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tags/tag1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6.xml" ContentType="application/vnd.openxmlformats-officedocument.presentationml.tags+xml"/>
  <Override PartName="/ppt/notesSlides/notesSlide52.xml" ContentType="application/vnd.openxmlformats-officedocument.presentationml.notesSlide+xml"/>
  <Override PartName="/ppt/tags/tag17.xml" ContentType="application/vnd.openxmlformats-officedocument.presentationml.tags+xml"/>
  <Override PartName="/ppt/notesSlides/notesSlide53.xml" ContentType="application/vnd.openxmlformats-officedocument.presentationml.notesSlide+xml"/>
  <Override PartName="/ppt/tags/tag18.xml" ContentType="application/vnd.openxmlformats-officedocument.presentationml.tags+xml"/>
  <Override PartName="/ppt/notesSlides/notesSlide54.xml" ContentType="application/vnd.openxmlformats-officedocument.presentationml.notesSlide+xml"/>
  <Override PartName="/ppt/tags/tag19.xml" ContentType="application/vnd.openxmlformats-officedocument.presentationml.tags+xml"/>
  <Override PartName="/ppt/notesSlides/notesSlide55.xml" ContentType="application/vnd.openxmlformats-officedocument.presentationml.notesSlide+xml"/>
  <Override PartName="/ppt/tags/tag20.xml" ContentType="application/vnd.openxmlformats-officedocument.presentationml.tags+xml"/>
  <Override PartName="/ppt/notesSlides/notesSlide56.xml" ContentType="application/vnd.openxmlformats-officedocument.presentationml.notesSlide+xml"/>
  <Override PartName="/ppt/tags/tag21.xml" ContentType="application/vnd.openxmlformats-officedocument.presentationml.tags+xml"/>
  <Override PartName="/ppt/notesSlides/notesSlide57.xml" ContentType="application/vnd.openxmlformats-officedocument.presentationml.notesSlide+xml"/>
  <Override PartName="/ppt/tags/tag22.xml" ContentType="application/vnd.openxmlformats-officedocument.presentationml.tags+xml"/>
  <Override PartName="/ppt/notesSlides/notesSlide58.xml" ContentType="application/vnd.openxmlformats-officedocument.presentationml.notesSlide+xml"/>
  <Override PartName="/ppt/tags/tag23.xml" ContentType="application/vnd.openxmlformats-officedocument.presentationml.tags+xml"/>
  <Override PartName="/ppt/notesSlides/notesSlide5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8.xml" ContentType="application/vnd.openxmlformats-officedocument.presentationml.tags+xml"/>
  <Override PartName="/ppt/notesSlides/notesSlide64.xml" ContentType="application/vnd.openxmlformats-officedocument.presentationml.notesSlide+xml"/>
  <Override PartName="/ppt/tags/tag29.xml" ContentType="application/vnd.openxmlformats-officedocument.presentationml.tags+xml"/>
  <Override PartName="/ppt/notesSlides/notesSlide65.xml" ContentType="application/vnd.openxmlformats-officedocument.presentationml.notesSlide+xml"/>
  <Override PartName="/ppt/tags/tag30.xml" ContentType="application/vnd.openxmlformats-officedocument.presentationml.tags+xml"/>
  <Override PartName="/ppt/notesSlides/notesSlide6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33.xml" ContentType="application/vnd.openxmlformats-officedocument.presentationml.tags+xml"/>
  <Override PartName="/ppt/notesSlides/notesSlide69.xml" ContentType="application/vnd.openxmlformats-officedocument.presentationml.notesSlide+xml"/>
  <Override PartName="/ppt/tags/tag34.xml" ContentType="application/vnd.openxmlformats-officedocument.presentationml.tags+xml"/>
  <Override PartName="/ppt/notesSlides/notesSlide70.xml" ContentType="application/vnd.openxmlformats-officedocument.presentationml.notesSlide+xml"/>
  <Override PartName="/ppt/tags/tag35.xml" ContentType="application/vnd.openxmlformats-officedocument.presentationml.tags+xml"/>
  <Override PartName="/ppt/notesSlides/notesSlide71.xml" ContentType="application/vnd.openxmlformats-officedocument.presentationml.notesSlide+xml"/>
  <Override PartName="/ppt/tags/tag36.xml" ContentType="application/vnd.openxmlformats-officedocument.presentationml.tags+xml"/>
  <Override PartName="/ppt/notesSlides/notesSlide7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39.xml" ContentType="application/vnd.openxmlformats-officedocument.presentationml.tags+xml"/>
  <Override PartName="/ppt/notesSlides/notesSlide76.xml" ContentType="application/vnd.openxmlformats-officedocument.presentationml.notesSlide+xml"/>
  <Override PartName="/ppt/tags/tag40.xml" ContentType="application/vnd.openxmlformats-officedocument.presentationml.tags+xml"/>
  <Override PartName="/ppt/notesSlides/notesSlide77.xml" ContentType="application/vnd.openxmlformats-officedocument.presentationml.notesSlide+xml"/>
  <Override PartName="/ppt/tags/tag41.xml" ContentType="application/vnd.openxmlformats-officedocument.presentationml.tags+xml"/>
  <Override PartName="/ppt/notesSlides/notesSlide78.xml" ContentType="application/vnd.openxmlformats-officedocument.presentationml.notesSlide+xml"/>
  <Override PartName="/ppt/tags/tag42.xml" ContentType="application/vnd.openxmlformats-officedocument.presentationml.tags+xml"/>
  <Override PartName="/ppt/notesSlides/notesSlide7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80.xml" ContentType="application/vnd.openxmlformats-officedocument.presentationml.notesSlide+xml"/>
  <Override PartName="/ppt/tags/tag45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46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47.xml" ContentType="application/vnd.openxmlformats-officedocument.presentationml.tags+xml"/>
  <Override PartName="/ppt/notesSlides/notesSlide8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51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52.xml" ContentType="application/vnd.openxmlformats-officedocument.presentationml.tags+xml"/>
  <Override PartName="/ppt/notesSlides/notesSlide92.xml" ContentType="application/vnd.openxmlformats-officedocument.presentationml.notesSlide+xml"/>
  <Override PartName="/ppt/tags/tag53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54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55.xml" ContentType="application/vnd.openxmlformats-officedocument.presentationml.tags+xml"/>
  <Override PartName="/ppt/notesSlides/notesSlide98.xml" ContentType="application/vnd.openxmlformats-officedocument.presentationml.notesSlide+xml"/>
  <Override PartName="/ppt/tags/tag56.xml" ContentType="application/vnd.openxmlformats-officedocument.presentationml.tags+xml"/>
  <Override PartName="/ppt/notesSlides/notesSlide99.xml" ContentType="application/vnd.openxmlformats-officedocument.presentationml.notesSlide+xml"/>
  <Override PartName="/ppt/tags/tag57.xml" ContentType="application/vnd.openxmlformats-officedocument.presentationml.tags+xml"/>
  <Override PartName="/ppt/notesSlides/notesSlide100.xml" ContentType="application/vnd.openxmlformats-officedocument.presentationml.notesSlide+xml"/>
  <Override PartName="/ppt/tags/tag58.xml" ContentType="application/vnd.openxmlformats-officedocument.presentationml.tags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handoutMasterIdLst>
    <p:handoutMasterId r:id="rId137"/>
  </p:handoutMasterIdLst>
  <p:sldIdLst>
    <p:sldId id="744" r:id="rId2"/>
    <p:sldId id="302" r:id="rId3"/>
    <p:sldId id="304" r:id="rId4"/>
    <p:sldId id="767" r:id="rId5"/>
    <p:sldId id="766" r:id="rId6"/>
    <p:sldId id="769" r:id="rId7"/>
    <p:sldId id="740" r:id="rId8"/>
    <p:sldId id="765" r:id="rId9"/>
    <p:sldId id="770" r:id="rId10"/>
    <p:sldId id="771" r:id="rId11"/>
    <p:sldId id="772" r:id="rId12"/>
    <p:sldId id="762" r:id="rId13"/>
    <p:sldId id="763" r:id="rId14"/>
    <p:sldId id="777" r:id="rId15"/>
    <p:sldId id="779" r:id="rId16"/>
    <p:sldId id="778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6" r:id="rId26"/>
    <p:sldId id="590" r:id="rId27"/>
    <p:sldId id="591" r:id="rId28"/>
    <p:sldId id="592" r:id="rId29"/>
    <p:sldId id="593" r:id="rId30"/>
    <p:sldId id="594" r:id="rId31"/>
    <p:sldId id="595" r:id="rId32"/>
    <p:sldId id="589" r:id="rId33"/>
    <p:sldId id="587" r:id="rId34"/>
    <p:sldId id="649" r:id="rId35"/>
    <p:sldId id="413" r:id="rId36"/>
    <p:sldId id="650" r:id="rId37"/>
    <p:sldId id="651" r:id="rId38"/>
    <p:sldId id="652" r:id="rId39"/>
    <p:sldId id="670" r:id="rId40"/>
    <p:sldId id="668" r:id="rId41"/>
    <p:sldId id="671" r:id="rId42"/>
    <p:sldId id="672" r:id="rId43"/>
    <p:sldId id="669" r:id="rId44"/>
    <p:sldId id="674" r:id="rId45"/>
    <p:sldId id="675" r:id="rId46"/>
    <p:sldId id="676" r:id="rId47"/>
    <p:sldId id="677" r:id="rId48"/>
    <p:sldId id="678" r:id="rId49"/>
    <p:sldId id="760" r:id="rId50"/>
    <p:sldId id="271" r:id="rId51"/>
    <p:sldId id="273" r:id="rId52"/>
    <p:sldId id="274" r:id="rId53"/>
    <p:sldId id="275" r:id="rId54"/>
    <p:sldId id="276" r:id="rId55"/>
    <p:sldId id="679" r:id="rId56"/>
    <p:sldId id="680" r:id="rId57"/>
    <p:sldId id="681" r:id="rId58"/>
    <p:sldId id="682" r:id="rId59"/>
    <p:sldId id="683" r:id="rId60"/>
    <p:sldId id="684" r:id="rId61"/>
    <p:sldId id="685" r:id="rId62"/>
    <p:sldId id="686" r:id="rId63"/>
    <p:sldId id="687" r:id="rId64"/>
    <p:sldId id="688" r:id="rId65"/>
    <p:sldId id="1196" r:id="rId66"/>
    <p:sldId id="1194" r:id="rId67"/>
    <p:sldId id="1195" r:id="rId68"/>
    <p:sldId id="689" r:id="rId69"/>
    <p:sldId id="690" r:id="rId70"/>
    <p:sldId id="691" r:id="rId71"/>
    <p:sldId id="748" r:id="rId72"/>
    <p:sldId id="749" r:id="rId73"/>
    <p:sldId id="750" r:id="rId74"/>
    <p:sldId id="751" r:id="rId75"/>
    <p:sldId id="752" r:id="rId76"/>
    <p:sldId id="753" r:id="rId77"/>
    <p:sldId id="754" r:id="rId78"/>
    <p:sldId id="1257" r:id="rId79"/>
    <p:sldId id="755" r:id="rId80"/>
    <p:sldId id="756" r:id="rId81"/>
    <p:sldId id="700" r:id="rId82"/>
    <p:sldId id="701" r:id="rId83"/>
    <p:sldId id="702" r:id="rId84"/>
    <p:sldId id="703" r:id="rId85"/>
    <p:sldId id="704" r:id="rId86"/>
    <p:sldId id="705" r:id="rId87"/>
    <p:sldId id="1144" r:id="rId88"/>
    <p:sldId id="706" r:id="rId89"/>
    <p:sldId id="707" r:id="rId90"/>
    <p:sldId id="708" r:id="rId91"/>
    <p:sldId id="709" r:id="rId92"/>
    <p:sldId id="710" r:id="rId93"/>
    <p:sldId id="711" r:id="rId94"/>
    <p:sldId id="1149" r:id="rId95"/>
    <p:sldId id="1152" r:id="rId96"/>
    <p:sldId id="712" r:id="rId97"/>
    <p:sldId id="714" r:id="rId98"/>
    <p:sldId id="715" r:id="rId99"/>
    <p:sldId id="716" r:id="rId100"/>
    <p:sldId id="747" r:id="rId101"/>
    <p:sldId id="742" r:id="rId102"/>
    <p:sldId id="780" r:id="rId103"/>
    <p:sldId id="717" r:id="rId104"/>
    <p:sldId id="718" r:id="rId105"/>
    <p:sldId id="1159" r:id="rId106"/>
    <p:sldId id="1161" r:id="rId107"/>
    <p:sldId id="719" r:id="rId108"/>
    <p:sldId id="720" r:id="rId109"/>
    <p:sldId id="721" r:id="rId110"/>
    <p:sldId id="757" r:id="rId111"/>
    <p:sldId id="758" r:id="rId112"/>
    <p:sldId id="759" r:id="rId113"/>
    <p:sldId id="724" r:id="rId114"/>
    <p:sldId id="725" r:id="rId115"/>
    <p:sldId id="726" r:id="rId116"/>
    <p:sldId id="727" r:id="rId117"/>
    <p:sldId id="728" r:id="rId118"/>
    <p:sldId id="729" r:id="rId119"/>
    <p:sldId id="730" r:id="rId120"/>
    <p:sldId id="731" r:id="rId121"/>
    <p:sldId id="732" r:id="rId122"/>
    <p:sldId id="733" r:id="rId123"/>
    <p:sldId id="734" r:id="rId124"/>
    <p:sldId id="735" r:id="rId125"/>
    <p:sldId id="736" r:id="rId126"/>
    <p:sldId id="737" r:id="rId127"/>
    <p:sldId id="738" r:id="rId128"/>
    <p:sldId id="1256" r:id="rId129"/>
    <p:sldId id="1249" r:id="rId130"/>
    <p:sldId id="1250" r:id="rId131"/>
    <p:sldId id="1251" r:id="rId132"/>
    <p:sldId id="1253" r:id="rId133"/>
    <p:sldId id="1255" r:id="rId134"/>
    <p:sldId id="739" r:id="rId13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295992"/>
    <a:srgbClr val="FF6666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6" autoAdjust="0"/>
    <p:restoredTop sz="91565"/>
  </p:normalViewPr>
  <p:slideViewPr>
    <p:cSldViewPr snapToGrid="0" snapToObjects="1">
      <p:cViewPr varScale="1">
        <p:scale>
          <a:sx n="117" d="100"/>
          <a:sy n="117" d="100"/>
        </p:scale>
        <p:origin x="14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032"/>
    </p:cViewPr>
  </p:sorterViewPr>
  <p:notesViewPr>
    <p:cSldViewPr snapToGrid="0" snapToObjects="1">
      <p:cViewPr>
        <p:scale>
          <a:sx n="247" d="100"/>
          <a:sy n="247" d="100"/>
        </p:scale>
        <p:origin x="144" y="1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C2A83-1C48-3C4D-94D5-130F7112DE79}" type="datetime1">
              <a:rPr lang="en-GB" smtClean="0"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2EC3-477F-6B48-88FD-2505ADF1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20:39:41.814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13:48:54.220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3B72A05E-7FA1-294F-91B8-76EE07B10CC3}" type="datetime1">
              <a:rPr lang="en-GB" smtClean="0"/>
              <a:t>13/01/2025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85661043-EA29-374C-A67A-491E0307AB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8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24314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21271003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EABF82-41E6-5443-9936-01A727913079}" type="slidenum">
              <a:rPr lang="en-US" sz="1200" b="0">
                <a:latin typeface="Times New Roman" charset="0"/>
              </a:rPr>
              <a:pPr eaLnBrk="1" hangingPunct="1"/>
              <a:t>126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546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C0205-C21B-1C42-8F88-17E2D5BF1AFE}" type="slidenum">
              <a:rPr lang="en-US" sz="1200" b="0">
                <a:latin typeface="Times New Roman" charset="0"/>
              </a:rPr>
              <a:pPr eaLnBrk="1" hangingPunct="1"/>
              <a:t>127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12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5077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237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5298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480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928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2E6119-5C7F-4D44-97AE-46AB9B43EF88}" type="slidenum">
              <a:rPr lang="en-US" sz="1100" i="0">
                <a:latin typeface="Times New Roman" charset="0"/>
              </a:rPr>
              <a:pPr/>
              <a:t>134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3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5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4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2020-1-29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01E315-6D16-C746-8F45-189B1A3682CB}" type="slidenum">
              <a:rPr lang="en-US" sz="1200">
                <a:latin typeface="Calibri"/>
              </a:rPr>
              <a:pPr eaLnBrk="1" hangingPunct="1"/>
              <a:t>25</a:t>
            </a:fld>
            <a:endParaRPr lang="en-US" sz="1200" dirty="0"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322623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3F2BB4-F287-8546-8F5D-C1D7C46BB7BE}" type="slidenum">
              <a:rPr lang="en-US" sz="1100">
                <a:latin typeface="Times New Roman" charset="0"/>
              </a:rPr>
              <a:pPr/>
              <a:t>29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18801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18E5C7-3A0A-5A4F-AD2C-714931CBC770}" type="slidenum">
              <a:rPr lang="en-US" sz="1100">
                <a:latin typeface="Times New Roman" charset="0"/>
              </a:rPr>
              <a:pPr/>
              <a:t>30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331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5D5C4A-E619-8A40-8581-2AE9A70D580E}" type="slidenum">
              <a:rPr lang="en-US" sz="1100">
                <a:latin typeface="Times New Roman" charset="0"/>
              </a:rPr>
              <a:pPr/>
              <a:t>31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27/1/23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230321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polarization (Phase)</a:t>
            </a:r>
          </a:p>
          <a:p>
            <a:r>
              <a:rPr lang="en-US" dirty="0"/>
              <a:t>weird (electron</a:t>
            </a:r>
            <a:r>
              <a:rPr lang="en-US" baseline="0" dirty="0"/>
              <a:t> spin)</a:t>
            </a:r>
          </a:p>
          <a:p>
            <a:r>
              <a:rPr lang="en-US" baseline="0" dirty="0"/>
              <a:t>CDMA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69781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Twisted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to cancel out the waves so the wire radiates less effectively. 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Repeaters needed every 50km for fiber optics cable as opposed to 5km for copper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13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9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7D9BE42-2BA8-3244-9993-5097C9360E20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redundant bit,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parity bit, is appended to every data unit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st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that the total number of 1s (including the parity bit) becomes even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Parity can detect single-bit errors. 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It can detect burst errors only if the total number of errors in each data is odd.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48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feb</a:t>
            </a:r>
            <a:r>
              <a:rPr lang="en-US" dirty="0">
                <a:ea typeface="ＭＳ Ｐゴシック" charset="0"/>
                <a:cs typeface="ＭＳ Ｐゴシック" charset="0"/>
              </a:rPr>
              <a:t>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0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53A25B78-0E43-7947-B431-89537B1A88AB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single-bit errors, as long as the (x^{k}) and (x^{0}) terms have nonzero coefficients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double-bit errors, as long as (C(x)) has a factor with at least three terms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Any odd number of errors, as long as (C(x)) contains the factor ((x + 1))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47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D0EF0A7C-7944-BC43-91A6-C5E94D4EB7D2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4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FBF34114-E26D-9448-BAA5-84A59CA1CBE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8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8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5BD1C78-7482-0844-8805-804126904827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0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7BD686E-E014-814C-A3D0-83B973644608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CC07154-CA24-AD4E-A09D-A59955A9F125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2020-1-31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2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0CA4BD16-035B-CC42-A2B1-004C063D3ED1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69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49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2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4A001A-FEEA-FF40-84C1-F318B79EFC84}" type="slidenum">
              <a:rPr lang="en-US" sz="1100" i="0">
                <a:latin typeface="Times New Roman" charset="0"/>
              </a:rPr>
              <a:pPr/>
              <a:t>50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42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722859-1500-1541-8A93-F54A231D0D0A}" type="slidenum">
              <a:rPr lang="en-US" sz="1100" i="0">
                <a:latin typeface="Times New Roman" charset="0"/>
              </a:rPr>
              <a:pPr/>
              <a:t>51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7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5E644C2-5431-D540-8D3B-FBB8DE8E7486}" type="slidenum">
              <a:rPr lang="en-US" sz="1100" i="0">
                <a:latin typeface="Times New Roman" charset="0"/>
              </a:rPr>
              <a:pPr/>
              <a:t>52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86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F3BDF4-74C3-E442-A3DE-2E935666060A}" type="slidenum">
              <a:rPr lang="en-US" sz="1100" i="0">
                <a:latin typeface="Times New Roman" charset="0"/>
              </a:rPr>
              <a:pPr/>
              <a:t>53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2024-1-29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9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F41762-AF49-1145-88EA-4F5296329B33}" type="slidenum">
              <a:rPr lang="en-US" sz="1100" i="0">
                <a:latin typeface="Times New Roman" charset="0"/>
              </a:rPr>
              <a:pPr/>
              <a:t>54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40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65303D-CBC0-0248-8A72-57448F2DE67C}" type="slidenum">
              <a:rPr lang="en-US" sz="1100" i="0">
                <a:latin typeface="Times New Roman" charset="0"/>
              </a:rPr>
              <a:pPr/>
              <a:t>55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00F56F8-99EA-1840-A6F2-29977252FD8E}" type="slidenum">
              <a:rPr lang="en-US" sz="1100" i="0">
                <a:latin typeface="Times New Roman" charset="0"/>
              </a:rPr>
              <a:pPr/>
              <a:t>56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27EF06-2CDB-1A4B-BA19-441FB1973407}" type="slidenum">
              <a:rPr lang="en-US" sz="1100" i="0">
                <a:latin typeface="Times New Roman" charset="0"/>
              </a:rPr>
              <a:pPr/>
              <a:t>57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1934A3E-4A14-A249-A414-5ED9DF8B6E81}" type="slidenum">
              <a:rPr lang="en-US" sz="1100" i="0">
                <a:latin typeface="Times New Roman" charset="0"/>
              </a:rPr>
              <a:pPr/>
              <a:t>58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11317E5-98B4-3245-AC28-AA4C06E24A8A}" type="slidenum">
              <a:rPr lang="en-US" sz="1100" i="0">
                <a:latin typeface="Times New Roman" charset="0"/>
              </a:rPr>
              <a:pPr/>
              <a:t>59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2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0BAB11F-43CB-5540-AB80-D97968DD0BB1}" type="slidenum">
              <a:rPr lang="en-US" sz="1100" i="0">
                <a:latin typeface="Times New Roman" charset="0"/>
              </a:rPr>
              <a:pPr/>
              <a:t>60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3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CEA9A2-7839-9A45-85ED-2D12F6F9B9C2}" type="slidenum">
              <a:rPr lang="en-US" sz="1100" i="0">
                <a:latin typeface="Times New Roman" charset="0"/>
              </a:rPr>
              <a:pPr/>
              <a:t>62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57C47A8-D6CD-0942-B089-62FA9606FBFE}" type="slidenum">
              <a:rPr lang="en-US" sz="1100" i="0">
                <a:latin typeface="Times New Roman" charset="0"/>
              </a:rPr>
              <a:pPr/>
              <a:t>63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1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</a:t>
            </a:r>
            <a:r>
              <a:rPr lang="en-US" baseline="0" dirty="0"/>
              <a:t> ATM had an utterly irrational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159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56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1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4CD15E-08C5-BE42-912D-322759A8C347}" type="slidenum">
              <a:rPr lang="en-US" sz="1200" b="0">
                <a:latin typeface="Times New Roman" charset="0"/>
                <a:cs typeface="Calibri"/>
              </a:rPr>
              <a:pPr eaLnBrk="1" hangingPunct="1"/>
              <a:t>68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61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173F60-04DA-AF4F-972C-DA3BA148616A}" type="slidenum">
              <a:rPr lang="en-US" sz="1200" b="0">
                <a:latin typeface="Times New Roman" charset="0"/>
                <a:cs typeface="Calibri"/>
              </a:rPr>
              <a:pPr eaLnBrk="1" hangingPunct="1"/>
              <a:t>69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63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1ECA61-3AE7-2C4E-AD4F-E208908BE981}" type="slidenum">
              <a:rPr lang="en-US" sz="1200" b="0">
                <a:latin typeface="Times New Roman" charset="0"/>
                <a:cs typeface="Calibri"/>
              </a:rPr>
              <a:pPr eaLnBrk="1" hangingPunct="1"/>
              <a:t>70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4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B2A4E8-85A7-134F-9466-8B9A4A9D7339}" type="slidenum">
              <a:rPr lang="en-US" sz="1200" b="0">
                <a:latin typeface="Times New Roman" charset="0"/>
                <a:cs typeface="Calibri"/>
              </a:rPr>
              <a:pPr eaLnBrk="1" hangingPunct="1"/>
              <a:t>71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2000" baseline="0" dirty="0">
                <a:ea typeface="ＭＳ Ｐゴシック" charset="0"/>
                <a:cs typeface="ＭＳ Ｐゴシック" charset="0"/>
              </a:rPr>
              <a:t>2022-2-4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24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2B8162-AD91-4E41-87FA-46E55C0794C5}" type="slidenum">
              <a:rPr lang="en-US" sz="1200" b="0">
                <a:latin typeface="Times New Roman" charset="0"/>
                <a:cs typeface="Calibri"/>
              </a:rPr>
              <a:pPr eaLnBrk="1" hangingPunct="1"/>
              <a:t>72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7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EFFECC-891E-BA44-BE9C-D67DB6E1AC28}" type="slidenum">
              <a:rPr lang="en-US" sz="1200" b="0">
                <a:latin typeface="Times New Roman" charset="0"/>
                <a:cs typeface="Calibri"/>
              </a:rPr>
              <a:pPr eaLnBrk="1" hangingPunct="1"/>
              <a:t>73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550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130659-87AF-CE4D-B5EA-54D55326E82A}" type="slidenum">
              <a:rPr lang="en-US" sz="1200" b="0">
                <a:latin typeface="Times New Roman" charset="0"/>
                <a:cs typeface="Calibri"/>
              </a:rPr>
              <a:pPr eaLnBrk="1" hangingPunct="1"/>
              <a:t>74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2020-2-3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582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96FD06-A9BA-354F-8BA4-2858187EFB58}" type="slidenum">
              <a:rPr lang="en-US" sz="1200" b="0">
                <a:latin typeface="Times New Roman" charset="0"/>
                <a:cs typeface="Calibri"/>
              </a:rPr>
              <a:pPr eaLnBrk="1" hangingPunct="1"/>
              <a:t>75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01" dirty="0"/>
              <a:t>2024-01-26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205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449E5-25AA-1A47-9C3B-1506A307C190}" type="slidenum">
              <a:rPr lang="en-US" sz="1200" b="0">
                <a:latin typeface="Times New Roman" charset="0"/>
                <a:cs typeface="Calibri"/>
              </a:rPr>
              <a:pPr eaLnBrk="1" hangingPunct="1"/>
              <a:t>77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30/1/22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85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EE88D-5C5A-8E48-875B-FF1C51492C19}" type="slidenum">
              <a:rPr lang="en-US" sz="1200" b="0">
                <a:latin typeface="Times New Roman" charset="0"/>
                <a:cs typeface="Calibri"/>
              </a:rPr>
              <a:pPr eaLnBrk="1" hangingPunct="1"/>
              <a:t>79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42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98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itchFamily="18" charset="0"/>
              </a:rPr>
              <a:t>Rapid evolution in the wireless eco-system – hard to keep up</a:t>
            </a:r>
            <a:endParaRPr lang="en-US" baseline="0">
              <a:latin typeface="Times New Roman" pitchFamily="18" charset="0"/>
            </a:endParaRPr>
          </a:p>
          <a:p>
            <a:r>
              <a:rPr lang="en-US" baseline="0">
                <a:latin typeface="Times New Roman" pitchFamily="18" charset="0"/>
              </a:rPr>
              <a:t>With either </a:t>
            </a:r>
            <a:r>
              <a:rPr lang="en-US">
                <a:latin typeface="Times New Roman" pitchFamily="18" charset="0"/>
              </a:rPr>
              <a:t>technologies or business-models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747E7301-94AB-4A70-B5A9-F565B2EADAB5}" type="slidenum">
              <a:rPr lang="en-US" sz="1300" b="0" smtClean="0">
                <a:latin typeface="Times New Roman" pitchFamily="18" charset="0"/>
              </a:rPr>
              <a:pPr eaLnBrk="1" hangingPunct="1"/>
              <a:t>81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292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FCC allocates spectrum to users – who are these?</a:t>
            </a:r>
          </a:p>
          <a:p>
            <a:r>
              <a:rPr lang="en-US" dirty="0">
                <a:latin typeface="Times New Roman" pitchFamily="18" charset="0"/>
              </a:rPr>
              <a:t>Govt. itself (various agencies), military.</a:t>
            </a:r>
          </a:p>
          <a:p>
            <a:r>
              <a:rPr lang="en-US" dirty="0">
                <a:latin typeface="Times New Roman" pitchFamily="18" charset="0"/>
              </a:rPr>
              <a:t>Public-safety.</a:t>
            </a:r>
          </a:p>
          <a:p>
            <a:r>
              <a:rPr lang="en-US" dirty="0">
                <a:latin typeface="Times New Roman" pitchFamily="18" charset="0"/>
              </a:rPr>
              <a:t>Broadcasters</a:t>
            </a:r>
          </a:p>
          <a:p>
            <a:r>
              <a:rPr lang="en-US" dirty="0">
                <a:latin typeface="Times New Roman" pitchFamily="18" charset="0"/>
              </a:rPr>
              <a:t>Telecommunications providers (aka operators) – license holders.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Different bands behave differently …</a:t>
            </a:r>
          </a:p>
          <a:p>
            <a:r>
              <a:rPr lang="en-US" dirty="0">
                <a:latin typeface="Times New Roman" pitchFamily="18" charset="0"/>
              </a:rPr>
              <a:t>Most wave propagation properties are frequency/wave-length dependent: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FE259B6-5DAB-4264-9BCE-BE2EA6B73953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83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Bitrate or Bandwidth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Range - PAN, LAN, MAN, WAN 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Two-way / One-way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Multi-Access / Point-to-Point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Digital / Analog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Applications and industries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Frequency – Affects most physical properties:</a:t>
            </a:r>
            <a:br>
              <a:rPr lang="en-US" dirty="0"/>
            </a:br>
            <a:r>
              <a:rPr lang="en-US" dirty="0"/>
              <a:t>	Distance (free-space loss)</a:t>
            </a:r>
            <a:br>
              <a:rPr lang="en-US" dirty="0"/>
            </a:br>
            <a:r>
              <a:rPr lang="en-US" dirty="0"/>
              <a:t>	Penetration, Reflection, Absorption</a:t>
            </a:r>
            <a:br>
              <a:rPr lang="en-US" dirty="0"/>
            </a:br>
            <a:r>
              <a:rPr lang="en-US" dirty="0"/>
              <a:t>	Energy proportionality </a:t>
            </a:r>
            <a:br>
              <a:rPr lang="en-US" dirty="0"/>
            </a:br>
            <a:r>
              <a:rPr lang="en-US" dirty="0"/>
              <a:t>	Policy: Licensed / Deregulated</a:t>
            </a:r>
          </a:p>
          <a:p>
            <a:pPr>
              <a:defRPr/>
            </a:pPr>
            <a:r>
              <a:rPr lang="en-US" dirty="0"/>
              <a:t>	Line of Sight (Fresnel zone)</a:t>
            </a:r>
          </a:p>
          <a:p>
            <a:pPr>
              <a:defRPr/>
            </a:pPr>
            <a:r>
              <a:rPr lang="en-US" dirty="0"/>
              <a:t>	Size of antenna </a:t>
            </a:r>
          </a:p>
          <a:p>
            <a:pPr>
              <a:defRPr/>
            </a:pPr>
            <a:r>
              <a:rPr lang="en-US" dirty="0"/>
              <a:t>  		(determined by wavelength –     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58EBF40-A7EC-490D-8A3E-5D0CA170C4F3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9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176E706-86CB-4345-A6D4-D00D6AA5CBC7}" type="slidenum">
              <a:rPr lang="en-US" sz="1200" b="0">
                <a:latin typeface="Times New Roman" pitchFamily="18" charset="0"/>
              </a:rPr>
              <a:pPr eaLnBrk="1" hangingPunct="1"/>
              <a:t>84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9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F3D2AEB-B995-4232-8DE6-EFF5EE280CD2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D199303-DC1A-486E-9F80-6FC1E0C8A31E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2024-1-31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6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36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3E3D2F5-77A0-4E13-93CC-A7909AE18B99}" type="slidenum">
              <a:rPr lang="en-US" sz="1200" b="0">
                <a:latin typeface="Times New Roman" pitchFamily="18" charset="0"/>
              </a:rPr>
              <a:pPr eaLnBrk="1" hangingPunct="1"/>
              <a:t>88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AWM NOTE for 2022/23 More integration with DLL </a:t>
            </a:r>
            <a:r>
              <a:rPr lang="en-US" dirty="0" err="1"/>
              <a:t>ffor</a:t>
            </a:r>
            <a:r>
              <a:rPr lang="en-US" dirty="0"/>
              <a:t> physical coding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0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077D944-B804-49EC-95C7-35C1653DF461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946634E-42B8-4BE2-B243-4879045972D2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26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133BEC0-50EE-453C-83EB-0B9DD5B5A82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4F6400D-1E6F-4812-9F2B-F6F7C9D159C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366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49AA494-5300-4D89-B921-80A5D014678C}" type="slidenum">
              <a:rPr lang="en-US" sz="1200" b="0">
                <a:latin typeface="Times New Roman" pitchFamily="18" charset="0"/>
              </a:rPr>
              <a:pPr eaLnBrk="1" hangingPunct="1"/>
              <a:t>93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65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840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909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82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E96C951-0C32-4B23-AB0F-B053FBEFCA0B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35271FB-ADFC-4E29-BEE7-D833A812A71D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31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58195C22-9F30-4885-88F4-736E378C2E1C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36B78CC-EB9B-4390-BB87-506E232E5316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Does not solve the exposed terminal problem.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High overhead and especially increase latency.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assumes symmetric signal qualities - if node A hears node B - than also node B hears node A.  - not always the case. (Especially local interference at receiver).</a:t>
            </a:r>
          </a:p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67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2E08A7F-7C21-467F-B965-81373AC1FF41}" type="slidenum">
              <a:rPr lang="en-US" sz="1200" b="0">
                <a:latin typeface="Times New Roman" pitchFamily="18" charset="0"/>
              </a:rPr>
              <a:pPr eaLnBrk="1" hangingPunct="1"/>
              <a:t>99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2020-02-05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2001542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3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07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296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598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28B022-5D14-274F-9723-CE5D364C42DF}" type="slidenum">
              <a:rPr lang="en-US" sz="1100" i="0">
                <a:latin typeface="Times New Roman" charset="0"/>
              </a:rPr>
              <a:pPr/>
              <a:t>107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82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96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39DC6-04CC-5845-BA10-DB3CB313E9E5}" type="slidenum">
              <a:rPr lang="en-US" sz="1100" i="0">
                <a:latin typeface="Times New Roman" charset="0"/>
              </a:rPr>
              <a:pPr/>
              <a:t>109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079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D0AA07-85F3-9042-AA25-CCC5AD227B49}" type="slidenum">
              <a:rPr lang="en-US" sz="1100" i="0">
                <a:latin typeface="Times New Roman" charset="0"/>
              </a:rPr>
              <a:pPr/>
              <a:t>110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42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E249A4-C61A-CA45-AB0A-19ABF5B73ED4}" type="slidenum">
              <a:rPr lang="en-US" sz="1100" i="0">
                <a:latin typeface="Times New Roman" charset="0"/>
              </a:rPr>
              <a:pPr/>
              <a:t>113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5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8B6673-7092-AF41-99CE-63A304D39DFA}" type="slidenum">
              <a:rPr lang="en-US" sz="1100" i="0">
                <a:latin typeface="Times New Roman" charset="0"/>
              </a:rPr>
              <a:pPr/>
              <a:t>114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2024-2-2-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7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29C20F-CD97-5D46-8E0A-F054A1A02BC7}" type="slidenum">
              <a:rPr lang="en-US" sz="1100" i="0">
                <a:latin typeface="Times New Roman" charset="0"/>
              </a:rPr>
              <a:pPr/>
              <a:t>115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8169265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4DF887-3B8B-5845-A8D9-52BCE250F554}" type="slidenum">
              <a:rPr lang="en-US" sz="1100" i="0">
                <a:latin typeface="Times New Roman" charset="0"/>
              </a:rPr>
              <a:pPr/>
              <a:t>116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015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852A83-98EB-9140-A4CD-D8D95806F6FD}" type="slidenum">
              <a:rPr lang="en-US" sz="1100" i="0">
                <a:latin typeface="Times New Roman" charset="0"/>
              </a:rPr>
              <a:pPr/>
              <a:t>117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06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41789-F4A2-734E-A0A0-278E5F1E479D}" type="slidenum">
              <a:rPr lang="en-US" sz="1100" i="0">
                <a:latin typeface="Times New Roman" charset="0"/>
              </a:rPr>
              <a:pPr/>
              <a:t>118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196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C3F8FA-8CB6-5344-85D0-44FF3F46DAE2}" type="slidenum">
              <a:rPr lang="en-US" sz="1100" i="0">
                <a:latin typeface="Times New Roman" charset="0"/>
              </a:rPr>
              <a:pPr/>
              <a:t>119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53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3D954-7F83-9A49-8C72-16BE1160BDE2}" type="slidenum">
              <a:rPr lang="en-US" sz="1200" b="0">
                <a:latin typeface="Times New Roman" charset="0"/>
              </a:rPr>
              <a:pPr eaLnBrk="1" hangingPunct="1"/>
              <a:t>120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1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DDD75B-54BF-3B48-993F-BE71735F83AA}" type="slidenum">
              <a:rPr lang="en-US" sz="1200" b="0">
                <a:latin typeface="Times New Roman" charset="0"/>
              </a:rPr>
              <a:pPr eaLnBrk="1" hangingPunct="1"/>
              <a:t>121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66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2020-2-7  </a:t>
            </a:r>
          </a:p>
          <a:p>
            <a:endParaRPr lang="en-US"/>
          </a:p>
          <a:p>
            <a:r>
              <a:rPr lang="en-US"/>
              <a:t>Spanning </a:t>
            </a:r>
            <a:r>
              <a:rPr lang="en-US" dirty="0"/>
              <a:t>tree is an algorithm to create a tree out of a graph that includes</a:t>
            </a:r>
            <a:r>
              <a:rPr lang="en-US" baseline="0" dirty="0"/>
              <a:t> all nodes with a minimum number of edges connecting to vertices</a:t>
            </a:r>
          </a:p>
          <a:p>
            <a:r>
              <a:rPr lang="en-US" baseline="0" dirty="0"/>
              <a:t>The shortest path is defined as the sum of </a:t>
            </a:r>
            <a:r>
              <a:rPr lang="en-US" baseline="0" dirty="0" err="1"/>
              <a:t>wights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91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BC8FFD-D38F-AC47-B180-09B869FEE60D}" type="slidenum">
              <a:rPr lang="en-US" sz="1200" b="0">
                <a:latin typeface="Times New Roman" charset="0"/>
              </a:rPr>
              <a:pPr eaLnBrk="1" hangingPunct="1"/>
              <a:t>123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9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CBFCEF-9C19-FA49-B811-D578BC83171D}" type="slidenum">
              <a:rPr lang="en-US" sz="1200" b="0">
                <a:latin typeface="Times New Roman" charset="0"/>
              </a:rPr>
              <a:pPr eaLnBrk="1" hangingPunct="1"/>
              <a:t>124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5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05CB60-7359-2D48-BE02-D7BB3AA27C29}" type="slidenum">
              <a:rPr lang="en-US" sz="1200" b="0">
                <a:latin typeface="Times New Roman" charset="0"/>
              </a:rPr>
              <a:pPr eaLnBrk="1" hangingPunct="1"/>
              <a:t>125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4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7523-968E-134F-8F81-B0AE3875C1F6}" type="datetime1">
              <a:rPr lang="en-GB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0C7-ABDC-1649-8EB8-FFDCBEAFFBF2}" type="datetime1">
              <a:rPr lang="en-GB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927-75B8-FF47-81D7-3D8EAEF8BCFE}" type="datetime1">
              <a:rPr lang="en-GB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004-C94D-F542-ABB9-2CEB26B03A09}" type="datetime1">
              <a:rPr lang="en-GB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1925-1F73-AA4D-A700-F4B4D585975A}" type="datetime1">
              <a:rPr lang="en-GB" smtClean="0"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A98B-FCA8-1140-8B84-5C7096EFF738}" type="datetime1">
              <a:rPr lang="en-GB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9E7-D8FB-7D4B-8DAA-61D9989CB2D4}" type="datetime1">
              <a:rPr lang="en-GB" smtClean="0"/>
              <a:t>13/01/2025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7BE1-A1AF-1746-B759-C3236D4C8DC6}" type="datetime1">
              <a:rPr lang="en-GB" smtClean="0"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B21-35B9-3448-9256-76B6FB4F95E3}" type="datetime1">
              <a:rPr lang="en-GB" smtClean="0"/>
              <a:t>13/01/2025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04BE-2AF9-B649-A100-6B27279C4B9D}" type="datetime1">
              <a:rPr lang="en-GB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A033-43DA-004F-B3AB-86EC003E9F9B}" type="datetime1">
              <a:rPr lang="en-GB" smtClean="0"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C83F3DD6-EFC8-1948-B459-4E3F8CABEA59}" type="datetime1">
              <a:rPr lang="en-GB" smtClean="0"/>
              <a:t>13/01/2025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915173E1-F880-A64A-B74C-2987261967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3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5.bin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9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1.bin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6.bin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56.bin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2.bin"/><Relationship Id="rId21" Type="http://schemas.openxmlformats.org/officeDocument/2006/relationships/image" Target="../media/image42.gif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40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6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7.wmf"/><Relationship Id="rId9" Type="http://schemas.openxmlformats.org/officeDocument/2006/relationships/image" Target="../media/image40.wmf"/><Relationship Id="rId14" Type="http://schemas.openxmlformats.org/officeDocument/2006/relationships/image" Target="../media/image36.png"/><Relationship Id="rId22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2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5.png"/><Relationship Id="rId4" Type="http://schemas.openxmlformats.org/officeDocument/2006/relationships/package" Target="../embeddings/Microsoft_Word_Document.docx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3a: The Physical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Understand physical channel fundamentals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Physical channels can carry data in proportion to the signal and inversely in proportion to noise</a:t>
            </a:r>
          </a:p>
          <a:p>
            <a:pPr lvl="1"/>
            <a:r>
              <a:rPr lang="en-US" dirty="0">
                <a:ea typeface="ＭＳ Ｐゴシック" charset="0"/>
              </a:rPr>
              <a:t>Modulation represents Digital data in analog channels</a:t>
            </a:r>
          </a:p>
          <a:p>
            <a:pPr lvl="1"/>
            <a:r>
              <a:rPr lang="en-US" dirty="0">
                <a:ea typeface="ＭＳ Ｐゴシック" charset="0"/>
              </a:rPr>
              <a:t>Baseband vs. Broadband</a:t>
            </a:r>
          </a:p>
          <a:p>
            <a:pPr lvl="1"/>
            <a:r>
              <a:rPr lang="en-US" dirty="0">
                <a:ea typeface="ＭＳ Ｐゴシック" charset="0"/>
              </a:rPr>
              <a:t>Synchronous vs. Asynchronous </a:t>
            </a:r>
          </a:p>
        </p:txBody>
      </p:sp>
    </p:spTree>
    <p:extLst>
      <p:ext uri="{BB962C8B-B14F-4D97-AF65-F5344CB8AC3E}">
        <p14:creationId xmlns:p14="http://schemas.microsoft.com/office/powerpoint/2010/main" val="871803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3B61-391F-1646-97E9-38138CA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B1FF8-EF78-8942-BC24-6355E3856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9620" cy="4756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Two definitions: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Transform an information signal into a signal more appropriate for transmission on a physical medium </a:t>
            </a:r>
          </a:p>
          <a:p>
            <a:endParaRPr lang="en-GB" dirty="0"/>
          </a:p>
          <a:p>
            <a:r>
              <a:rPr lang="en-GB" dirty="0"/>
              <a:t>The systematic alteration of a carrier waveform by an information signal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In general, we mean the first here</a:t>
            </a:r>
          </a:p>
          <a:p>
            <a:pPr marL="0" indent="0">
              <a:buNone/>
            </a:pPr>
            <a:r>
              <a:rPr lang="en-GB" dirty="0"/>
              <a:t>		(which encompasses the second). 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B41F-2BA2-8A40-82C1-25963F9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3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5B142-0F85-F846-B9BC-4413796B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100</a:t>
            </a:fld>
            <a:endParaRPr lang="en-US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D9EA274-BC39-CF43-9EBA-43313FD6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77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2953C-37C0-4949-B865-1F2F072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7F52F-C59E-0D43-A863-1338C2BD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98"/>
            <a:ext cx="9144000" cy="5129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35C2C-B388-6545-9ABC-87876D5734C2}"/>
              </a:ext>
            </a:extLst>
          </p:cNvPr>
          <p:cNvSpPr/>
          <p:nvPr/>
        </p:nvSpPr>
        <p:spPr>
          <a:xfrm>
            <a:off x="-244258" y="588723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F20F-5CEF-024E-BF2F-276BC4C8D708}"/>
              </a:ext>
            </a:extLst>
          </p:cNvPr>
          <p:cNvSpPr/>
          <p:nvPr/>
        </p:nvSpPr>
        <p:spPr>
          <a:xfrm>
            <a:off x="-178496" y="4252281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DE3F8-95E5-344A-A0F9-6973BBA8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102</a:t>
            </a:fld>
            <a:endParaRPr lang="en-US"/>
          </a:p>
        </p:txBody>
      </p:sp>
      <p:pic>
        <p:nvPicPr>
          <p:cNvPr id="389122" name="Picture 2">
            <a:extLst>
              <a:ext uri="{FF2B5EF4-FFF2-40B4-BE49-F238E27FC236}">
                <a16:creationId xmlns:a16="http://schemas.microsoft.com/office/drawing/2014/main" id="{DF8CD5FE-6235-924A-A55B-084DF05D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440180"/>
            <a:ext cx="270891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4" name="Picture 4">
            <a:extLst>
              <a:ext uri="{FF2B5EF4-FFF2-40B4-BE49-F238E27FC236}">
                <a16:creationId xmlns:a16="http://schemas.microsoft.com/office/drawing/2014/main" id="{AE80857E-AB48-2242-B315-31085E1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2" y="522922"/>
            <a:ext cx="4930140" cy="4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B092E-C859-504B-8BE9-4AE80D706F99}"/>
              </a:ext>
            </a:extLst>
          </p:cNvPr>
          <p:cNvSpPr txBox="1"/>
          <p:nvPr/>
        </p:nvSpPr>
        <p:spPr>
          <a:xfrm>
            <a:off x="411480" y="485775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Wifi</a:t>
            </a:r>
            <a:r>
              <a:rPr lang="en-US" dirty="0"/>
              <a:t> has been evolving!</a:t>
            </a:r>
          </a:p>
          <a:p>
            <a:endParaRPr lang="en-US" dirty="0"/>
          </a:p>
          <a:p>
            <a:r>
              <a:rPr lang="en-US" dirty="0"/>
              <a:t>Using dual band (2.4GHz + 5GHz), multiple channels, MIMO, Meshing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Outside this introduction but the state of the art is very fast and very flexible</a:t>
            </a:r>
          </a:p>
        </p:txBody>
      </p:sp>
    </p:spTree>
    <p:extLst>
      <p:ext uri="{BB962C8B-B14F-4D97-AF65-F5344CB8AC3E}">
        <p14:creationId xmlns:p14="http://schemas.microsoft.com/office/powerpoint/2010/main" val="30876367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and RTS/CTS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41" name="Line 12"/>
          <p:cNvSpPr>
            <a:spLocks noChangeShapeType="1"/>
          </p:cNvSpPr>
          <p:nvPr/>
        </p:nvSpPr>
        <p:spPr bwMode="auto">
          <a:xfrm>
            <a:off x="2057400" y="1905000"/>
            <a:ext cx="2514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42" name="Text Box 13"/>
          <p:cNvSpPr txBox="1">
            <a:spLocks noChangeArrowheads="1"/>
          </p:cNvSpPr>
          <p:nvPr/>
        </p:nvSpPr>
        <p:spPr bwMode="auto">
          <a:xfrm>
            <a:off x="1471613" y="17526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FF0000"/>
                </a:solidFill>
              </a:rPr>
              <a:t>RTS</a:t>
            </a:r>
          </a:p>
        </p:txBody>
      </p:sp>
      <p:sp>
        <p:nvSpPr>
          <p:cNvPr id="34837" name="Line 15"/>
          <p:cNvSpPr>
            <a:spLocks noChangeShapeType="1"/>
          </p:cNvSpPr>
          <p:nvPr/>
        </p:nvSpPr>
        <p:spPr bwMode="auto">
          <a:xfrm flipH="1">
            <a:off x="2057400" y="2819400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Text Box 17"/>
          <p:cNvSpPr txBox="1">
            <a:spLocks noChangeArrowheads="1"/>
          </p:cNvSpPr>
          <p:nvPr/>
        </p:nvSpPr>
        <p:spPr bwMode="auto">
          <a:xfrm>
            <a:off x="1460500" y="2881313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34831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483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103</a:t>
            </a:fld>
            <a:endParaRPr lang="en-US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5889625" y="18455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404225" y="19217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08625" y="1512189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012113" y="1512189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889625" y="2328186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292725" y="2390099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 dirty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5280025" y="1870986"/>
            <a:ext cx="3124200" cy="381000"/>
            <a:chOff x="912" y="1488"/>
            <a:chExt cx="1968" cy="240"/>
          </a:xfrm>
        </p:grpSpPr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57199" y="3866444"/>
            <a:ext cx="4625975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RTS/CTS</a:t>
            </a:r>
          </a:p>
          <a:p>
            <a:r>
              <a:rPr lang="en-US" sz="2000" dirty="0"/>
              <a:t>helps with hidden terminal</a:t>
            </a:r>
          </a:p>
          <a:p>
            <a:r>
              <a:rPr lang="en-US" sz="2000" dirty="0"/>
              <a:t>good for high-traffic Access Points</a:t>
            </a:r>
          </a:p>
          <a:p>
            <a:r>
              <a:rPr lang="en-US" sz="2000" dirty="0"/>
              <a:t>often turned on/off dynamically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3" name="Content Placeholder 3"/>
          <p:cNvSpPr txBox="1">
            <a:spLocks/>
          </p:cNvSpPr>
          <p:nvPr/>
        </p:nvSpPr>
        <p:spPr>
          <a:xfrm>
            <a:off x="4648200" y="3866444"/>
            <a:ext cx="4038600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Without RTS/CTS</a:t>
            </a:r>
          </a:p>
          <a:p>
            <a:r>
              <a:rPr lang="en-US" sz="2000" dirty="0"/>
              <a:t>lower latency -&gt; faster!</a:t>
            </a:r>
          </a:p>
          <a:p>
            <a:r>
              <a:rPr lang="en-US" sz="2000"/>
              <a:t>reduces wasted </a:t>
            </a:r>
            <a:r>
              <a:rPr lang="en-US" sz="2000" dirty="0"/>
              <a:t>b/w</a:t>
            </a:r>
          </a:p>
          <a:p>
            <a:pPr marL="0" indent="0">
              <a:buNone/>
            </a:pPr>
            <a:r>
              <a:rPr lang="en-US" sz="2000" dirty="0"/>
              <a:t>		if the </a:t>
            </a:r>
            <a:r>
              <a:rPr lang="en-US" sz="2000" i="1" dirty="0" err="1"/>
              <a:t>Pr</a:t>
            </a:r>
            <a:r>
              <a:rPr lang="en-US" sz="2000" i="1" dirty="0"/>
              <a:t>(collision) </a:t>
            </a:r>
            <a:r>
              <a:rPr lang="en-US" sz="2000" dirty="0"/>
              <a:t>is low</a:t>
            </a:r>
          </a:p>
          <a:p>
            <a:r>
              <a:rPr lang="en-US" sz="2000" dirty="0"/>
              <a:t>good for when net is small and not </a:t>
            </a:r>
            <a:r>
              <a:rPr lang="en-US" sz="2000" i="1" dirty="0"/>
              <a:t>weird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err="1"/>
              <a:t>eg</a:t>
            </a:r>
            <a:r>
              <a:rPr lang="en-US" sz="1800" dirty="0"/>
              <a:t> no hidden/exposed terminals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nimBg="1"/>
      <p:bldP spid="34837" grpId="0" animBg="1"/>
      <p:bldP spid="34839" grpId="0"/>
      <p:bldP spid="34" grpId="0" animBg="1"/>
      <p:bldP spid="3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</a:t>
            </a:r>
            <a:r>
              <a:rPr lang="en-US" dirty="0" err="1"/>
              <a:t>vs</a:t>
            </a:r>
            <a:r>
              <a:rPr lang="en-US" dirty="0"/>
              <a:t> CSMA/CA</a:t>
            </a:r>
            <a:br>
              <a:rPr lang="en-US" dirty="0"/>
            </a:br>
            <a:r>
              <a:rPr lang="en-US" dirty="0"/>
              <a:t>(without RTS/CTS)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CD </a:t>
            </a:r>
            <a:r>
              <a:rPr lang="en-US" b="0" dirty="0"/>
              <a:t>Collision Detect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507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wired – listen and talk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 (and listen)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Collision?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JAM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ctr"/>
          <a:lstStyle/>
          <a:p>
            <a:pPr algn="ctr"/>
            <a:r>
              <a:rPr lang="en-US" dirty="0"/>
              <a:t>CA </a:t>
            </a:r>
            <a:r>
              <a:rPr lang="en-US" b="0" dirty="0"/>
              <a:t>Collision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wireless – talk OR listen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Wait for ACK (</a:t>
            </a:r>
            <a:r>
              <a:rPr lang="en-US" i="1" dirty="0"/>
              <a:t>MAC ACK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Got No ACK from MAC?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802.11: advanced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7EE47952-3299-F34C-9371-84E78276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0" y="1911278"/>
            <a:ext cx="770648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r>
              <a:rPr lang="en-US" sz="2400" dirty="0">
                <a:solidFill>
                  <a:srgbClr val="C00000"/>
                </a:solidFill>
              </a:rPr>
              <a:t>power management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node-to-AP: “I am going to sleep until next beacon frame</a:t>
            </a:r>
            <a:r>
              <a:rPr lang="en-US" altLang="ja-JP" sz="2400" dirty="0"/>
              <a:t>”</a:t>
            </a:r>
            <a:endParaRPr lang="en-US" sz="2400" dirty="0"/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AP knows not to transmit frames to this node</a:t>
            </a:r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node wakes up before next beacon frame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beacon frame: contains list of mobiles with AP-to-mobile frames waiting to be sent</a:t>
            </a:r>
          </a:p>
          <a:p>
            <a:pPr marL="526256" lvl="1" indent="-183356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595313" algn="l"/>
              </a:tabLst>
              <a:defRPr/>
            </a:pPr>
            <a:r>
              <a:rPr lang="en-US" sz="2100" dirty="0"/>
              <a:t>node will stay awake if AP-to-mobile frames to be sent; otherwise sleep again until next beacon frame</a:t>
            </a:r>
          </a:p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>
                <a:solidFill>
                  <a:srgbClr val="000099"/>
                </a:solidFill>
                <a:latin typeface="+mn-lt"/>
              </a:rPr>
              <a:t>Personal area networks: Bluetooth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16EE124-6686-D742-8D2C-5556636C506B}"/>
              </a:ext>
            </a:extLst>
          </p:cNvPr>
          <p:cNvSpPr txBox="1">
            <a:spLocks noChangeArrowheads="1"/>
          </p:cNvSpPr>
          <p:nvPr/>
        </p:nvSpPr>
        <p:spPr>
          <a:xfrm>
            <a:off x="780834" y="1955656"/>
            <a:ext cx="4778303" cy="39619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defRPr/>
            </a:pPr>
            <a:r>
              <a:rPr lang="en-US" sz="2400" dirty="0"/>
              <a:t>TDM, </a:t>
            </a:r>
            <a:r>
              <a:rPr lang="en-US" sz="2100" dirty="0"/>
              <a:t>625 </a:t>
            </a:r>
            <a:r>
              <a:rPr lang="en-US" sz="2100" dirty="0">
                <a:latin typeface="Symbol" pitchFamily="2" charset="2"/>
              </a:rPr>
              <a:t>m</a:t>
            </a:r>
            <a:r>
              <a:rPr lang="en-US" sz="2100" dirty="0"/>
              <a:t>sec sec. slot</a:t>
            </a:r>
          </a:p>
          <a:p>
            <a:pPr marL="214313" indent="-214313">
              <a:defRPr/>
            </a:pPr>
            <a:r>
              <a:rPr lang="en-US" sz="2100" dirty="0"/>
              <a:t>FDM: sender uses 79 frequency channels in known, pseudo-random order slot-to-slot (spread spectrum)</a:t>
            </a:r>
          </a:p>
          <a:p>
            <a:pPr marL="471488" lvl="1" indent="-214313">
              <a:defRPr/>
            </a:pPr>
            <a:r>
              <a:rPr lang="en-US" sz="1800" dirty="0"/>
              <a:t>other devices/equipment not in piconet only interfere in some slots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parked mode: </a:t>
            </a:r>
            <a:r>
              <a:rPr lang="en-US" sz="2100" dirty="0"/>
              <a:t>clients can “go to sleep” (park) and later wakeup (to preserve battery)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bootstrapping: </a:t>
            </a:r>
            <a:r>
              <a:rPr lang="en-US" sz="2100" dirty="0"/>
              <a:t>nodes self-assemble (plug and play) into piconet</a:t>
            </a: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8AC49C04-DED4-814A-8DAB-BC7847B0A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037" y="1724025"/>
            <a:ext cx="2609850" cy="2562225"/>
          </a:xfrm>
          <a:prstGeom prst="ellipse">
            <a:avLst/>
          </a:prstGeom>
          <a:solidFill>
            <a:srgbClr val="9AE0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4913B9D8-3142-BC41-91B5-73140C23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706" y="2807494"/>
            <a:ext cx="814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radius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coverage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id="{0DC7174A-F090-8042-8A4C-1A0B8A7189D4}"/>
              </a:ext>
            </a:extLst>
          </p:cNvPr>
          <p:cNvGrpSpPr>
            <a:grpSpLocks/>
          </p:cNvGrpSpPr>
          <p:nvPr/>
        </p:nvGrpSpPr>
        <p:grpSpPr bwMode="auto">
          <a:xfrm>
            <a:off x="6680706" y="2426489"/>
            <a:ext cx="240506" cy="277415"/>
            <a:chOff x="4166" y="3398"/>
            <a:chExt cx="202" cy="233"/>
          </a:xfrm>
        </p:grpSpPr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97C71025-DFD7-CF4F-8147-121CA5F7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Text Box 12">
              <a:extLst>
                <a:ext uri="{FF2B5EF4-FFF2-40B4-BE49-F238E27FC236}">
                  <a16:creationId xmlns:a16="http://schemas.microsoft.com/office/drawing/2014/main" id="{D14BFDAF-6CBD-6D4A-88E3-C471BFD9D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6" name="Group 13">
            <a:extLst>
              <a:ext uri="{FF2B5EF4-FFF2-40B4-BE49-F238E27FC236}">
                <a16:creationId xmlns:a16="http://schemas.microsoft.com/office/drawing/2014/main" id="{D62FC4B5-1613-3F43-8F34-86E29073B390}"/>
              </a:ext>
            </a:extLst>
          </p:cNvPr>
          <p:cNvGrpSpPr>
            <a:grpSpLocks/>
          </p:cNvGrpSpPr>
          <p:nvPr/>
        </p:nvGrpSpPr>
        <p:grpSpPr bwMode="auto">
          <a:xfrm>
            <a:off x="7366506" y="3398039"/>
            <a:ext cx="240506" cy="277415"/>
            <a:chOff x="4166" y="3398"/>
            <a:chExt cx="202" cy="233"/>
          </a:xfrm>
        </p:grpSpPr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447A804D-66CA-0844-B93F-1889AC5C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Text Box 15">
              <a:extLst>
                <a:ext uri="{FF2B5EF4-FFF2-40B4-BE49-F238E27FC236}">
                  <a16:creationId xmlns:a16="http://schemas.microsoft.com/office/drawing/2014/main" id="{05A8235B-0A3E-0044-880C-B6F22FB19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9" name="Group 16">
            <a:extLst>
              <a:ext uri="{FF2B5EF4-FFF2-40B4-BE49-F238E27FC236}">
                <a16:creationId xmlns:a16="http://schemas.microsoft.com/office/drawing/2014/main" id="{5FC933A8-255C-7945-9DF9-D8785D473EA5}"/>
              </a:ext>
            </a:extLst>
          </p:cNvPr>
          <p:cNvGrpSpPr>
            <a:grpSpLocks/>
          </p:cNvGrpSpPr>
          <p:nvPr/>
        </p:nvGrpSpPr>
        <p:grpSpPr bwMode="auto">
          <a:xfrm>
            <a:off x="6461631" y="3445664"/>
            <a:ext cx="240506" cy="277415"/>
            <a:chOff x="4166" y="3398"/>
            <a:chExt cx="202" cy="233"/>
          </a:xfrm>
        </p:grpSpPr>
        <p:sp>
          <p:nvSpPr>
            <p:cNvPr id="60" name="Oval 17">
              <a:extLst>
                <a:ext uri="{FF2B5EF4-FFF2-40B4-BE49-F238E27FC236}">
                  <a16:creationId xmlns:a16="http://schemas.microsoft.com/office/drawing/2014/main" id="{03EB0E4F-00F8-B942-A4C4-FDA3A622A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Text Box 18">
              <a:extLst>
                <a:ext uri="{FF2B5EF4-FFF2-40B4-BE49-F238E27FC236}">
                  <a16:creationId xmlns:a16="http://schemas.microsoft.com/office/drawing/2014/main" id="{5A768BC2-ADB5-274B-8CC5-8A782EBC1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62" name="Group 19">
            <a:extLst>
              <a:ext uri="{FF2B5EF4-FFF2-40B4-BE49-F238E27FC236}">
                <a16:creationId xmlns:a16="http://schemas.microsoft.com/office/drawing/2014/main" id="{C94DD3CC-15CE-2041-8098-9F5F6089DC6A}"/>
              </a:ext>
            </a:extLst>
          </p:cNvPr>
          <p:cNvGrpSpPr>
            <a:grpSpLocks/>
          </p:cNvGrpSpPr>
          <p:nvPr/>
        </p:nvGrpSpPr>
        <p:grpSpPr bwMode="auto">
          <a:xfrm>
            <a:off x="7478424" y="2350290"/>
            <a:ext cx="229791" cy="277415"/>
            <a:chOff x="4784" y="2710"/>
            <a:chExt cx="193" cy="233"/>
          </a:xfrm>
        </p:grpSpPr>
        <p:sp>
          <p:nvSpPr>
            <p:cNvPr id="63" name="Oval 20">
              <a:extLst>
                <a:ext uri="{FF2B5EF4-FFF2-40B4-BE49-F238E27FC236}">
                  <a16:creationId xmlns:a16="http://schemas.microsoft.com/office/drawing/2014/main" id="{AC0B8F9D-6E1F-2647-A713-54E6624E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Text Box 21">
              <a:extLst>
                <a:ext uri="{FF2B5EF4-FFF2-40B4-BE49-F238E27FC236}">
                  <a16:creationId xmlns:a16="http://schemas.microsoft.com/office/drawing/2014/main" id="{CF465196-899C-B243-9904-0142295B8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5" name="Group 22">
            <a:extLst>
              <a:ext uri="{FF2B5EF4-FFF2-40B4-BE49-F238E27FC236}">
                <a16:creationId xmlns:a16="http://schemas.microsoft.com/office/drawing/2014/main" id="{29FB60F8-B0F1-CB44-AE0F-40A154998AA5}"/>
              </a:ext>
            </a:extLst>
          </p:cNvPr>
          <p:cNvGrpSpPr>
            <a:grpSpLocks/>
          </p:cNvGrpSpPr>
          <p:nvPr/>
        </p:nvGrpSpPr>
        <p:grpSpPr bwMode="auto">
          <a:xfrm>
            <a:off x="7068849" y="3512340"/>
            <a:ext cx="229791" cy="277415"/>
            <a:chOff x="4784" y="2710"/>
            <a:chExt cx="193" cy="233"/>
          </a:xfrm>
        </p:grpSpPr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2077E79B-D8E3-EB41-934D-B370E6753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Text Box 24">
              <a:extLst>
                <a:ext uri="{FF2B5EF4-FFF2-40B4-BE49-F238E27FC236}">
                  <a16:creationId xmlns:a16="http://schemas.microsoft.com/office/drawing/2014/main" id="{39361884-F68C-9C45-B85E-3BA9EA43E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8" name="Group 25">
            <a:extLst>
              <a:ext uri="{FF2B5EF4-FFF2-40B4-BE49-F238E27FC236}">
                <a16:creationId xmlns:a16="http://schemas.microsoft.com/office/drawing/2014/main" id="{1D3D1F44-67CB-EC42-BBC7-C1B374111AA1}"/>
              </a:ext>
            </a:extLst>
          </p:cNvPr>
          <p:cNvGrpSpPr>
            <a:grpSpLocks/>
          </p:cNvGrpSpPr>
          <p:nvPr/>
        </p:nvGrpSpPr>
        <p:grpSpPr bwMode="auto">
          <a:xfrm>
            <a:off x="6859299" y="2731290"/>
            <a:ext cx="229791" cy="277415"/>
            <a:chOff x="4784" y="2710"/>
            <a:chExt cx="193" cy="233"/>
          </a:xfrm>
        </p:grpSpPr>
        <p:sp>
          <p:nvSpPr>
            <p:cNvPr id="69" name="Oval 26">
              <a:extLst>
                <a:ext uri="{FF2B5EF4-FFF2-40B4-BE49-F238E27FC236}">
                  <a16:creationId xmlns:a16="http://schemas.microsoft.com/office/drawing/2014/main" id="{DF85E967-A88E-E347-8324-54FCBD9C1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Text Box 27">
              <a:extLst>
                <a:ext uri="{FF2B5EF4-FFF2-40B4-BE49-F238E27FC236}">
                  <a16:creationId xmlns:a16="http://schemas.microsoft.com/office/drawing/2014/main" id="{074AC8DB-295F-164C-A08E-0D23160EE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1" name="Group 28">
            <a:extLst>
              <a:ext uri="{FF2B5EF4-FFF2-40B4-BE49-F238E27FC236}">
                <a16:creationId xmlns:a16="http://schemas.microsoft.com/office/drawing/2014/main" id="{515A9BD0-1948-FA44-B168-48227379845D}"/>
              </a:ext>
            </a:extLst>
          </p:cNvPr>
          <p:cNvGrpSpPr>
            <a:grpSpLocks/>
          </p:cNvGrpSpPr>
          <p:nvPr/>
        </p:nvGrpSpPr>
        <p:grpSpPr bwMode="auto">
          <a:xfrm>
            <a:off x="7849899" y="3378990"/>
            <a:ext cx="229791" cy="277415"/>
            <a:chOff x="4784" y="2710"/>
            <a:chExt cx="193" cy="233"/>
          </a:xfrm>
        </p:grpSpPr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8842359E-E0B1-EE4F-98F8-5FAD015C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Text Box 30">
              <a:extLst>
                <a:ext uri="{FF2B5EF4-FFF2-40B4-BE49-F238E27FC236}">
                  <a16:creationId xmlns:a16="http://schemas.microsoft.com/office/drawing/2014/main" id="{5438D92C-6418-E641-8C87-3961B34B0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4" name="Group 31">
            <a:extLst>
              <a:ext uri="{FF2B5EF4-FFF2-40B4-BE49-F238E27FC236}">
                <a16:creationId xmlns:a16="http://schemas.microsoft.com/office/drawing/2014/main" id="{F4E08F2A-513C-0B4B-B123-8B77E159DA05}"/>
              </a:ext>
            </a:extLst>
          </p:cNvPr>
          <p:cNvGrpSpPr>
            <a:grpSpLocks/>
          </p:cNvGrpSpPr>
          <p:nvPr/>
        </p:nvGrpSpPr>
        <p:grpSpPr bwMode="auto">
          <a:xfrm>
            <a:off x="6404479" y="4331496"/>
            <a:ext cx="2313384" cy="988219"/>
            <a:chOff x="4270" y="2826"/>
            <a:chExt cx="1943" cy="830"/>
          </a:xfrm>
        </p:grpSpPr>
        <p:grpSp>
          <p:nvGrpSpPr>
            <p:cNvPr id="75" name="Group 32">
              <a:extLst>
                <a:ext uri="{FF2B5EF4-FFF2-40B4-BE49-F238E27FC236}">
                  <a16:creationId xmlns:a16="http://schemas.microsoft.com/office/drawing/2014/main" id="{C1EF4AFF-4847-BC4A-9356-D7984EE70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0" y="2878"/>
              <a:ext cx="210" cy="233"/>
              <a:chOff x="1334" y="2718"/>
              <a:chExt cx="210" cy="233"/>
            </a:xfrm>
          </p:grpSpPr>
          <p:sp>
            <p:nvSpPr>
              <p:cNvPr id="83" name="Oval 33">
                <a:extLst>
                  <a:ext uri="{FF2B5EF4-FFF2-40B4-BE49-F238E27FC236}">
                    <a16:creationId xmlns:a16="http://schemas.microsoft.com/office/drawing/2014/main" id="{BA5D85A5-33B7-544E-A3EF-1CC06BAC8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728"/>
                <a:ext cx="192" cy="184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4" name="Text Box 34">
                <a:extLst>
                  <a:ext uri="{FF2B5EF4-FFF2-40B4-BE49-F238E27FC236}">
                    <a16:creationId xmlns:a16="http://schemas.microsoft.com/office/drawing/2014/main" id="{B9E25DE3-DD42-9F4A-A8B6-77FE592CE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" y="271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M</a:t>
                </a:r>
              </a:p>
            </p:txBody>
          </p:sp>
        </p:grpSp>
        <p:grpSp>
          <p:nvGrpSpPr>
            <p:cNvPr id="76" name="Group 35">
              <a:extLst>
                <a:ext uri="{FF2B5EF4-FFF2-40B4-BE49-F238E27FC236}">
                  <a16:creationId xmlns:a16="http://schemas.microsoft.com/office/drawing/2014/main" id="{C0326B32-D242-CD46-BA67-E5F665928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3166"/>
              <a:ext cx="202" cy="233"/>
              <a:chOff x="4166" y="3398"/>
              <a:chExt cx="202" cy="233"/>
            </a:xfrm>
          </p:grpSpPr>
          <p:sp>
            <p:nvSpPr>
              <p:cNvPr id="81" name="Oval 36">
                <a:extLst>
                  <a:ext uri="{FF2B5EF4-FFF2-40B4-BE49-F238E27FC236}">
                    <a16:creationId xmlns:a16="http://schemas.microsoft.com/office/drawing/2014/main" id="{57FC2B25-3ECE-2645-B0C4-DD97F1E96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3408"/>
                <a:ext cx="192" cy="1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2" name="Text Box 37">
                <a:extLst>
                  <a:ext uri="{FF2B5EF4-FFF2-40B4-BE49-F238E27FC236}">
                    <a16:creationId xmlns:a16="http://schemas.microsoft.com/office/drawing/2014/main" id="{69A9ECEF-DA0E-6646-A3A7-1F03B160E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6" y="339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C</a:t>
                </a:r>
              </a:p>
            </p:txBody>
          </p:sp>
        </p:grpSp>
        <p:sp>
          <p:nvSpPr>
            <p:cNvPr id="77" name="Text Box 38">
              <a:extLst>
                <a:ext uri="{FF2B5EF4-FFF2-40B4-BE49-F238E27FC236}">
                  <a16:creationId xmlns:a16="http://schemas.microsoft.com/office/drawing/2014/main" id="{C0D006DA-97A6-4040-80CE-D6CEAD88C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3" y="2826"/>
              <a:ext cx="1690" cy="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master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client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parked device (inactive)</a:t>
              </a:r>
            </a:p>
          </p:txBody>
        </p:sp>
        <p:grpSp>
          <p:nvGrpSpPr>
            <p:cNvPr id="78" name="Group 39">
              <a:extLst>
                <a:ext uri="{FF2B5EF4-FFF2-40B4-BE49-F238E27FC236}">
                  <a16:creationId xmlns:a16="http://schemas.microsoft.com/office/drawing/2014/main" id="{C545195C-7C2F-754C-BEA1-3F97A407D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" y="3398"/>
              <a:ext cx="193" cy="233"/>
              <a:chOff x="4784" y="2710"/>
              <a:chExt cx="193" cy="233"/>
            </a:xfrm>
          </p:grpSpPr>
          <p:sp>
            <p:nvSpPr>
              <p:cNvPr id="79" name="Oval 40">
                <a:extLst>
                  <a:ext uri="{FF2B5EF4-FFF2-40B4-BE49-F238E27FC236}">
                    <a16:creationId xmlns:a16="http://schemas.microsoft.com/office/drawing/2014/main" id="{232654F8-3401-D347-8413-42464D68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2720"/>
                <a:ext cx="192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b="1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0" name="Text Box 41">
                <a:extLst>
                  <a:ext uri="{FF2B5EF4-FFF2-40B4-BE49-F238E27FC236}">
                    <a16:creationId xmlns:a16="http://schemas.microsoft.com/office/drawing/2014/main" id="{0FC7AC48-1900-304D-A668-9A27801D6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6" y="2710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969696"/>
                    </a:solidFill>
                    <a:latin typeface="Arial" charset="0"/>
                  </a:rPr>
                  <a:t>P</a:t>
                </a:r>
              </a:p>
            </p:txBody>
          </p:sp>
        </p:grp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4C05D34-7A2C-0749-A882-EB9BBC96AE94}"/>
              </a:ext>
            </a:extLst>
          </p:cNvPr>
          <p:cNvCxnSpPr>
            <a:stCxn id="46" idx="2"/>
            <a:endCxn id="52" idx="3"/>
          </p:cNvCxnSpPr>
          <p:nvPr/>
        </p:nvCxnSpPr>
        <p:spPr>
          <a:xfrm>
            <a:off x="5902037" y="3005138"/>
            <a:ext cx="2736316" cy="33189"/>
          </a:xfrm>
          <a:prstGeom prst="straightConnector1">
            <a:avLst/>
          </a:prstGeom>
          <a:ln w="12700">
            <a:solidFill>
              <a:srgbClr val="0111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">
            <a:extLst>
              <a:ext uri="{FF2B5EF4-FFF2-40B4-BE49-F238E27FC236}">
                <a16:creationId xmlns:a16="http://schemas.microsoft.com/office/drawing/2014/main" id="{10629841-45FC-A74B-B8FE-BA0DCFE22DB0}"/>
              </a:ext>
            </a:extLst>
          </p:cNvPr>
          <p:cNvGrpSpPr>
            <a:grpSpLocks/>
          </p:cNvGrpSpPr>
          <p:nvPr/>
        </p:nvGrpSpPr>
        <p:grpSpPr bwMode="auto">
          <a:xfrm>
            <a:off x="7099806" y="2902740"/>
            <a:ext cx="250031" cy="277415"/>
            <a:chOff x="1334" y="2718"/>
            <a:chExt cx="210" cy="233"/>
          </a:xfrm>
        </p:grpSpPr>
        <p:sp>
          <p:nvSpPr>
            <p:cNvPr id="48" name="Oval 5">
              <a:extLst>
                <a:ext uri="{FF2B5EF4-FFF2-40B4-BE49-F238E27FC236}">
                  <a16:creationId xmlns:a16="http://schemas.microsoft.com/office/drawing/2014/main" id="{9FC9E5BF-409B-B143-9D5B-4C0E5298A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" y="2728"/>
              <a:ext cx="192" cy="184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5D3C307C-92D4-234C-91EF-4112052B7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271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2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387094D-CCAB-1A4A-A67B-7BD54D8F76CA}" type="slidenum">
              <a:rPr lang="en-US" sz="1200" i="0" smtClean="0">
                <a:latin typeface="Calibri"/>
                <a:cs typeface="Calibri"/>
              </a:rPr>
              <a:pPr/>
              <a:t>107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 Summary of MAC protocols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00200"/>
            <a:ext cx="8327571" cy="49069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partitioning,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by time, frequency or code</a:t>
            </a:r>
          </a:p>
          <a:p>
            <a:pPr lvl="1"/>
            <a:r>
              <a:rPr lang="en-US" sz="1800" dirty="0">
                <a:ea typeface="ＭＳ Ｐゴシック" charset="0"/>
              </a:rPr>
              <a:t>Time Division (TDMA), Frequency Division (FDMA), Code Division (CDMA)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(dynamic), </a:t>
            </a:r>
          </a:p>
          <a:p>
            <a:pPr lvl="1"/>
            <a:r>
              <a:rPr lang="en-US" sz="2000" dirty="0">
                <a:ea typeface="ＭＳ Ｐゴシック" charset="0"/>
              </a:rPr>
              <a:t>ALOHA, S-ALOHA, CSMA, CSMA/CD</a:t>
            </a:r>
          </a:p>
          <a:p>
            <a:pPr lvl="1"/>
            <a:r>
              <a:rPr lang="en-US" sz="2000" dirty="0">
                <a:ea typeface="ＭＳ Ｐゴシック" charset="0"/>
              </a:rPr>
              <a:t>carrier sensing: easy in some technologies (wire), hard in others (wireless)</a:t>
            </a:r>
          </a:p>
          <a:p>
            <a:pPr lvl="1"/>
            <a:r>
              <a:rPr lang="en-US" sz="2000" dirty="0">
                <a:ea typeface="ＭＳ Ｐゴシック" charset="0"/>
              </a:rPr>
              <a:t>CSMA/CD used in (old-style, coax) Ethernet, and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CSMA/CA used in 802.11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from central site, token passing</a:t>
            </a:r>
          </a:p>
          <a:p>
            <a:pPr lvl="1"/>
            <a:r>
              <a:rPr lang="en-US" sz="2000" dirty="0">
                <a:ea typeface="ＭＳ Ｐゴシック" charset="0"/>
              </a:rPr>
              <a:t>Bluetooth, FDDI, IBM Token Ring </a:t>
            </a:r>
          </a:p>
        </p:txBody>
      </p:sp>
    </p:spTree>
    <p:extLst>
      <p:ext uri="{BB962C8B-B14F-4D97-AF65-F5344CB8AC3E}">
        <p14:creationId xmlns:p14="http://schemas.microsoft.com/office/powerpoint/2010/main" val="8681929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</a:t>
            </a:r>
            <a:r>
              <a:rPr lang="en-US" i="1" dirty="0">
                <a:ea typeface="ＭＳ Ｐゴシック" charset="0"/>
              </a:rPr>
              <a:t>burned</a:t>
            </a:r>
            <a:r>
              <a:rPr lang="en-US" dirty="0">
                <a:ea typeface="ＭＳ Ｐゴシック" charset="0"/>
              </a:rPr>
              <a:t> in NIC ROM, nowadays usually software settable and set at boot time</a:t>
            </a:r>
          </a:p>
        </p:txBody>
      </p:sp>
      <p:pic>
        <p:nvPicPr>
          <p:cNvPr id="2" name="Picture 1" descr="Screen Shot 2014-01-22 at 15.0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4582531"/>
            <a:ext cx="6855303" cy="20420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72750" y="4498828"/>
            <a:ext cx="2520190" cy="68609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5784" y="3612800"/>
            <a:ext cx="147956" cy="969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7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CAC975-C480-5C40-9989-DF263E73BDC6}" type="slidenum">
              <a:rPr lang="en-US" sz="1200" i="0" smtClean="0">
                <a:latin typeface="Calibri"/>
                <a:cs typeface="Calibri"/>
              </a:rPr>
              <a:pPr/>
              <a:t>109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 (more)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MAC address allocation administered by IEEE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manufacturer buys portion of MAC address space (to assure uniqueness)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analogy: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(a) MAC address: like a National Insurance Number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(b) IP address: like a postal address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 MAC flat address  </a:t>
            </a:r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portability </a:t>
            </a:r>
          </a:p>
          <a:p>
            <a:pPr lvl="1"/>
            <a:r>
              <a:rPr lang="en-US" sz="2000" dirty="0">
                <a:ea typeface="ＭＳ Ｐゴシック" charset="0"/>
              </a:rPr>
              <a:t>can move LAN card from one LAN to another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hierarchical address NOT portable</a:t>
            </a:r>
          </a:p>
          <a:p>
            <a:pPr lvl="1"/>
            <a:r>
              <a:rPr lang="en-US" sz="2000" dirty="0">
                <a:ea typeface="ＭＳ Ｐゴシック" charset="0"/>
              </a:rPr>
              <a:t> address depends on IP subnet to which node is attached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1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183E76-BEF8-024A-8F0B-13C0DB4FE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9846" y="3282719"/>
            <a:ext cx="5813980" cy="3438756"/>
          </a:xfr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78C0C-A1DE-3D4A-8DE9-6A182C72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56A79-9498-3E46-B65D-23AFC66C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0AC44694-09D0-284A-97AD-D6EA6F0B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7" y="1495534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B5ACB0FB-BCA7-B945-BF20-A0E6D539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4288" y="1495534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C97C4B06-7B3D-C445-BC4B-1D1262EB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45" y="486282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D2E7F680-3006-DC40-9ABB-45722C8F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56" y="578170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5827DC2B-345E-7D45-8F3A-E8B632C3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62" y="532182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14:cNvPr>
              <p14:cNvContentPartPr/>
              <p14:nvPr/>
            </p14:nvContentPartPr>
            <p14:xfrm>
              <a:off x="2090340" y="1839985"/>
              <a:ext cx="4963320" cy="1157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4340" y="1803985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14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3AA493-BDF2-7B4F-BA4D-16BA36C0E40B}" type="slidenum">
              <a:rPr lang="en-US" sz="1200" i="0" smtClean="0">
                <a:latin typeface="Calibri"/>
                <a:cs typeface="Calibri"/>
              </a:rPr>
              <a:pPr/>
              <a:t>110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Hubs</a:t>
            </a:r>
          </a:p>
        </p:txBody>
      </p:sp>
      <p:sp>
        <p:nvSpPr>
          <p:cNvPr id="128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977900"/>
            <a:ext cx="7772400" cy="2319338"/>
          </a:xfrm>
        </p:spPr>
        <p:txBody>
          <a:bodyPr>
            <a:normAutofit fontScale="77500" lnSpcReduction="2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physical-layer (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dumb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repeaters:</a:t>
            </a:r>
          </a:p>
          <a:p>
            <a:pPr lvl="1"/>
            <a:r>
              <a:rPr lang="en-US" dirty="0">
                <a:ea typeface="ＭＳ Ｐゴシック" charset="0"/>
              </a:rPr>
              <a:t>bits coming in one link go out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all</a:t>
            </a:r>
            <a:r>
              <a:rPr lang="en-US" dirty="0">
                <a:ea typeface="ＭＳ Ｐゴシック" charset="0"/>
              </a:rPr>
              <a:t> other links at same rate</a:t>
            </a:r>
          </a:p>
          <a:p>
            <a:pPr lvl="1"/>
            <a:r>
              <a:rPr lang="en-US" dirty="0">
                <a:ea typeface="ＭＳ Ｐゴシック" charset="0"/>
              </a:rPr>
              <a:t>all nodes connected to hub can collide with one another</a:t>
            </a:r>
          </a:p>
          <a:p>
            <a:pPr lvl="1"/>
            <a:r>
              <a:rPr lang="en-US" dirty="0">
                <a:ea typeface="ＭＳ Ｐゴシック" charset="0"/>
              </a:rPr>
              <a:t>no frame buffering</a:t>
            </a:r>
          </a:p>
          <a:p>
            <a:pPr lvl="1"/>
            <a:r>
              <a:rPr lang="en-US" dirty="0">
                <a:ea typeface="ＭＳ Ｐゴシック" charset="0"/>
              </a:rPr>
              <a:t>no CSMA/CD at hub: host NICs detect collisions</a:t>
            </a:r>
          </a:p>
        </p:txBody>
      </p:sp>
      <p:grpSp>
        <p:nvGrpSpPr>
          <p:cNvPr id="128010" name="Group 4"/>
          <p:cNvGrpSpPr>
            <a:grpSpLocks/>
          </p:cNvGrpSpPr>
          <p:nvPr/>
        </p:nvGrpSpPr>
        <p:grpSpPr bwMode="auto">
          <a:xfrm>
            <a:off x="4654600" y="3548065"/>
            <a:ext cx="4020625" cy="2708275"/>
            <a:chOff x="1234" y="2136"/>
            <a:chExt cx="3020" cy="1982"/>
          </a:xfrm>
        </p:grpSpPr>
        <p:sp>
          <p:nvSpPr>
            <p:cNvPr id="128011" name="Rectangle 5"/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28002" name="Object 2"/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1280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3" name="Object 3"/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1280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4" name="Object 4"/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1280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5" name="Object 5"/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1280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6" name="Line 14"/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0" name="Text Box 18"/>
            <p:cNvSpPr txBox="1">
              <a:spLocks noChangeArrowheads="1"/>
            </p:cNvSpPr>
            <p:nvPr/>
          </p:nvSpPr>
          <p:spPr bwMode="auto">
            <a:xfrm>
              <a:off x="2814" y="2665"/>
              <a:ext cx="14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Co-ax or twisted pair</a:t>
              </a: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2" name="Text Box 20"/>
            <p:cNvSpPr txBox="1">
              <a:spLocks noChangeArrowheads="1"/>
            </p:cNvSpPr>
            <p:nvPr/>
          </p:nvSpPr>
          <p:spPr bwMode="auto">
            <a:xfrm>
              <a:off x="1817" y="3297"/>
              <a:ext cx="3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hub</a:t>
              </a: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136542" y="3933389"/>
            <a:ext cx="2520190" cy="18747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4221" y="3822416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CSMA/CD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2311" y="3996256"/>
            <a:ext cx="1838666" cy="430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7890" name="Picture 34" descr="Dodo">
            <a:extLst>
              <a:ext uri="{FF2B5EF4-FFF2-40B4-BE49-F238E27FC236}">
                <a16:creationId xmlns:a16="http://schemas.microsoft.com/office/drawing/2014/main" id="{4F35AC97-0C51-A748-8F4F-389CB71B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9901"/>
            <a:ext cx="1555750" cy="13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3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CSMA in our home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93" y="3329445"/>
            <a:ext cx="1612159" cy="1612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727" y="1399820"/>
            <a:ext cx="70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Home Plug Powerline Networking….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111</a:t>
            </a:fld>
            <a:endParaRPr lang="en-US"/>
          </a:p>
        </p:txBody>
      </p:sp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3898705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99105" y="4611042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6834" name="Picture 2" descr="TP-LINK TL-PA8010P V2 Powerline Adapter Kit - AV1300, Twin Pack">
            <a:extLst>
              <a:ext uri="{FF2B5EF4-FFF2-40B4-BE49-F238E27FC236}">
                <a16:creationId xmlns:a16="http://schemas.microsoft.com/office/drawing/2014/main" id="{F5FD13A9-6422-B647-88D6-24FC8E2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7" y="1948798"/>
            <a:ext cx="3136220" cy="2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Home Plug and similar Powerline Networking….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1" y="1497155"/>
            <a:ext cx="1612159" cy="1612159"/>
          </a:xfrm>
          <a:prstGeom prst="rect">
            <a:avLst/>
          </a:prstGeom>
        </p:spPr>
      </p:pic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4" y="2053143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62373" y="2737723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8F30D5-A89E-0048-BF6F-EC359EA5FAC3}"/>
              </a:ext>
            </a:extLst>
          </p:cNvPr>
          <p:cNvSpPr/>
          <p:nvPr/>
        </p:nvSpPr>
        <p:spPr>
          <a:xfrm rot="572980">
            <a:off x="820900" y="3206186"/>
            <a:ext cx="5737925" cy="108328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B4F7B-CFBE-B741-9A79-503F92996504}"/>
              </a:ext>
            </a:extLst>
          </p:cNvPr>
          <p:cNvSpPr txBox="1"/>
          <p:nvPr/>
        </p:nvSpPr>
        <p:spPr>
          <a:xfrm>
            <a:off x="183404" y="4779252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AD9CD-C6CE-5142-B672-74C9DEAEB814}"/>
              </a:ext>
            </a:extLst>
          </p:cNvPr>
          <p:cNvCxnSpPr>
            <a:cxnSpLocks/>
          </p:cNvCxnSpPr>
          <p:nvPr/>
        </p:nvCxnSpPr>
        <p:spPr>
          <a:xfrm flipV="1">
            <a:off x="2106834" y="4339974"/>
            <a:ext cx="1693128" cy="79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64B087-72C0-4D47-A15F-BCA778AA6F10}"/>
              </a:ext>
            </a:extLst>
          </p:cNvPr>
          <p:cNvSpPr txBox="1"/>
          <p:nvPr/>
        </p:nvSpPr>
        <p:spPr>
          <a:xfrm>
            <a:off x="616741" y="5584371"/>
            <a:ext cx="700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secure network traffic on a specific </a:t>
            </a:r>
            <a:r>
              <a:rPr lang="en-US" dirty="0" err="1"/>
              <a:t>HomePlug</a:t>
            </a:r>
            <a:r>
              <a:rPr lang="en-US" dirty="0"/>
              <a:t> network, each set of adapters use an encryption key  common to a specific </a:t>
            </a:r>
            <a:r>
              <a:rPr lang="en-US" dirty="0" err="1"/>
              <a:t>HomePlug</a:t>
            </a:r>
            <a:r>
              <a:rPr lang="en-US" dirty="0"/>
              <a:t>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BB1508-3C05-C44B-9C0A-6EC8BE35DDEE}" type="slidenum">
              <a:rPr lang="en-US" sz="1200" i="0" smtClean="0">
                <a:latin typeface="Calibri"/>
                <a:cs typeface="Calibri"/>
              </a:rPr>
              <a:pPr/>
              <a:t>113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 (example: Ethernet Switch)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231900"/>
            <a:ext cx="80010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link-layer device: smarter than hubs, take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active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role</a:t>
            </a:r>
          </a:p>
          <a:p>
            <a:pPr lvl="1"/>
            <a:r>
              <a:rPr lang="en-US" dirty="0">
                <a:ea typeface="ＭＳ Ｐゴシック" charset="0"/>
              </a:rPr>
              <a:t>store, forward Ethernet frames</a:t>
            </a:r>
          </a:p>
          <a:p>
            <a:pPr lvl="1"/>
            <a:r>
              <a:rPr lang="en-US" dirty="0">
                <a:ea typeface="ＭＳ Ｐゴシック" charset="0"/>
              </a:rPr>
              <a:t>examine incoming frame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MAC address,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selectively</a:t>
            </a:r>
            <a:r>
              <a:rPr lang="en-US" dirty="0">
                <a:ea typeface="ＭＳ Ｐゴシック" charset="0"/>
              </a:rPr>
              <a:t> forward  frame to one-or-more outgoing links when frame is to be forwarded on segment, uses CSMA/CD to access segment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transparent</a:t>
            </a:r>
          </a:p>
          <a:p>
            <a:pPr lvl="1"/>
            <a:r>
              <a:rPr lang="en-US" dirty="0">
                <a:ea typeface="ＭＳ Ｐゴシック" charset="0"/>
              </a:rPr>
              <a:t>hosts are unaware of presence of switches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plug-and-play, self-learning</a:t>
            </a:r>
          </a:p>
          <a:p>
            <a:pPr lvl="1"/>
            <a:r>
              <a:rPr lang="en-US" dirty="0">
                <a:ea typeface="ＭＳ Ｐゴシック" charset="0"/>
              </a:rPr>
              <a:t>switches do not need to be configured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A579B-0877-6E42-A690-F7EAED0F5D3B}"/>
              </a:ext>
            </a:extLst>
          </p:cNvPr>
          <p:cNvSpPr txBox="1"/>
          <p:nvPr/>
        </p:nvSpPr>
        <p:spPr>
          <a:xfrm>
            <a:off x="279133" y="5035550"/>
            <a:ext cx="7700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want to connect different physical media</a:t>
            </a:r>
          </a:p>
          <a:p>
            <a:r>
              <a:rPr lang="en-GB" sz="2000" dirty="0"/>
              <a:t>(optical – copper – coax – wireless - ….) </a:t>
            </a:r>
          </a:p>
          <a:p>
            <a:r>
              <a:rPr lang="en-GB" sz="2000" dirty="0"/>
              <a:t>											you </a:t>
            </a:r>
            <a:r>
              <a:rPr lang="en-GB" sz="2000" b="1" dirty="0"/>
              <a:t>NEED</a:t>
            </a:r>
            <a:r>
              <a:rPr lang="en-GB" sz="2000" dirty="0"/>
              <a:t> a switch.</a:t>
            </a:r>
          </a:p>
          <a:p>
            <a:r>
              <a:rPr lang="en-GB" sz="2000" dirty="0"/>
              <a:t>Why? (Because each link, each media access protocol is specialised)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ABDBEA-9DD5-4D47-9302-1609A618F564}" type="slidenum">
              <a:rPr lang="en-US" sz="1200" i="0" smtClean="0">
                <a:latin typeface="Calibri"/>
                <a:cs typeface="Calibri"/>
              </a:rPr>
              <a:pPr/>
              <a:t>114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Switch:  allows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multiple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simultaneous transmissions</a:t>
            </a:r>
          </a:p>
        </p:txBody>
      </p:sp>
      <p:sp>
        <p:nvSpPr>
          <p:cNvPr id="132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800225"/>
            <a:ext cx="4503737" cy="4576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hosts have dedicated, direct connection to switch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switches buffer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Ethernet protocol used on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each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incoming link, but no collisions; full duplex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each link is its own collision domain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switching:</a:t>
            </a:r>
            <a:r>
              <a:rPr lang="en-US" sz="24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A-to-A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B-to-B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simultaneously, without collisions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not possible with dumb hub</a:t>
            </a:r>
          </a:p>
          <a:p>
            <a:pPr>
              <a:lnSpc>
                <a:spcPct val="90000"/>
              </a:lnSpc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3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09" name="Line 14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0" name="Line 15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1" name="Line 16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2" name="Line 20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Line 22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4" name="Text Box 23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6" name="Text Box 25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2117" name="Text Box 26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8" name="Text Box 27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2119" name="Text Box 28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2120" name="Group 33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2128" name="Rectangle 29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29" name="Freeform 30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30" name="Freeform 31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2121" name="Text Box 34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2122" name="Text Box 35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2123" name="Text Box 36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2124" name="Text Box 37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2125" name="Text Box 38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2126" name="Text Box 39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2127" name="Text Box 40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7186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971247-90F3-8445-81E7-D54D4703071A}" type="slidenum">
              <a:rPr lang="en-US" sz="1200" i="0" smtClean="0">
                <a:latin typeface="Calibri"/>
                <a:cs typeface="Calibri"/>
              </a:rPr>
              <a:pPr/>
              <a:t>115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4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 Table</a:t>
            </a:r>
          </a:p>
        </p:txBody>
      </p:sp>
      <p:sp>
        <p:nvSpPr>
          <p:cNvPr id="134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49400"/>
            <a:ext cx="4835525" cy="4805363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does switch know that 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4, 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5?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 each switch has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 table,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each entry:</a:t>
            </a:r>
          </a:p>
          <a:p>
            <a:pPr lvl="1"/>
            <a:r>
              <a:rPr lang="en-US" sz="2000" dirty="0">
                <a:ea typeface="ＭＳ Ｐゴシック" charset="0"/>
              </a:rPr>
              <a:t>(MAC address of host, interface to reach host, time stamp)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looks like a routing table!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are entries created, maintained in switch table? </a:t>
            </a:r>
          </a:p>
          <a:p>
            <a:pPr lvl="1"/>
            <a:r>
              <a:rPr lang="en-US" sz="2000" dirty="0">
                <a:ea typeface="ＭＳ Ｐゴシック" charset="0"/>
              </a:rPr>
              <a:t>something like a routing protocol?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7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8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9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0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51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1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62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4163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4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4165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6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4167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4168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4176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7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8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4169" name="Text Box 26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4170" name="Text Box 27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4171" name="Text Box 28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4172" name="Text Box 29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4173" name="Text Box 30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4174" name="Text Box 31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4175" name="Text Box 32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56693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E88C22-7153-2D43-96AE-AB1BC351CB5C}" type="slidenum">
              <a:rPr lang="en-US" sz="1200" i="0" smtClean="0">
                <a:latin typeface="Calibri"/>
                <a:cs typeface="Calibri"/>
              </a:rPr>
              <a:pPr/>
              <a:t>116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Switch: self-learning</a:t>
            </a:r>
          </a:p>
        </p:txBody>
      </p:sp>
      <p:sp>
        <p:nvSpPr>
          <p:cNvPr id="136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547813"/>
            <a:ext cx="4202113" cy="4114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learns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which hosts can be reached through which interfaces</a:t>
            </a:r>
          </a:p>
          <a:p>
            <a:pPr lvl="1"/>
            <a:r>
              <a:rPr lang="en-US" sz="2000" dirty="0">
                <a:ea typeface="ＭＳ Ｐゴシック" charset="0"/>
              </a:rPr>
              <a:t>when frame received, switch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learns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 location of sender: incoming LAN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records sender/location pair in switch table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4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5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6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7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8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9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10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6211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2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6213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4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6215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6216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6244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5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6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6217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6218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6219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6220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6221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6222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36240" name="Rectangle 32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1" name="Text Box 33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6242" name="Line 34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3" name="Line 35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36236" name="Line 37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7" name="Line 38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8" name="Text Box 39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36239" name="Text Box 40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36927" y="4937125"/>
            <a:ext cx="3070226" cy="1444625"/>
            <a:chOff x="3441" y="3154"/>
            <a:chExt cx="1934" cy="910"/>
          </a:xfrm>
        </p:grpSpPr>
        <p:sp>
          <p:nvSpPr>
            <p:cNvPr id="136231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2" name="Text Box 42"/>
            <p:cNvSpPr txBox="1">
              <a:spLocks noChangeArrowheads="1"/>
            </p:cNvSpPr>
            <p:nvPr/>
          </p:nvSpPr>
          <p:spPr bwMode="auto">
            <a:xfrm>
              <a:off x="3441" y="3175"/>
              <a:ext cx="19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  TTL</a:t>
              </a:r>
            </a:p>
          </p:txBody>
        </p:sp>
        <p:sp>
          <p:nvSpPr>
            <p:cNvPr id="136233" name="Line 44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4" name="Line 45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5" name="Line 46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912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36228" name="Text Box 49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36229" name="Text Box 50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36230" name="Text Box 51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31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1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80D7D-28B4-AA4B-9833-313C787CB9DE}" type="slidenum">
              <a:rPr lang="en-US" sz="1200" i="0" smtClean="0">
                <a:latin typeface="Calibri"/>
                <a:cs typeface="Calibri"/>
              </a:rPr>
              <a:pPr/>
              <a:t>117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Switch: frame filtering/forwarding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1150938"/>
            <a:ext cx="8201025" cy="5480276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When  frame received:</a:t>
            </a:r>
            <a:b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</a:b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record link associated with sending host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index switch table using MAC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address</a:t>
            </a:r>
            <a:endParaRPr lang="en-US" sz="2400" b="1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3. if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entry found for destination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 {</a:t>
            </a: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   if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 segment from which frame arrived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drop the frame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forward the frame on interface indicated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}  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flood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3">
              <a:buFontTx/>
              <a:buNone/>
            </a:pPr>
            <a:r>
              <a:rPr lang="en-US" dirty="0">
                <a:ea typeface="ＭＳ Ｐゴシック" charset="0"/>
              </a:rPr>
              <a:t> 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3094038" y="5453063"/>
            <a:ext cx="4171873" cy="8309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forward on all but the interface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on which the frame arrived</a:t>
            </a:r>
            <a:endParaRPr lang="en-US" sz="20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8247" name="Line 5"/>
          <p:cNvSpPr>
            <a:spLocks noChangeShapeType="1"/>
          </p:cNvSpPr>
          <p:nvPr/>
        </p:nvSpPr>
        <p:spPr bwMode="auto">
          <a:xfrm flipH="1" flipV="1">
            <a:off x="2612570" y="5179786"/>
            <a:ext cx="427492" cy="77968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233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3DC810-E735-4E4C-BDD5-15EBD6FDC84D}" type="slidenum">
              <a:rPr lang="en-US" sz="1200" i="0" smtClean="0">
                <a:latin typeface="Calibri"/>
                <a:cs typeface="Calibri"/>
              </a:rPr>
              <a:pPr/>
              <a:t>118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0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696913"/>
            <a:ext cx="310832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Self-learning, forwarding: example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9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3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4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5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0306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7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40308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9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40310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40311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40377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8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9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0312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40313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40314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40315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0317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40373" name="Rectangle 33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4" name="Text Box 34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75" name="Line 35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6" name="Line 36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40369" name="Line 38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0" name="Line 39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1" name="Text Box 40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40372" name="Text Box 41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336926" y="4937125"/>
            <a:ext cx="3017838" cy="1444625"/>
            <a:chOff x="3441" y="3154"/>
            <a:chExt cx="1901" cy="910"/>
          </a:xfrm>
        </p:grpSpPr>
        <p:sp>
          <p:nvSpPr>
            <p:cNvPr id="140364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5" name="Text Box 44"/>
            <p:cNvSpPr txBox="1">
              <a:spLocks noChangeArrowheads="1"/>
            </p:cNvSpPr>
            <p:nvPr/>
          </p:nvSpPr>
          <p:spPr bwMode="auto">
            <a:xfrm>
              <a:off x="3441" y="3175"/>
              <a:ext cx="18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TTL</a:t>
              </a:r>
            </a:p>
          </p:txBody>
        </p:sp>
        <p:sp>
          <p:nvSpPr>
            <p:cNvPr id="140366" name="Line 45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7" name="Line 46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8" name="Line 47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40361" name="Text Box 50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40362" name="Text Box 51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40363" name="Text Box 52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799138" y="2881313"/>
            <a:ext cx="1428750" cy="369887"/>
            <a:chOff x="1750" y="3514"/>
            <a:chExt cx="900" cy="233"/>
          </a:xfrm>
        </p:grpSpPr>
        <p:sp>
          <p:nvSpPr>
            <p:cNvPr id="140357" name="Rectangle 6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8" name="Text Box 6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9" name="Line 6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0" name="Line 6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5799138" y="2879725"/>
            <a:ext cx="1428750" cy="369888"/>
            <a:chOff x="1750" y="3514"/>
            <a:chExt cx="900" cy="233"/>
          </a:xfrm>
        </p:grpSpPr>
        <p:sp>
          <p:nvSpPr>
            <p:cNvPr id="140353" name="Rectangle 6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4" name="Text Box 6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9" name="Rectangle 7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0" name="Text Box 7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1" name="Line 7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2" name="Line 7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5" name="Rectangle 7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6" name="Text Box 7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7" name="Line 7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8" name="Line 7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795963" y="2879725"/>
            <a:ext cx="1428750" cy="369888"/>
            <a:chOff x="1750" y="3514"/>
            <a:chExt cx="900" cy="233"/>
          </a:xfrm>
        </p:grpSpPr>
        <p:sp>
          <p:nvSpPr>
            <p:cNvPr id="140341" name="Rectangle 8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2" name="Text Box 8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3" name="Line 8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4" name="Line 8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0" name="Rectangle 84"/>
          <p:cNvSpPr>
            <a:spLocks noGrp="1" noChangeArrowheads="1"/>
          </p:cNvSpPr>
          <p:nvPr>
            <p:ph type="body" idx="1"/>
          </p:nvPr>
        </p:nvSpPr>
        <p:spPr>
          <a:xfrm>
            <a:off x="350838" y="2411413"/>
            <a:ext cx="4044950" cy="944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frame destination unknown: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5142" name="Text Box 86"/>
          <p:cNvSpPr txBox="1">
            <a:spLocks noChangeArrowheads="1"/>
          </p:cNvSpPr>
          <p:nvPr/>
        </p:nvSpPr>
        <p:spPr bwMode="auto">
          <a:xfrm>
            <a:off x="2405736" y="2797175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flood</a:t>
            </a: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130925" y="3981450"/>
            <a:ext cx="1428750" cy="369888"/>
            <a:chOff x="730" y="2472"/>
            <a:chExt cx="900" cy="233"/>
          </a:xfrm>
        </p:grpSpPr>
        <p:sp>
          <p:nvSpPr>
            <p:cNvPr id="140337" name="Rectangle 88"/>
            <p:cNvSpPr>
              <a:spLocks noChangeArrowheads="1"/>
            </p:cNvSpPr>
            <p:nvPr/>
          </p:nvSpPr>
          <p:spPr bwMode="auto">
            <a:xfrm>
              <a:off x="751" y="2500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38" name="Text Box 89"/>
            <p:cNvSpPr txBox="1">
              <a:spLocks noChangeArrowheads="1"/>
            </p:cNvSpPr>
            <p:nvPr/>
          </p:nvSpPr>
          <p:spPr bwMode="auto">
            <a:xfrm>
              <a:off x="730" y="2472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 A</a:t>
              </a:r>
            </a:p>
          </p:txBody>
        </p:sp>
        <p:sp>
          <p:nvSpPr>
            <p:cNvPr id="140339" name="Line 90"/>
            <p:cNvSpPr>
              <a:spLocks noChangeShapeType="1"/>
            </p:cNvSpPr>
            <p:nvPr/>
          </p:nvSpPr>
          <p:spPr bwMode="auto">
            <a:xfrm>
              <a:off x="937" y="2493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0" name="Line 91"/>
            <p:cNvSpPr>
              <a:spLocks noChangeShapeType="1"/>
            </p:cNvSpPr>
            <p:nvPr/>
          </p:nvSpPr>
          <p:spPr bwMode="auto">
            <a:xfrm>
              <a:off x="1096" y="2498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9" name="Rectangle 93"/>
          <p:cNvSpPr>
            <a:spLocks noChangeArrowheads="1"/>
          </p:cNvSpPr>
          <p:nvPr/>
        </p:nvSpPr>
        <p:spPr bwMode="auto">
          <a:xfrm>
            <a:off x="365125" y="3328988"/>
            <a:ext cx="404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800" i="0" dirty="0">
                <a:latin typeface="Calibri"/>
              </a:rPr>
              <a:t>destination A location known: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768726" y="5656263"/>
            <a:ext cx="2505076" cy="377825"/>
            <a:chOff x="2376" y="3383"/>
            <a:chExt cx="1578" cy="238"/>
          </a:xfrm>
        </p:grpSpPr>
        <p:sp>
          <p:nvSpPr>
            <p:cNvPr id="140334" name="Text Box 95"/>
            <p:cNvSpPr txBox="1">
              <a:spLocks noChangeArrowheads="1"/>
            </p:cNvSpPr>
            <p:nvPr/>
          </p:nvSpPr>
          <p:spPr bwMode="auto">
            <a:xfrm>
              <a:off x="2376" y="3388"/>
              <a:ext cx="3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  <a:r>
                <a:rPr lang="ja-JP" altLang="en-US" sz="1800" dirty="0">
                  <a:latin typeface="Calibri"/>
                </a:rPr>
                <a:t>’</a:t>
              </a:r>
              <a:endParaRPr lang="en-US" sz="1800" dirty="0">
                <a:latin typeface="Calibri"/>
              </a:endParaRPr>
            </a:p>
          </p:txBody>
        </p:sp>
        <p:sp>
          <p:nvSpPr>
            <p:cNvPr id="140335" name="Text Box 96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4</a:t>
              </a:r>
            </a:p>
          </p:txBody>
        </p:sp>
        <p:sp>
          <p:nvSpPr>
            <p:cNvPr id="140336" name="Text Box 97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sp>
        <p:nvSpPr>
          <p:cNvPr id="685154" name="Rectangle 98"/>
          <p:cNvSpPr>
            <a:spLocks noChangeArrowheads="1"/>
          </p:cNvSpPr>
          <p:nvPr/>
        </p:nvSpPr>
        <p:spPr bwMode="auto">
          <a:xfrm>
            <a:off x="660400" y="4076700"/>
            <a:ext cx="4044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selective send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2963E-6 L -0.12118 -0.09814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9532 0.1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489 0.1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6163 0.06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545 -0.1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09 L -0.03767 -0.1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1588 L -0.03472 -0.32871 " pathEditMode="relative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04" grpId="0"/>
      <p:bldP spid="685140" grpId="0" build="p"/>
      <p:bldP spid="685142" grpId="0"/>
      <p:bldP spid="685149" grpId="0" build="p"/>
      <p:bldP spid="685154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CF0444-8583-884B-9EEF-C6B03B5EA436}" type="slidenum">
              <a:rPr lang="en-US" sz="1200" i="0" smtClean="0">
                <a:latin typeface="Calibri"/>
                <a:cs typeface="Calibri"/>
              </a:rPr>
              <a:pPr/>
              <a:t>119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2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Interconnecting switches</a:t>
            </a:r>
          </a:p>
        </p:txBody>
      </p:sp>
      <p:sp>
        <p:nvSpPr>
          <p:cNvPr id="1423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8500" y="1320800"/>
            <a:ext cx="7881938" cy="6826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can be connected together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46238" y="334645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334645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305050" y="337185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337185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206500" y="28670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8670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Line 20"/>
          <p:cNvSpPr>
            <a:spLocks noChangeShapeType="1"/>
          </p:cNvSpPr>
          <p:nvPr/>
        </p:nvSpPr>
        <p:spPr bwMode="auto">
          <a:xfrm flipH="1">
            <a:off x="1582738" y="303053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2" name="Line 21"/>
          <p:cNvSpPr>
            <a:spLocks noChangeShapeType="1"/>
          </p:cNvSpPr>
          <p:nvPr/>
        </p:nvSpPr>
        <p:spPr bwMode="auto">
          <a:xfrm flipH="1">
            <a:off x="1970088" y="307816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3" name="Line 22"/>
          <p:cNvSpPr>
            <a:spLocks noChangeShapeType="1"/>
          </p:cNvSpPr>
          <p:nvPr/>
        </p:nvSpPr>
        <p:spPr bwMode="auto">
          <a:xfrm>
            <a:off x="2389188" y="310673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2354" name="Group 59"/>
          <p:cNvGrpSpPr>
            <a:grpSpLocks/>
          </p:cNvGrpSpPr>
          <p:nvPr/>
        </p:nvGrpSpPr>
        <p:grpSpPr bwMode="auto">
          <a:xfrm>
            <a:off x="2006600" y="2822575"/>
            <a:ext cx="720725" cy="279400"/>
            <a:chOff x="3913" y="3140"/>
            <a:chExt cx="454" cy="176"/>
          </a:xfrm>
        </p:grpSpPr>
        <p:sp>
          <p:nvSpPr>
            <p:cNvPr id="142391" name="Rectangle 60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2" name="Freeform 61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3" name="Freeform 62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2355" name="Text Box 64"/>
          <p:cNvSpPr txBox="1">
            <a:spLocks noChangeArrowheads="1"/>
          </p:cNvSpPr>
          <p:nvPr/>
        </p:nvSpPr>
        <p:spPr bwMode="auto">
          <a:xfrm>
            <a:off x="958850" y="2844800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2356" name="Text Box 65"/>
          <p:cNvSpPr txBox="1">
            <a:spLocks noChangeArrowheads="1"/>
          </p:cNvSpPr>
          <p:nvPr/>
        </p:nvSpPr>
        <p:spPr bwMode="auto">
          <a:xfrm>
            <a:off x="1408113" y="330676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681030" name="Rectangle 70"/>
          <p:cNvSpPr>
            <a:spLocks noChangeArrowheads="1"/>
          </p:cNvSpPr>
          <p:nvPr/>
        </p:nvSpPr>
        <p:spPr bwMode="auto">
          <a:xfrm>
            <a:off x="690563" y="4535488"/>
            <a:ext cx="7881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400" i="0" dirty="0">
                <a:latin typeface="Calibri"/>
              </a:rPr>
              <a:t> sending from A to G - how does S</a:t>
            </a:r>
            <a:r>
              <a:rPr lang="en-US" sz="2400" i="0" baseline="-25000" dirty="0">
                <a:latin typeface="Calibri"/>
              </a:rPr>
              <a:t>1</a:t>
            </a:r>
            <a:r>
              <a:rPr lang="en-US" sz="2400" i="0" dirty="0">
                <a:latin typeface="Calibri"/>
              </a:rPr>
              <a:t> know to forward frame destined to F via S</a:t>
            </a:r>
            <a:r>
              <a:rPr lang="en-US" sz="2400" i="0" baseline="-25000" dirty="0">
                <a:latin typeface="Calibri"/>
              </a:rPr>
              <a:t>4</a:t>
            </a:r>
            <a:r>
              <a:rPr lang="en-US" sz="2400" i="0" dirty="0">
                <a:latin typeface="Calibri"/>
              </a:rPr>
              <a:t> and S</a:t>
            </a:r>
            <a:r>
              <a:rPr lang="en-US" sz="2400" i="0" baseline="-25000" dirty="0">
                <a:latin typeface="Calibri"/>
              </a:rPr>
              <a:t>3</a:t>
            </a:r>
            <a:r>
              <a:rPr lang="en-US" sz="2400" i="0" dirty="0">
                <a:latin typeface="Calibri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A:</a:t>
            </a:r>
            <a:r>
              <a:rPr lang="en-US" sz="2400" i="0" dirty="0">
                <a:latin typeface="Calibri"/>
              </a:rPr>
              <a:t> self learning! (works exactly the same as in single-switch case – </a:t>
            </a:r>
            <a:r>
              <a:rPr lang="en-US" sz="2400" i="0" dirty="0">
                <a:solidFill>
                  <a:srgbClr val="FF0000"/>
                </a:solidFill>
                <a:latin typeface="Calibri"/>
              </a:rPr>
              <a:t>flood/forward/drop</a:t>
            </a:r>
            <a:r>
              <a:rPr lang="en-US" sz="2400" i="0" dirty="0">
                <a:latin typeface="Calibri"/>
              </a:rPr>
              <a:t>)</a:t>
            </a:r>
          </a:p>
        </p:txBody>
      </p:sp>
      <p:sp>
        <p:nvSpPr>
          <p:cNvPr id="142358" name="Text Box 73"/>
          <p:cNvSpPr txBox="1">
            <a:spLocks noChangeArrowheads="1"/>
          </p:cNvSpPr>
          <p:nvPr/>
        </p:nvSpPr>
        <p:spPr bwMode="auto">
          <a:xfrm>
            <a:off x="2181225" y="2444750"/>
            <a:ext cx="376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S</a:t>
            </a:r>
            <a:r>
              <a:rPr lang="en-US" sz="1800" i="0" baseline="-25000" dirty="0">
                <a:latin typeface="Calibri"/>
              </a:rPr>
              <a:t>1</a:t>
            </a:r>
          </a:p>
        </p:txBody>
      </p:sp>
      <p:sp>
        <p:nvSpPr>
          <p:cNvPr id="142359" name="Text Box 66"/>
          <p:cNvSpPr txBox="1">
            <a:spLocks noChangeArrowheads="1"/>
          </p:cNvSpPr>
          <p:nvPr/>
        </p:nvSpPr>
        <p:spPr bwMode="auto">
          <a:xfrm>
            <a:off x="2655888" y="32988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79663" y="1984375"/>
            <a:ext cx="4856162" cy="2044700"/>
            <a:chOff x="1499" y="1250"/>
            <a:chExt cx="3059" cy="1288"/>
          </a:xfrm>
        </p:grpSpPr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2741" y="2116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" y="2116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2" name="Object 6"/>
            <p:cNvGraphicFramePr>
              <a:graphicFrameLocks noChangeAspect="1"/>
            </p:cNvGraphicFramePr>
            <p:nvPr/>
          </p:nvGraphicFramePr>
          <p:xfrm>
            <a:off x="3253" y="2087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3" y="2087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2045" y="202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02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4" name="Object 8"/>
            <p:cNvGraphicFramePr>
              <a:graphicFrameLocks noChangeAspect="1"/>
            </p:cNvGraphicFramePr>
            <p:nvPr/>
          </p:nvGraphicFramePr>
          <p:xfrm>
            <a:off x="2321" y="2321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" y="2321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5" name="Object 9"/>
            <p:cNvGraphicFramePr>
              <a:graphicFrameLocks noChangeAspect="1"/>
            </p:cNvGraphicFramePr>
            <p:nvPr/>
          </p:nvGraphicFramePr>
          <p:xfrm>
            <a:off x="4173" y="200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200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6" name="Object 10"/>
            <p:cNvGraphicFramePr>
              <a:graphicFrameLocks noChangeAspect="1"/>
            </p:cNvGraphicFramePr>
            <p:nvPr/>
          </p:nvGraphicFramePr>
          <p:xfrm>
            <a:off x="3698" y="2233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305000" imgH="1085760" progId="MS_ClipArt_Gallery.2">
                    <p:embed/>
                  </p:oleObj>
                </mc:Choice>
                <mc:Fallback>
                  <p:oleObj name="Clip" r:id="rId13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" y="2233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61" name="Line 23"/>
            <p:cNvSpPr>
              <a:spLocks noChangeShapeType="1"/>
            </p:cNvSpPr>
            <p:nvPr/>
          </p:nvSpPr>
          <p:spPr bwMode="auto">
            <a:xfrm flipH="1">
              <a:off x="2290" y="1933"/>
              <a:ext cx="2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2" name="Line 24"/>
            <p:cNvSpPr>
              <a:spLocks noChangeShapeType="1"/>
            </p:cNvSpPr>
            <p:nvPr/>
          </p:nvSpPr>
          <p:spPr bwMode="auto">
            <a:xfrm flipH="1">
              <a:off x="2488" y="1945"/>
              <a:ext cx="79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3" name="Line 25"/>
            <p:cNvSpPr>
              <a:spLocks noChangeShapeType="1"/>
            </p:cNvSpPr>
            <p:nvPr/>
          </p:nvSpPr>
          <p:spPr bwMode="auto">
            <a:xfrm>
              <a:off x="2680" y="1909"/>
              <a:ext cx="145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4" name="Line 26"/>
            <p:cNvSpPr>
              <a:spLocks noChangeShapeType="1"/>
            </p:cNvSpPr>
            <p:nvPr/>
          </p:nvSpPr>
          <p:spPr bwMode="auto">
            <a:xfrm flipH="1">
              <a:off x="3485" y="1957"/>
              <a:ext cx="27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5" name="Line 27"/>
            <p:cNvSpPr>
              <a:spLocks noChangeShapeType="1"/>
            </p:cNvSpPr>
            <p:nvPr/>
          </p:nvSpPr>
          <p:spPr bwMode="auto">
            <a:xfrm flipH="1">
              <a:off x="3802" y="1939"/>
              <a:ext cx="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6" name="Line 35"/>
            <p:cNvSpPr>
              <a:spLocks noChangeShapeType="1"/>
            </p:cNvSpPr>
            <p:nvPr/>
          </p:nvSpPr>
          <p:spPr bwMode="auto">
            <a:xfrm flipH="1">
              <a:off x="1499" y="1484"/>
              <a:ext cx="956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7" name="Line 36"/>
            <p:cNvSpPr>
              <a:spLocks noChangeShapeType="1"/>
            </p:cNvSpPr>
            <p:nvPr/>
          </p:nvSpPr>
          <p:spPr bwMode="auto">
            <a:xfrm>
              <a:off x="2646" y="1463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8" name="Line 37"/>
            <p:cNvSpPr>
              <a:spLocks noChangeShapeType="1"/>
            </p:cNvSpPr>
            <p:nvPr/>
          </p:nvSpPr>
          <p:spPr bwMode="auto">
            <a:xfrm flipH="1" flipV="1">
              <a:off x="2912" y="1432"/>
              <a:ext cx="777" cy="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42369" name="Group 47"/>
            <p:cNvGrpSpPr>
              <a:grpSpLocks/>
            </p:cNvGrpSpPr>
            <p:nvPr/>
          </p:nvGrpSpPr>
          <p:grpSpPr bwMode="auto">
            <a:xfrm>
              <a:off x="2438" y="1353"/>
              <a:ext cx="454" cy="176"/>
              <a:chOff x="3913" y="3140"/>
              <a:chExt cx="454" cy="176"/>
            </a:xfrm>
          </p:grpSpPr>
          <p:sp>
            <p:nvSpPr>
              <p:cNvPr id="142388" name="Rectangle 48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9" name="Freeform 49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90" name="Freeform 50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0" name="Group 51"/>
            <p:cNvGrpSpPr>
              <a:grpSpLocks/>
            </p:cNvGrpSpPr>
            <p:nvPr/>
          </p:nvGrpSpPr>
          <p:grpSpPr bwMode="auto">
            <a:xfrm>
              <a:off x="3571" y="1845"/>
              <a:ext cx="454" cy="176"/>
              <a:chOff x="3913" y="3140"/>
              <a:chExt cx="454" cy="176"/>
            </a:xfrm>
          </p:grpSpPr>
          <p:sp>
            <p:nvSpPr>
              <p:cNvPr id="142385" name="Rectangle 52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6" name="Freeform 53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7" name="Freeform 54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1" name="Group 55"/>
            <p:cNvGrpSpPr>
              <a:grpSpLocks/>
            </p:cNvGrpSpPr>
            <p:nvPr/>
          </p:nvGrpSpPr>
          <p:grpSpPr bwMode="auto">
            <a:xfrm>
              <a:off x="2407" y="1819"/>
              <a:ext cx="454" cy="176"/>
              <a:chOff x="3913" y="3140"/>
              <a:chExt cx="454" cy="176"/>
            </a:xfrm>
          </p:grpSpPr>
          <p:sp>
            <p:nvSpPr>
              <p:cNvPr id="142382" name="Rectangle 56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3" name="Freeform 57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4" name="Freeform 58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42372" name="Line 63"/>
            <p:cNvSpPr>
              <a:spLocks noChangeShapeType="1"/>
            </p:cNvSpPr>
            <p:nvPr/>
          </p:nvSpPr>
          <p:spPr bwMode="auto">
            <a:xfrm>
              <a:off x="4039" y="1973"/>
              <a:ext cx="18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73" name="Text Box 67"/>
            <p:cNvSpPr txBox="1">
              <a:spLocks noChangeArrowheads="1"/>
            </p:cNvSpPr>
            <p:nvPr/>
          </p:nvSpPr>
          <p:spPr bwMode="auto">
            <a:xfrm>
              <a:off x="2281" y="2030"/>
              <a:ext cx="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D</a:t>
              </a:r>
            </a:p>
          </p:txBody>
        </p:sp>
        <p:sp>
          <p:nvSpPr>
            <p:cNvPr id="142374" name="Text Box 68"/>
            <p:cNvSpPr txBox="1">
              <a:spLocks noChangeArrowheads="1"/>
            </p:cNvSpPr>
            <p:nvPr/>
          </p:nvSpPr>
          <p:spPr bwMode="auto">
            <a:xfrm>
              <a:off x="2579" y="2305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E</a:t>
              </a:r>
            </a:p>
          </p:txBody>
        </p:sp>
        <p:sp>
          <p:nvSpPr>
            <p:cNvPr id="142375" name="Text Box 69"/>
            <p:cNvSpPr txBox="1">
              <a:spLocks noChangeArrowheads="1"/>
            </p:cNvSpPr>
            <p:nvPr/>
          </p:nvSpPr>
          <p:spPr bwMode="auto">
            <a:xfrm>
              <a:off x="2877" y="1926"/>
              <a:ext cx="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F</a:t>
              </a:r>
            </a:p>
          </p:txBody>
        </p:sp>
        <p:sp>
          <p:nvSpPr>
            <p:cNvPr id="142376" name="Text Box 74"/>
            <p:cNvSpPr txBox="1">
              <a:spLocks noChangeArrowheads="1"/>
            </p:cNvSpPr>
            <p:nvPr/>
          </p:nvSpPr>
          <p:spPr bwMode="auto">
            <a:xfrm>
              <a:off x="2147" y="1744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2</a:t>
              </a:r>
            </a:p>
          </p:txBody>
        </p:sp>
        <p:sp>
          <p:nvSpPr>
            <p:cNvPr id="142377" name="Text Box 75"/>
            <p:cNvSpPr txBox="1">
              <a:spLocks noChangeArrowheads="1"/>
            </p:cNvSpPr>
            <p:nvPr/>
          </p:nvSpPr>
          <p:spPr bwMode="auto">
            <a:xfrm>
              <a:off x="2920" y="1250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4</a:t>
              </a:r>
            </a:p>
          </p:txBody>
        </p:sp>
        <p:sp>
          <p:nvSpPr>
            <p:cNvPr id="142378" name="Text Box 76"/>
            <p:cNvSpPr txBox="1">
              <a:spLocks noChangeArrowheads="1"/>
            </p:cNvSpPr>
            <p:nvPr/>
          </p:nvSpPr>
          <p:spPr bwMode="auto">
            <a:xfrm>
              <a:off x="3786" y="1619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3</a:t>
              </a:r>
            </a:p>
          </p:txBody>
        </p:sp>
        <p:sp>
          <p:nvSpPr>
            <p:cNvPr id="142379" name="Text Box 78"/>
            <p:cNvSpPr txBox="1">
              <a:spLocks noChangeArrowheads="1"/>
            </p:cNvSpPr>
            <p:nvPr/>
          </p:nvSpPr>
          <p:spPr bwMode="auto">
            <a:xfrm>
              <a:off x="3931" y="223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H</a:t>
              </a:r>
            </a:p>
          </p:txBody>
        </p:sp>
        <p:sp>
          <p:nvSpPr>
            <p:cNvPr id="142380" name="Text Box 79"/>
            <p:cNvSpPr txBox="1">
              <a:spLocks noChangeArrowheads="1"/>
            </p:cNvSpPr>
            <p:nvPr/>
          </p:nvSpPr>
          <p:spPr bwMode="auto">
            <a:xfrm>
              <a:off x="4401" y="2003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I</a:t>
              </a:r>
            </a:p>
          </p:txBody>
        </p:sp>
        <p:sp>
          <p:nvSpPr>
            <p:cNvPr id="142381" name="Text Box 80"/>
            <p:cNvSpPr txBox="1">
              <a:spLocks noChangeArrowheads="1"/>
            </p:cNvSpPr>
            <p:nvPr/>
          </p:nvSpPr>
          <p:spPr bwMode="auto">
            <a:xfrm>
              <a:off x="3215" y="2265"/>
              <a:ext cx="2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0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5D37-6E44-6E4F-BFFB-6A62471F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274638"/>
            <a:ext cx="8229600" cy="1143000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DEC78-8AE1-A843-BCB8-127A5781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</a:t>
            </a:fld>
            <a:endParaRPr lang="en-US"/>
          </a:p>
        </p:txBody>
      </p:sp>
      <p:pic>
        <p:nvPicPr>
          <p:cNvPr id="384004" name="Picture 4">
            <a:extLst>
              <a:ext uri="{FF2B5EF4-FFF2-40B4-BE49-F238E27FC236}">
                <a16:creationId xmlns:a16="http://schemas.microsoft.com/office/drawing/2014/main" id="{D473F5B0-7E3E-1448-980F-E7A0AC7E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" y="1830387"/>
            <a:ext cx="7679342" cy="26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F0E89CBB-E58F-5449-B7A5-DA6B5972B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7" y="4870911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2CF192AC-E465-5940-845F-AEBF618C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910" y="4875813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8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D807277A-3F4E-7846-B06D-D68322A8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25" y="486780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0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8FD62699-7C42-D940-B90E-D3BD61B2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36" y="578668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9B6F561A-45B5-0E47-94E2-1E9973D5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42" y="532680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14:cNvPr>
              <p14:cNvContentPartPr/>
              <p14:nvPr/>
            </p14:nvContentPartPr>
            <p14:xfrm>
              <a:off x="2061366" y="5199270"/>
              <a:ext cx="4963320" cy="1157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5366" y="5163270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1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Flooding Can Lead to Loops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Flooding can lead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forwarding loops</a:t>
            </a: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E.g., if the network contains a cycle of switches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Broadcast storm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0432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0" name="Line 5"/>
          <p:cNvSpPr>
            <a:spLocks noChangeShapeType="1"/>
          </p:cNvSpPr>
          <p:nvPr/>
        </p:nvSpPr>
        <p:spPr bwMode="auto">
          <a:xfrm flipH="1">
            <a:off x="34004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H="1">
            <a:off x="33512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1752600" y="4876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52530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H="1">
            <a:off x="56102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H="1">
            <a:off x="55610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6" name="Line 11"/>
          <p:cNvSpPr>
            <a:spLocks noChangeShapeType="1"/>
          </p:cNvSpPr>
          <p:nvPr/>
        </p:nvSpPr>
        <p:spPr bwMode="auto">
          <a:xfrm>
            <a:off x="1800225" y="6273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2728913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 flipV="1">
            <a:off x="5068888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3810000" y="64770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38862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2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Spanning Trees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7860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Ensure the forwarding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topology</a:t>
            </a:r>
            <a:r>
              <a:rPr lang="en-US" dirty="0">
                <a:latin typeface="Arial" charset="0"/>
                <a:cs typeface="Arial" charset="0"/>
              </a:rPr>
              <a:t> has no loops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Avoid using some of the links when flooding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… to prevent loop from forming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Spanning tree  </a:t>
            </a:r>
          </a:p>
          <a:p>
            <a:pPr lvl="1"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Sub-graph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that covers all vertices but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contains no cycles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Links not in the spanning tree do not forward frames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6138" y="3929063"/>
            <a:ext cx="2459037" cy="2647950"/>
            <a:chOff x="533" y="2475"/>
            <a:chExt cx="1549" cy="1668"/>
          </a:xfrm>
        </p:grpSpPr>
        <p:sp>
          <p:nvSpPr>
            <p:cNvPr id="74778" name="Oval 5"/>
            <p:cNvSpPr>
              <a:spLocks noChangeArrowheads="1"/>
            </p:cNvSpPr>
            <p:nvPr/>
          </p:nvSpPr>
          <p:spPr bwMode="auto">
            <a:xfrm>
              <a:off x="1235" y="247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9" name="Oval 6"/>
            <p:cNvSpPr>
              <a:spLocks noChangeArrowheads="1"/>
            </p:cNvSpPr>
            <p:nvPr/>
          </p:nvSpPr>
          <p:spPr bwMode="auto">
            <a:xfrm>
              <a:off x="727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0" name="Oval 7"/>
            <p:cNvSpPr>
              <a:spLocks noChangeArrowheads="1"/>
            </p:cNvSpPr>
            <p:nvPr/>
          </p:nvSpPr>
          <p:spPr bwMode="auto">
            <a:xfrm>
              <a:off x="1743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1" name="Oval 8"/>
            <p:cNvSpPr>
              <a:spLocks noChangeArrowheads="1"/>
            </p:cNvSpPr>
            <p:nvPr/>
          </p:nvSpPr>
          <p:spPr bwMode="auto">
            <a:xfrm>
              <a:off x="1187" y="3370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2" name="Oval 9"/>
            <p:cNvSpPr>
              <a:spLocks noChangeArrowheads="1"/>
            </p:cNvSpPr>
            <p:nvPr/>
          </p:nvSpPr>
          <p:spPr bwMode="auto">
            <a:xfrm>
              <a:off x="1816" y="378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3" name="Oval 10"/>
            <p:cNvSpPr>
              <a:spLocks noChangeArrowheads="1"/>
            </p:cNvSpPr>
            <p:nvPr/>
          </p:nvSpPr>
          <p:spPr bwMode="auto">
            <a:xfrm>
              <a:off x="533" y="363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4" name="Oval 11"/>
            <p:cNvSpPr>
              <a:spLocks noChangeArrowheads="1"/>
            </p:cNvSpPr>
            <p:nvPr/>
          </p:nvSpPr>
          <p:spPr bwMode="auto">
            <a:xfrm>
              <a:off x="1041" y="3902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5" name="Line 12"/>
            <p:cNvSpPr>
              <a:spLocks noChangeShapeType="1"/>
            </p:cNvSpPr>
            <p:nvPr/>
          </p:nvSpPr>
          <p:spPr bwMode="auto">
            <a:xfrm flipH="1">
              <a:off x="945" y="2692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6" name="Line 13"/>
            <p:cNvSpPr>
              <a:spLocks noChangeShapeType="1"/>
            </p:cNvSpPr>
            <p:nvPr/>
          </p:nvSpPr>
          <p:spPr bwMode="auto">
            <a:xfrm>
              <a:off x="1477" y="2668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7" name="Line 14"/>
            <p:cNvSpPr>
              <a:spLocks noChangeShapeType="1"/>
            </p:cNvSpPr>
            <p:nvPr/>
          </p:nvSpPr>
          <p:spPr bwMode="auto">
            <a:xfrm>
              <a:off x="945" y="3200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8" name="Line 15"/>
            <p:cNvSpPr>
              <a:spLocks noChangeShapeType="1"/>
            </p:cNvSpPr>
            <p:nvPr/>
          </p:nvSpPr>
          <p:spPr bwMode="auto">
            <a:xfrm>
              <a:off x="1404" y="3563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9" name="Line 16"/>
            <p:cNvSpPr>
              <a:spLocks noChangeShapeType="1"/>
            </p:cNvSpPr>
            <p:nvPr/>
          </p:nvSpPr>
          <p:spPr bwMode="auto">
            <a:xfrm>
              <a:off x="1888" y="3249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0" name="Line 17"/>
            <p:cNvSpPr>
              <a:spLocks noChangeShapeType="1"/>
            </p:cNvSpPr>
            <p:nvPr/>
          </p:nvSpPr>
          <p:spPr bwMode="auto">
            <a:xfrm>
              <a:off x="1380" y="2716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1" name="Line 18"/>
            <p:cNvSpPr>
              <a:spLocks noChangeShapeType="1"/>
            </p:cNvSpPr>
            <p:nvPr/>
          </p:nvSpPr>
          <p:spPr bwMode="auto">
            <a:xfrm flipV="1">
              <a:off x="775" y="3563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2" name="Line 19"/>
            <p:cNvSpPr>
              <a:spLocks noChangeShapeType="1"/>
            </p:cNvSpPr>
            <p:nvPr/>
          </p:nvSpPr>
          <p:spPr bwMode="auto">
            <a:xfrm flipV="1">
              <a:off x="1187" y="3587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3" name="Line 20"/>
            <p:cNvSpPr>
              <a:spLocks noChangeShapeType="1"/>
            </p:cNvSpPr>
            <p:nvPr/>
          </p:nvSpPr>
          <p:spPr bwMode="auto">
            <a:xfrm flipH="1" flipV="1">
              <a:off x="750" y="3829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90229" name="AutoShape 21"/>
          <p:cNvSpPr>
            <a:spLocks noChangeArrowheads="1"/>
          </p:cNvSpPr>
          <p:nvPr/>
        </p:nvSpPr>
        <p:spPr bwMode="auto">
          <a:xfrm>
            <a:off x="3881438" y="4773613"/>
            <a:ext cx="1266825" cy="498475"/>
          </a:xfrm>
          <a:prstGeom prst="rightArrow">
            <a:avLst>
              <a:gd name="adj1" fmla="val 50000"/>
              <a:gd name="adj2" fmla="val 6353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86425" y="3967163"/>
            <a:ext cx="2459038" cy="2647950"/>
            <a:chOff x="3582" y="2499"/>
            <a:chExt cx="1549" cy="1668"/>
          </a:xfrm>
        </p:grpSpPr>
        <p:sp>
          <p:nvSpPr>
            <p:cNvPr id="74762" name="Oval 23"/>
            <p:cNvSpPr>
              <a:spLocks noChangeArrowheads="1"/>
            </p:cNvSpPr>
            <p:nvPr/>
          </p:nvSpPr>
          <p:spPr bwMode="auto">
            <a:xfrm>
              <a:off x="4284" y="249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3" name="Oval 24"/>
            <p:cNvSpPr>
              <a:spLocks noChangeArrowheads="1"/>
            </p:cNvSpPr>
            <p:nvPr/>
          </p:nvSpPr>
          <p:spPr bwMode="auto">
            <a:xfrm>
              <a:off x="3776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4" name="Oval 25"/>
            <p:cNvSpPr>
              <a:spLocks noChangeArrowheads="1"/>
            </p:cNvSpPr>
            <p:nvPr/>
          </p:nvSpPr>
          <p:spPr bwMode="auto">
            <a:xfrm>
              <a:off x="4792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5" name="Oval 26"/>
            <p:cNvSpPr>
              <a:spLocks noChangeArrowheads="1"/>
            </p:cNvSpPr>
            <p:nvPr/>
          </p:nvSpPr>
          <p:spPr bwMode="auto">
            <a:xfrm>
              <a:off x="4236" y="339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6" name="Oval 27"/>
            <p:cNvSpPr>
              <a:spLocks noChangeArrowheads="1"/>
            </p:cNvSpPr>
            <p:nvPr/>
          </p:nvSpPr>
          <p:spPr bwMode="auto">
            <a:xfrm>
              <a:off x="4865" y="380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7" name="Oval 28"/>
            <p:cNvSpPr>
              <a:spLocks noChangeArrowheads="1"/>
            </p:cNvSpPr>
            <p:nvPr/>
          </p:nvSpPr>
          <p:spPr bwMode="auto">
            <a:xfrm>
              <a:off x="3582" y="366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8" name="Oval 29"/>
            <p:cNvSpPr>
              <a:spLocks noChangeArrowheads="1"/>
            </p:cNvSpPr>
            <p:nvPr/>
          </p:nvSpPr>
          <p:spPr bwMode="auto">
            <a:xfrm>
              <a:off x="4090" y="392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9" name="Line 30"/>
            <p:cNvSpPr>
              <a:spLocks noChangeShapeType="1"/>
            </p:cNvSpPr>
            <p:nvPr/>
          </p:nvSpPr>
          <p:spPr bwMode="auto">
            <a:xfrm flipH="1">
              <a:off x="3994" y="271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0" name="Line 31"/>
            <p:cNvSpPr>
              <a:spLocks noChangeShapeType="1"/>
            </p:cNvSpPr>
            <p:nvPr/>
          </p:nvSpPr>
          <p:spPr bwMode="auto">
            <a:xfrm>
              <a:off x="4526" y="269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1" name="Line 32"/>
            <p:cNvSpPr>
              <a:spLocks noChangeShapeType="1"/>
            </p:cNvSpPr>
            <p:nvPr/>
          </p:nvSpPr>
          <p:spPr bwMode="auto">
            <a:xfrm>
              <a:off x="3994" y="322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2" name="Line 33"/>
            <p:cNvSpPr>
              <a:spLocks noChangeShapeType="1"/>
            </p:cNvSpPr>
            <p:nvPr/>
          </p:nvSpPr>
          <p:spPr bwMode="auto">
            <a:xfrm>
              <a:off x="4453" y="358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3" name="Line 34"/>
            <p:cNvSpPr>
              <a:spLocks noChangeShapeType="1"/>
            </p:cNvSpPr>
            <p:nvPr/>
          </p:nvSpPr>
          <p:spPr bwMode="auto">
            <a:xfrm>
              <a:off x="4937" y="327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4" name="Line 35"/>
            <p:cNvSpPr>
              <a:spLocks noChangeShapeType="1"/>
            </p:cNvSpPr>
            <p:nvPr/>
          </p:nvSpPr>
          <p:spPr bwMode="auto">
            <a:xfrm>
              <a:off x="4429" y="274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5" name="Line 36"/>
            <p:cNvSpPr>
              <a:spLocks noChangeShapeType="1"/>
            </p:cNvSpPr>
            <p:nvPr/>
          </p:nvSpPr>
          <p:spPr bwMode="auto">
            <a:xfrm flipV="1">
              <a:off x="3824" y="358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6" name="Line 37"/>
            <p:cNvSpPr>
              <a:spLocks noChangeShapeType="1"/>
            </p:cNvSpPr>
            <p:nvPr/>
          </p:nvSpPr>
          <p:spPr bwMode="auto">
            <a:xfrm flipV="1">
              <a:off x="4236" y="361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7" name="Line 38"/>
            <p:cNvSpPr>
              <a:spLocks noChangeShapeType="1"/>
            </p:cNvSpPr>
            <p:nvPr/>
          </p:nvSpPr>
          <p:spPr bwMode="auto">
            <a:xfrm flipH="1" flipV="1">
              <a:off x="3799" y="385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209800" y="4016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Cycles!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95800" y="5159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</a:t>
            </a:r>
            <a:b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Cycles!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" y="0"/>
            <a:ext cx="970914" cy="1288143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68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i="1" dirty="0"/>
              <a:t>“Spanning tree algorithm is an algorithm to create a tree out of a graph that includes all nodes with a minimum number of edges connecting to </a:t>
            </a:r>
            <a:r>
              <a:rPr lang="en-US" i="1"/>
              <a:t>vertices.”</a:t>
            </a:r>
          </a:p>
          <a:p>
            <a:pPr algn="just"/>
            <a:endParaRPr lang="en-US" i="1" dirty="0"/>
          </a:p>
          <a:p>
            <a:r>
              <a:rPr lang="en-US" dirty="0"/>
              <a:t>Shortest paths to (or from) a node form a tree</a:t>
            </a:r>
          </a:p>
          <a:p>
            <a:pPr lvl="1"/>
            <a:endParaRPr lang="en-US" dirty="0"/>
          </a:p>
          <a:p>
            <a:r>
              <a:rPr lang="en-US" dirty="0"/>
              <a:t>So, algorithm has two aspects :</a:t>
            </a:r>
          </a:p>
          <a:p>
            <a:pPr lvl="1"/>
            <a:r>
              <a:rPr lang="en-US" dirty="0"/>
              <a:t>Pick a root</a:t>
            </a:r>
          </a:p>
          <a:p>
            <a:pPr lvl="1"/>
            <a:r>
              <a:rPr lang="en-US" dirty="0"/>
              <a:t>Compute shortest paths to it</a:t>
            </a:r>
          </a:p>
          <a:p>
            <a:pPr lvl="1"/>
            <a:endParaRPr lang="en-US" dirty="0"/>
          </a:p>
          <a:p>
            <a:r>
              <a:rPr lang="en-US" dirty="0"/>
              <a:t>Only keep the links on shortest-path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Constructing a Spanning Tree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Switches need to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root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switch w/ smallest identifier (MAC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addr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switch determines if each interface 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is on 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shortest path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from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Excludes it from the tree if not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Messages (Y, d, X)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node X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Proposing Y as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And the distance is 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275013"/>
            <a:ext cx="4070350" cy="3457575"/>
            <a:chOff x="2808" y="2063"/>
            <a:chExt cx="2564" cy="2178"/>
          </a:xfrm>
        </p:grpSpPr>
        <p:sp>
          <p:nvSpPr>
            <p:cNvPr id="76806" name="Oval 5"/>
            <p:cNvSpPr>
              <a:spLocks noChangeArrowheads="1"/>
            </p:cNvSpPr>
            <p:nvPr/>
          </p:nvSpPr>
          <p:spPr bwMode="auto">
            <a:xfrm>
              <a:off x="4525" y="232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4017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Oval 7"/>
            <p:cNvSpPr>
              <a:spLocks noChangeArrowheads="1"/>
            </p:cNvSpPr>
            <p:nvPr/>
          </p:nvSpPr>
          <p:spPr bwMode="auto">
            <a:xfrm>
              <a:off x="5033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Oval 8"/>
            <p:cNvSpPr>
              <a:spLocks noChangeArrowheads="1"/>
            </p:cNvSpPr>
            <p:nvPr/>
          </p:nvSpPr>
          <p:spPr bwMode="auto">
            <a:xfrm>
              <a:off x="4477" y="322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5106" y="3635"/>
              <a:ext cx="266" cy="2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0"/>
            <p:cNvSpPr>
              <a:spLocks noChangeArrowheads="1"/>
            </p:cNvSpPr>
            <p:nvPr/>
          </p:nvSpPr>
          <p:spPr bwMode="auto">
            <a:xfrm>
              <a:off x="3823" y="349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1"/>
            <p:cNvSpPr>
              <a:spLocks noChangeArrowheads="1"/>
            </p:cNvSpPr>
            <p:nvPr/>
          </p:nvSpPr>
          <p:spPr bwMode="auto">
            <a:xfrm>
              <a:off x="4331" y="375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12"/>
            <p:cNvSpPr>
              <a:spLocks noChangeShapeType="1"/>
            </p:cNvSpPr>
            <p:nvPr/>
          </p:nvSpPr>
          <p:spPr bwMode="auto">
            <a:xfrm flipH="1">
              <a:off x="4235" y="254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13"/>
            <p:cNvSpPr>
              <a:spLocks noChangeShapeType="1"/>
            </p:cNvSpPr>
            <p:nvPr/>
          </p:nvSpPr>
          <p:spPr bwMode="auto">
            <a:xfrm>
              <a:off x="4767" y="252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14"/>
            <p:cNvSpPr>
              <a:spLocks noChangeShapeType="1"/>
            </p:cNvSpPr>
            <p:nvPr/>
          </p:nvSpPr>
          <p:spPr bwMode="auto">
            <a:xfrm>
              <a:off x="4235" y="305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15"/>
            <p:cNvSpPr>
              <a:spLocks noChangeShapeType="1"/>
            </p:cNvSpPr>
            <p:nvPr/>
          </p:nvSpPr>
          <p:spPr bwMode="auto">
            <a:xfrm>
              <a:off x="4694" y="341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16"/>
            <p:cNvSpPr>
              <a:spLocks noChangeShapeType="1"/>
            </p:cNvSpPr>
            <p:nvPr/>
          </p:nvSpPr>
          <p:spPr bwMode="auto">
            <a:xfrm>
              <a:off x="5178" y="310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Line 17"/>
            <p:cNvSpPr>
              <a:spLocks noChangeShapeType="1"/>
            </p:cNvSpPr>
            <p:nvPr/>
          </p:nvSpPr>
          <p:spPr bwMode="auto">
            <a:xfrm>
              <a:off x="4670" y="257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18"/>
            <p:cNvSpPr>
              <a:spLocks noChangeShapeType="1"/>
            </p:cNvSpPr>
            <p:nvPr/>
          </p:nvSpPr>
          <p:spPr bwMode="auto">
            <a:xfrm flipV="1">
              <a:off x="4065" y="341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9"/>
            <p:cNvSpPr>
              <a:spLocks noChangeShapeType="1"/>
            </p:cNvSpPr>
            <p:nvPr/>
          </p:nvSpPr>
          <p:spPr bwMode="auto">
            <a:xfrm flipV="1">
              <a:off x="4477" y="344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H="1" flipV="1">
              <a:off x="4040" y="368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1"/>
            <p:cNvSpPr txBox="1">
              <a:spLocks noChangeArrowheads="1"/>
            </p:cNvSpPr>
            <p:nvPr/>
          </p:nvSpPr>
          <p:spPr bwMode="auto">
            <a:xfrm>
              <a:off x="4405" y="2063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</a:rPr>
                <a:t>root</a:t>
              </a:r>
            </a:p>
          </p:txBody>
        </p:sp>
        <p:sp>
          <p:nvSpPr>
            <p:cNvPr id="76823" name="Freeform 22"/>
            <p:cNvSpPr>
              <a:spLocks/>
            </p:cNvSpPr>
            <p:nvPr/>
          </p:nvSpPr>
          <p:spPr bwMode="auto">
            <a:xfrm>
              <a:off x="3631" y="3006"/>
              <a:ext cx="1185" cy="339"/>
            </a:xfrm>
            <a:custGeom>
              <a:avLst/>
              <a:gdLst>
                <a:gd name="T0" fmla="*/ 0 w 1185"/>
                <a:gd name="T1" fmla="*/ 339 h 339"/>
                <a:gd name="T2" fmla="*/ 1185 w 1185"/>
                <a:gd name="T3" fmla="*/ 0 h 339"/>
                <a:gd name="T4" fmla="*/ 0 60000 65536"/>
                <a:gd name="T5" fmla="*/ 0 60000 65536"/>
                <a:gd name="T6" fmla="*/ 0 w 1185"/>
                <a:gd name="T7" fmla="*/ 0 h 339"/>
                <a:gd name="T8" fmla="*/ 1185 w 1185"/>
                <a:gd name="T9" fmla="*/ 339 h 3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5" h="339">
                  <a:moveTo>
                    <a:pt x="0" y="339"/>
                  </a:moveTo>
                  <a:cubicBezTo>
                    <a:pt x="0" y="339"/>
                    <a:pt x="592" y="169"/>
                    <a:pt x="1185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Text Box 23"/>
            <p:cNvSpPr txBox="1">
              <a:spLocks noChangeArrowheads="1"/>
            </p:cNvSpPr>
            <p:nvPr/>
          </p:nvSpPr>
          <p:spPr bwMode="auto">
            <a:xfrm>
              <a:off x="2808" y="3224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One hop</a:t>
              </a:r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 flipV="1">
              <a:off x="4864" y="3587"/>
              <a:ext cx="25" cy="4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Text Box 25"/>
            <p:cNvSpPr txBox="1">
              <a:spLocks noChangeArrowheads="1"/>
            </p:cNvSpPr>
            <p:nvPr/>
          </p:nvSpPr>
          <p:spPr bwMode="auto">
            <a:xfrm>
              <a:off x="4394" y="3991"/>
              <a:ext cx="9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Three hops</a:t>
              </a:r>
            </a:p>
          </p:txBody>
        </p:sp>
      </p:grp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43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Steps in Spanning Tree Algorithm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Initially, each switch proposes itself as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Switch sends a message out every interface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proposing itself as the root with distance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Example: switch X announces (X, 0, X)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update their view of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Upon receiving message (Y, d, Z) from Z, check Y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 id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If new id smaller, start viewing that switch as root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compute their distance from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Add 1 to the distance received from a neighbor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Identify interfaces not on shortest path to the root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and exclude them from the spanning tree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If root or shortest distance to it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changed</a:t>
            </a:r>
            <a:r>
              <a:rPr lang="en-US" dirty="0">
                <a:latin typeface="Arial" charset="0"/>
                <a:cs typeface="Arial" charset="0"/>
              </a:rPr>
              <a:t>, “flood” updated message (Y, d+1, X)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6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#4 thinks it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Sends (4, 0, 4) message to 2 and 7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0, 2) message from 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thinks that #2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it is just one hop away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1,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one-hop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link from the tree</a:t>
            </a:r>
          </a:p>
        </p:txBody>
      </p:sp>
      <p:sp>
        <p:nvSpPr>
          <p:cNvPr id="80901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Helvetica" charset="0"/>
              </a:rPr>
              <a:t>1</a:t>
            </a:r>
          </a:p>
        </p:txBody>
      </p:sp>
      <p:sp>
        <p:nvSpPr>
          <p:cNvPr id="80903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0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1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5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6" name="Line 19"/>
          <p:cNvSpPr>
            <a:spLocks noChangeShapeType="1"/>
          </p:cNvSpPr>
          <p:nvPr/>
        </p:nvSpPr>
        <p:spPr bwMode="auto">
          <a:xfrm flipH="1" flipV="1">
            <a:off x="6489700" y="4540250"/>
            <a:ext cx="501650" cy="269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0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774" y="3951885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125</a:t>
            </a:fld>
            <a:endParaRPr lang="en-US"/>
          </a:p>
        </p:txBody>
      </p:sp>
      <p:sp>
        <p:nvSpPr>
          <p:cNvPr id="80907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2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7</a:t>
            </a:r>
          </a:p>
        </p:txBody>
      </p:sp>
      <p:sp>
        <p:nvSpPr>
          <p:cNvPr id="80904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2</a:t>
            </a:r>
          </a:p>
        </p:txBody>
      </p:sp>
      <p:sp>
        <p:nvSpPr>
          <p:cNvPr id="80906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4</a:t>
            </a:r>
          </a:p>
        </p:txBody>
      </p:sp>
      <p:sp>
        <p:nvSpPr>
          <p:cNvPr id="80902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8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3</a:t>
            </a:r>
          </a:p>
        </p:txBody>
      </p:sp>
      <p:sp>
        <p:nvSpPr>
          <p:cNvPr id="80905" name="Oval 8"/>
          <p:cNvSpPr>
            <a:spLocks noChangeArrowheads="1"/>
          </p:cNvSpPr>
          <p:nvPr/>
        </p:nvSpPr>
        <p:spPr bwMode="auto">
          <a:xfrm>
            <a:off x="8181975" y="4464050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1" name="Text Box 24"/>
          <p:cNvSpPr txBox="1">
            <a:spLocks noChangeArrowheads="1"/>
          </p:cNvSpPr>
          <p:nvPr/>
        </p:nvSpPr>
        <p:spPr bwMode="auto">
          <a:xfrm>
            <a:off x="8220075" y="44529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54 -0.03589 0.11079 -0.07178 0.13284 -0.08613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 animBg="1"/>
      <p:bldP spid="80911" grpId="0" animBg="1"/>
      <p:bldP spid="80914" grpId="0" animBg="1"/>
      <p:bldP spid="80915" grpId="0" animBg="1"/>
      <p:bldP spid="80916" grpId="0" animBg="1"/>
      <p:bldP spid="80916" grpId="1" animBg="1"/>
      <p:bldP spid="2" grpId="0"/>
      <p:bldP spid="2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#2 hears about switch #1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hears (1, 1, 3) from 3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2, 2)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3, 4)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receives (1, 3,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three-hop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Iink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the tree</a:t>
            </a:r>
          </a:p>
        </p:txBody>
      </p:sp>
      <p:sp>
        <p:nvSpPr>
          <p:cNvPr id="82949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Helvetica" charset="0"/>
              </a:rPr>
              <a:t>1</a:t>
            </a:r>
          </a:p>
        </p:txBody>
      </p:sp>
      <p:sp>
        <p:nvSpPr>
          <p:cNvPr id="82950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0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1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2</a:t>
            </a:r>
          </a:p>
        </p:txBody>
      </p:sp>
      <p:sp>
        <p:nvSpPr>
          <p:cNvPr id="82966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3</a:t>
            </a:r>
          </a:p>
        </p:txBody>
      </p:sp>
      <p:sp>
        <p:nvSpPr>
          <p:cNvPr id="82967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4</a:t>
            </a:r>
          </a:p>
        </p:txBody>
      </p:sp>
      <p:sp>
        <p:nvSpPr>
          <p:cNvPr id="82968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5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94581" y="3377373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525724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Oval 8"/>
          <p:cNvSpPr>
            <a:spLocks noChangeArrowheads="1"/>
          </p:cNvSpPr>
          <p:nvPr/>
        </p:nvSpPr>
        <p:spPr bwMode="auto">
          <a:xfrm>
            <a:off x="8168535" y="4450612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Text Box 24"/>
          <p:cNvSpPr txBox="1">
            <a:spLocks noChangeArrowheads="1"/>
          </p:cNvSpPr>
          <p:nvPr/>
        </p:nvSpPr>
        <p:spPr bwMode="auto">
          <a:xfrm>
            <a:off x="8206635" y="4439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6</a:t>
            </a:r>
          </a:p>
        </p:txBody>
      </p:sp>
      <p:sp>
        <p:nvSpPr>
          <p:cNvPr id="82955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7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803763" y="2737477"/>
            <a:ext cx="536575" cy="5381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648313" y="2699377"/>
            <a:ext cx="498475" cy="6524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494325" y="2775577"/>
            <a:ext cx="844550" cy="17287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9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239E-6 1.94817E-6 C 0.00208 -0.09024 0.00434 -0.18047 0.00521 -0.216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1" grpId="0" animBg="1"/>
      <p:bldP spid="32" grpId="0" animBg="1"/>
      <p:bldP spid="3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Robust Spanning Tree Algorithm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31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Algorithm must react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failures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the root node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elect a new root, with the next lowest identifier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other switches and links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recompute the spanning tree</a:t>
            </a:r>
          </a:p>
          <a:p>
            <a:r>
              <a:rPr lang="en-US" dirty="0">
                <a:latin typeface="Arial" charset="0"/>
                <a:cs typeface="Arial" charset="0"/>
              </a:rPr>
              <a:t>Root switch continues sending messages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Periodically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reannouncing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itself as the root (1, 0, 1)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Other switches continue forwarding messages</a:t>
            </a:r>
          </a:p>
          <a:p>
            <a:r>
              <a:rPr lang="en-US" dirty="0">
                <a:latin typeface="Arial" charset="0"/>
                <a:cs typeface="Arial" charset="0"/>
              </a:rPr>
              <a:t>Detecting failures through timeout (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soft state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If no word from root, times out and claims to be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Delay in reestablishing spanning tree is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major problem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Work on rapid spanning tree algorithms…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Given a switch-tree of a given size, link length, speed of computation, …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			How long does a failure take to rectify?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1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C20A-1543-CC75-96A7-D5E32A6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Weirder “Data Link Layer”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355C-E2D7-60D4-672C-84D7775B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b="1" dirty="0"/>
              <a:t>VLAN</a:t>
            </a:r>
            <a:r>
              <a:rPr lang="en-US" dirty="0"/>
              <a:t>                                        </a:t>
            </a:r>
            <a:r>
              <a:rPr lang="en-US" b="1" dirty="0"/>
              <a:t>VPN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n-US" b="1" dirty="0"/>
              <a:t>Datacenter</a:t>
            </a:r>
          </a:p>
          <a:p>
            <a:pPr marL="0" indent="0">
              <a:buNone/>
            </a:pPr>
            <a:r>
              <a:rPr lang="en-US" dirty="0"/>
              <a:t>“so you think your LAN has a lot of computers….”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6C2D-C75C-A3A6-ADEE-09E76A64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776C5-C303-6D7A-F25D-A167B507DB56}"/>
              </a:ext>
            </a:extLst>
          </p:cNvPr>
          <p:cNvSpPr txBox="1"/>
          <p:nvPr/>
        </p:nvSpPr>
        <p:spPr>
          <a:xfrm>
            <a:off x="1447800" y="2016669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BC5E3-EB63-4CF4-F38F-D7C1D21E8931}"/>
              </a:ext>
            </a:extLst>
          </p:cNvPr>
          <p:cNvSpPr txBox="1"/>
          <p:nvPr/>
        </p:nvSpPr>
        <p:spPr>
          <a:xfrm>
            <a:off x="1447800" y="2381803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97A5A-174B-C65B-44A7-15A5C3B3E571}"/>
              </a:ext>
            </a:extLst>
          </p:cNvPr>
          <p:cNvSpPr txBox="1"/>
          <p:nvPr/>
        </p:nvSpPr>
        <p:spPr>
          <a:xfrm>
            <a:off x="1447798" y="349897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3AFC8-013D-BC20-9DFB-D48C6BFBF71F}"/>
              </a:ext>
            </a:extLst>
          </p:cNvPr>
          <p:cNvSpPr txBox="1"/>
          <p:nvPr/>
        </p:nvSpPr>
        <p:spPr>
          <a:xfrm>
            <a:off x="1447797" y="3864113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E4C53-C7A1-0C7F-0B28-EDA0CD11E990}"/>
              </a:ext>
            </a:extLst>
          </p:cNvPr>
          <p:cNvSpPr txBox="1"/>
          <p:nvPr/>
        </p:nvSpPr>
        <p:spPr>
          <a:xfrm>
            <a:off x="1447794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246F3-8E90-0F0A-470C-834F08DE7862}"/>
              </a:ext>
            </a:extLst>
          </p:cNvPr>
          <p:cNvSpPr txBox="1"/>
          <p:nvPr/>
        </p:nvSpPr>
        <p:spPr>
          <a:xfrm>
            <a:off x="1447794" y="312754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E2DB7-77BF-A778-B9EB-85B5C5B3E7AF}"/>
              </a:ext>
            </a:extLst>
          </p:cNvPr>
          <p:cNvSpPr txBox="1"/>
          <p:nvPr/>
        </p:nvSpPr>
        <p:spPr>
          <a:xfrm>
            <a:off x="5682330" y="2028725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7B6C3-0D71-B6C7-21A4-B35E70833DA9}"/>
              </a:ext>
            </a:extLst>
          </p:cNvPr>
          <p:cNvSpPr txBox="1"/>
          <p:nvPr/>
        </p:nvSpPr>
        <p:spPr>
          <a:xfrm>
            <a:off x="5682329" y="2398057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0B192-2144-3B95-26F7-49B31696EE3A}"/>
              </a:ext>
            </a:extLst>
          </p:cNvPr>
          <p:cNvSpPr txBox="1"/>
          <p:nvPr/>
        </p:nvSpPr>
        <p:spPr>
          <a:xfrm>
            <a:off x="5682329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BAD0E-2F62-3A0E-C716-1AAC93E0D9FD}"/>
              </a:ext>
            </a:extLst>
          </p:cNvPr>
          <p:cNvSpPr txBox="1"/>
          <p:nvPr/>
        </p:nvSpPr>
        <p:spPr>
          <a:xfrm>
            <a:off x="5682337" y="388015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Link (</a:t>
            </a:r>
            <a:r>
              <a:rPr lang="en-US"/>
              <a:t>L2)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BBF84-0491-241F-0E01-DF291C413223}"/>
              </a:ext>
            </a:extLst>
          </p:cNvPr>
          <p:cNvSpPr txBox="1"/>
          <p:nvPr/>
        </p:nvSpPr>
        <p:spPr>
          <a:xfrm>
            <a:off x="5682336" y="4249489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A9341-B672-84BA-C2A7-9D9034C48B0A}"/>
              </a:ext>
            </a:extLst>
          </p:cNvPr>
          <p:cNvSpPr txBox="1"/>
          <p:nvPr/>
        </p:nvSpPr>
        <p:spPr>
          <a:xfrm>
            <a:off x="5682329" y="3129522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73ECD-C274-221E-A684-D8BA5FB67615}"/>
              </a:ext>
            </a:extLst>
          </p:cNvPr>
          <p:cNvSpPr txBox="1"/>
          <p:nvPr/>
        </p:nvSpPr>
        <p:spPr>
          <a:xfrm>
            <a:off x="5682338" y="3510825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4461860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</a:t>
            </a:r>
            <a:endParaRPr lang="en-US" sz="3300" dirty="0">
              <a:latin typeface="+mn-lt"/>
            </a:endParaRPr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id="{E4D728B5-3C3F-924A-9CDF-27480A919CB3}"/>
              </a:ext>
            </a:extLst>
          </p:cNvPr>
          <p:cNvSpPr txBox="1">
            <a:spLocks noChangeArrowheads="1"/>
          </p:cNvSpPr>
          <p:nvPr/>
        </p:nvSpPr>
        <p:spPr>
          <a:xfrm>
            <a:off x="732864" y="1827679"/>
            <a:ext cx="7658100" cy="14802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631" indent="0">
              <a:buNone/>
              <a:defRPr/>
            </a:pPr>
            <a:r>
              <a:rPr lang="en-US" sz="2400" dirty="0"/>
              <a:t>10’s to 100’s of thousands of hosts, often closely coupled, in close proximity: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e-business (e.g. Amazon)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content-servers (e.g., YouTube, Akamai, Apple, Microsoft)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search engines, data mining (e.g., Google)</a:t>
            </a:r>
          </a:p>
          <a:p>
            <a:pPr>
              <a:defRPr/>
            </a:pPr>
            <a:endParaRPr lang="en-US" sz="2100" dirty="0">
              <a:latin typeface="Gill Sans MT" charset="0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D3EF5B0D-E7CD-5644-B7EA-B471327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466330"/>
            <a:ext cx="4329182" cy="229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SzPct val="100000"/>
              <a:buNone/>
              <a:defRPr/>
            </a:pPr>
            <a:r>
              <a:rPr lang="en-US" sz="2400" dirty="0">
                <a:cs typeface="+mn-cs"/>
              </a:rPr>
              <a:t>challenges:</a:t>
            </a:r>
          </a:p>
          <a:p>
            <a:pPr marL="350044" lvl="1" indent="-210741">
              <a:defRPr/>
            </a:pPr>
            <a:r>
              <a:rPr lang="en-US" sz="2100" dirty="0"/>
              <a:t>multiple applications, each serving massive numbers of clients </a:t>
            </a:r>
          </a:p>
          <a:p>
            <a:pPr marL="350044" lvl="1" indent="-210741">
              <a:defRPr/>
            </a:pPr>
            <a:r>
              <a:rPr lang="en-US" sz="2100" dirty="0"/>
              <a:t>reliability</a:t>
            </a:r>
          </a:p>
          <a:p>
            <a:pPr marL="350044" lvl="1" indent="-210741">
              <a:defRPr/>
            </a:pPr>
            <a:r>
              <a:rPr lang="en-US" sz="2100" dirty="0"/>
              <a:t>managing/balancing load, avoiding processing, networking, data bottlenecks  </a:t>
            </a:r>
          </a:p>
        </p:txBody>
      </p:sp>
      <p:pic>
        <p:nvPicPr>
          <p:cNvPr id="82" name="Picture 1">
            <a:extLst>
              <a:ext uri="{FF2B5EF4-FFF2-40B4-BE49-F238E27FC236}">
                <a16:creationId xmlns:a16="http://schemas.microsoft.com/office/drawing/2014/main" id="{EF697C9C-05DB-EC46-A107-B9EED28B8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60" y="3334730"/>
            <a:ext cx="2645569" cy="189190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8A4A2A11-339C-0B43-A8FB-3B9DF32D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526" y="5300733"/>
            <a:ext cx="35958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50" i="0" dirty="0">
                <a:latin typeface="Arial" charset="0"/>
                <a:cs typeface="Arial" charset="0"/>
              </a:rPr>
              <a:t>Inside a 40-ft Microsoft container, Chicago data center</a:t>
            </a:r>
          </a:p>
        </p:txBody>
      </p:sp>
    </p:spTree>
    <p:extLst>
      <p:ext uri="{BB962C8B-B14F-4D97-AF65-F5344CB8AC3E}">
        <p14:creationId xmlns:p14="http://schemas.microsoft.com/office/powerpoint/2010/main" val="16775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7907-A636-E04D-B034-7F4D8E38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Analog/Digital Digital/Analog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BD5B6-6137-BA45-A108-5F696133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1267F-1DAA-A64B-B940-DF27A53F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52" y="1522218"/>
            <a:ext cx="6260073" cy="285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17D3-D67C-7A40-822B-9BD1D8EB3CD8}"/>
              </a:ext>
            </a:extLst>
          </p:cNvPr>
          <p:cNvSpPr txBox="1"/>
          <p:nvPr/>
        </p:nvSpPr>
        <p:spPr>
          <a:xfrm>
            <a:off x="274320" y="1417638"/>
            <a:ext cx="858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 from Digital Electronics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Conversion errors can occur in both directions</a:t>
            </a:r>
          </a:p>
          <a:p>
            <a:r>
              <a:rPr lang="en-US" sz="2400" dirty="0"/>
              <a:t>e.g.</a:t>
            </a:r>
          </a:p>
          <a:p>
            <a:r>
              <a:rPr lang="en-US" sz="2400" dirty="0"/>
              <a:t>	Noise leads to incorrect digitization</a:t>
            </a:r>
          </a:p>
          <a:p>
            <a:r>
              <a:rPr lang="en-US" sz="2400" dirty="0"/>
              <a:t>	Insufficient digitization resolution leads to information loss</a:t>
            </a:r>
          </a:p>
        </p:txBody>
      </p:sp>
    </p:spTree>
    <p:extLst>
      <p:ext uri="{BB962C8B-B14F-4D97-AF65-F5344CB8AC3E}">
        <p14:creationId xmlns:p14="http://schemas.microsoft.com/office/powerpoint/2010/main" val="5015015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roup 3045">
            <a:extLst>
              <a:ext uri="{FF2B5EF4-FFF2-40B4-BE49-F238E27FC236}">
                <a16:creationId xmlns:a16="http://schemas.microsoft.com/office/drawing/2014/main" id="{C01B87A7-7127-F442-AE4E-E3462A230005}"/>
              </a:ext>
            </a:extLst>
          </p:cNvPr>
          <p:cNvGrpSpPr/>
          <p:nvPr/>
        </p:nvGrpSpPr>
        <p:grpSpPr>
          <a:xfrm>
            <a:off x="1109383" y="2200275"/>
            <a:ext cx="4275616" cy="813882"/>
            <a:chOff x="1411941" y="1759372"/>
            <a:chExt cx="5700821" cy="1085176"/>
          </a:xfrm>
        </p:grpSpPr>
        <p:cxnSp>
          <p:nvCxnSpPr>
            <p:cNvPr id="3031" name="Straight Connector 3030">
              <a:extLst>
                <a:ext uri="{FF2B5EF4-FFF2-40B4-BE49-F238E27FC236}">
                  <a16:creationId xmlns:a16="http://schemas.microsoft.com/office/drawing/2014/main" id="{4DACBBAE-EE17-2746-A9E7-933C0B692B39}"/>
                </a:ext>
              </a:extLst>
            </p:cNvPr>
            <p:cNvCxnSpPr>
              <a:endCxn id="1070" idx="9"/>
            </p:cNvCxnSpPr>
            <p:nvPr/>
          </p:nvCxnSpPr>
          <p:spPr>
            <a:xfrm flipV="1">
              <a:off x="1411941" y="1792398"/>
              <a:ext cx="2243429" cy="923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2" name="Straight Connector 3031">
              <a:extLst>
                <a:ext uri="{FF2B5EF4-FFF2-40B4-BE49-F238E27FC236}">
                  <a16:creationId xmlns:a16="http://schemas.microsoft.com/office/drawing/2014/main" id="{CD27CBCF-5CF5-3043-B26E-78688B281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5388" y="1790700"/>
              <a:ext cx="4493570" cy="939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4" name="Straight Connector 3033">
              <a:extLst>
                <a:ext uri="{FF2B5EF4-FFF2-40B4-BE49-F238E27FC236}">
                  <a16:creationId xmlns:a16="http://schemas.microsoft.com/office/drawing/2014/main" id="{365D6AA2-2F56-F246-9061-DA47F2E70630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V="1">
              <a:off x="3016624" y="1792398"/>
              <a:ext cx="638746" cy="1022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6" name="Straight Connector 3035">
              <a:extLst>
                <a:ext uri="{FF2B5EF4-FFF2-40B4-BE49-F238E27FC236}">
                  <a16:creationId xmlns:a16="http://schemas.microsoft.com/office/drawing/2014/main" id="{D5D74B17-E669-FE4C-90E2-AB4FFE11BB70}"/>
                </a:ext>
              </a:extLst>
            </p:cNvPr>
            <p:cNvCxnSpPr>
              <a:cxnSpLocks/>
              <a:endCxn id="1070" idx="13"/>
            </p:cNvCxnSpPr>
            <p:nvPr/>
          </p:nvCxnSpPr>
          <p:spPr>
            <a:xfrm flipH="1" flipV="1">
              <a:off x="3558254" y="1759372"/>
              <a:ext cx="1022712" cy="10538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8" name="Straight Connector 3037">
              <a:extLst>
                <a:ext uri="{FF2B5EF4-FFF2-40B4-BE49-F238E27FC236}">
                  <a16:creationId xmlns:a16="http://schemas.microsoft.com/office/drawing/2014/main" id="{525EBE08-7479-054B-BB61-1565F65EA5BD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H="1" flipV="1">
              <a:off x="3655370" y="1792398"/>
              <a:ext cx="3457392" cy="10521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Straight Connector 3039">
              <a:extLst>
                <a:ext uri="{FF2B5EF4-FFF2-40B4-BE49-F238E27FC236}">
                  <a16:creationId xmlns:a16="http://schemas.microsoft.com/office/drawing/2014/main" id="{3FA1EC99-9B3B-1F4B-9262-9BB2D13C8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160" y="1759372"/>
              <a:ext cx="2906904" cy="1002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2" name="Straight Connector 3041">
              <a:extLst>
                <a:ext uri="{FF2B5EF4-FFF2-40B4-BE49-F238E27FC236}">
                  <a16:creationId xmlns:a16="http://schemas.microsoft.com/office/drawing/2014/main" id="{7091C08B-B764-4044-B56B-33E0E4C0C11F}"/>
                </a:ext>
              </a:extLst>
            </p:cNvPr>
            <p:cNvCxnSpPr>
              <a:cxnSpLocks/>
              <a:endCxn id="1266" idx="6"/>
            </p:cNvCxnSpPr>
            <p:nvPr/>
          </p:nvCxnSpPr>
          <p:spPr>
            <a:xfrm flipH="1" flipV="1">
              <a:off x="6032171" y="1818912"/>
              <a:ext cx="1009432" cy="974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3" name="Straight Connector 3042">
              <a:extLst>
                <a:ext uri="{FF2B5EF4-FFF2-40B4-BE49-F238E27FC236}">
                  <a16:creationId xmlns:a16="http://schemas.microsoft.com/office/drawing/2014/main" id="{52F9EC65-3D9A-FE4E-8A58-70BB083F633E}"/>
                </a:ext>
              </a:extLst>
            </p:cNvPr>
            <p:cNvCxnSpPr>
              <a:cxnSpLocks/>
              <a:endCxn id="1266" idx="12"/>
            </p:cNvCxnSpPr>
            <p:nvPr/>
          </p:nvCxnSpPr>
          <p:spPr>
            <a:xfrm flipV="1">
              <a:off x="4549326" y="1819056"/>
              <a:ext cx="1290280" cy="9742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35" y="908104"/>
            <a:ext cx="91440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9F489-33B2-3749-BFA1-4C8997D87B0C}"/>
              </a:ext>
            </a:extLst>
          </p:cNvPr>
          <p:cNvSpPr txBox="1"/>
          <p:nvPr/>
        </p:nvSpPr>
        <p:spPr bwMode="auto">
          <a:xfrm>
            <a:off x="6097697" y="5112852"/>
            <a:ext cx="2575705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Server racks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20- 40 server blades: hosts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15393-9320-AD40-A920-9F6F10E726A5}"/>
              </a:ext>
            </a:extLst>
          </p:cNvPr>
          <p:cNvSpPr txBox="1"/>
          <p:nvPr/>
        </p:nvSpPr>
        <p:spPr bwMode="auto">
          <a:xfrm>
            <a:off x="6064080" y="4125095"/>
            <a:ext cx="283115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Top of Rack (TOR) switch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one per rack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40-100Gbps Ethernet to blades      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053E7DEC-F98A-0E4C-BFF7-FD0AB93149B1}"/>
              </a:ext>
            </a:extLst>
          </p:cNvPr>
          <p:cNvSpPr txBox="1"/>
          <p:nvPr/>
        </p:nvSpPr>
        <p:spPr bwMode="auto">
          <a:xfrm>
            <a:off x="6097697" y="3452743"/>
            <a:ext cx="28311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Tier-2 switches</a:t>
            </a: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latin typeface="Calibri"/>
              </a:rPr>
              <a:t>connecting to  ~16 TORs below</a:t>
            </a:r>
          </a:p>
        </p:txBody>
      </p:sp>
      <p:grpSp>
        <p:nvGrpSpPr>
          <p:cNvPr id="2210" name="Group 2209">
            <a:extLst>
              <a:ext uri="{FF2B5EF4-FFF2-40B4-BE49-F238E27FC236}">
                <a16:creationId xmlns:a16="http://schemas.microsoft.com/office/drawing/2014/main" id="{13DE82CA-DD22-694A-A97F-01C7E541FE0C}"/>
              </a:ext>
            </a:extLst>
          </p:cNvPr>
          <p:cNvGrpSpPr/>
          <p:nvPr/>
        </p:nvGrpSpPr>
        <p:grpSpPr>
          <a:xfrm>
            <a:off x="5686635" y="4224154"/>
            <a:ext cx="200520" cy="747896"/>
            <a:chOff x="6424161" y="4488570"/>
            <a:chExt cx="267360" cy="997195"/>
          </a:xfrm>
        </p:grpSpPr>
        <p:grpSp>
          <p:nvGrpSpPr>
            <p:cNvPr id="2211" name="Group 506">
              <a:extLst>
                <a:ext uri="{FF2B5EF4-FFF2-40B4-BE49-F238E27FC236}">
                  <a16:creationId xmlns:a16="http://schemas.microsoft.com/office/drawing/2014/main" id="{AD06A772-1A23-D747-9DC2-05E45DF50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4161" y="4637077"/>
              <a:ext cx="235570" cy="848688"/>
              <a:chOff x="6395998" y="3062424"/>
              <a:chExt cx="564403" cy="837478"/>
            </a:xfrm>
          </p:grpSpPr>
          <p:sp>
            <p:nvSpPr>
              <p:cNvPr id="2233" name="Rectangle 2232">
                <a:extLst>
                  <a:ext uri="{FF2B5EF4-FFF2-40B4-BE49-F238E27FC236}">
                    <a16:creationId xmlns:a16="http://schemas.microsoft.com/office/drawing/2014/main" id="{6E750B71-77FD-0D4B-B6D0-F545DE2E9082}"/>
                  </a:ext>
                </a:extLst>
              </p:cNvPr>
              <p:cNvSpPr/>
              <p:nvPr/>
            </p:nvSpPr>
            <p:spPr>
              <a:xfrm>
                <a:off x="6509786" y="3061857"/>
                <a:ext cx="447707" cy="74253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4" name="Straight Connector 2233">
                <a:extLst>
                  <a:ext uri="{FF2B5EF4-FFF2-40B4-BE49-F238E27FC236}">
                    <a16:creationId xmlns:a16="http://schemas.microsoft.com/office/drawing/2014/main" id="{823776B1-A44D-9E42-BD23-BBDCDD322B5F}"/>
                  </a:ext>
                </a:extLst>
              </p:cNvPr>
              <p:cNvCxnSpPr/>
              <p:nvPr/>
            </p:nvCxnSpPr>
            <p:spPr>
              <a:xfrm flipV="1">
                <a:off x="684705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5" name="Rectangle 2234">
                <a:extLst>
                  <a:ext uri="{FF2B5EF4-FFF2-40B4-BE49-F238E27FC236}">
                    <a16:creationId xmlns:a16="http://schemas.microsoft.com/office/drawing/2014/main" id="{81088A6C-BEE7-6E48-9B05-16BD01ECE6EC}"/>
                  </a:ext>
                </a:extLst>
              </p:cNvPr>
              <p:cNvSpPr/>
              <p:nvPr/>
            </p:nvSpPr>
            <p:spPr>
              <a:xfrm>
                <a:off x="6476953" y="3071256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6" name="Straight Connector 2235">
                <a:extLst>
                  <a:ext uri="{FF2B5EF4-FFF2-40B4-BE49-F238E27FC236}">
                    <a16:creationId xmlns:a16="http://schemas.microsoft.com/office/drawing/2014/main" id="{668F23B5-2030-B842-8628-4E119C7D48FB}"/>
                  </a:ext>
                </a:extLst>
              </p:cNvPr>
              <p:cNvCxnSpPr/>
              <p:nvPr/>
            </p:nvCxnSpPr>
            <p:spPr>
              <a:xfrm flipV="1">
                <a:off x="639636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7" name="Rectangle 2236">
                <a:extLst>
                  <a:ext uri="{FF2B5EF4-FFF2-40B4-BE49-F238E27FC236}">
                    <a16:creationId xmlns:a16="http://schemas.microsoft.com/office/drawing/2014/main" id="{8221FFC8-C649-0843-94EA-7D3D4CA7C07F}"/>
                  </a:ext>
                </a:extLst>
              </p:cNvPr>
              <p:cNvSpPr/>
              <p:nvPr/>
            </p:nvSpPr>
            <p:spPr>
              <a:xfrm>
                <a:off x="6817210" y="3702567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38" name="Rectangle 2237">
                <a:extLst>
                  <a:ext uri="{FF2B5EF4-FFF2-40B4-BE49-F238E27FC236}">
                    <a16:creationId xmlns:a16="http://schemas.microsoft.com/office/drawing/2014/main" id="{AC21620A-0DE4-A248-99E3-D09659F2A896}"/>
                  </a:ext>
                </a:extLst>
              </p:cNvPr>
              <p:cNvSpPr/>
              <p:nvPr/>
            </p:nvSpPr>
            <p:spPr>
              <a:xfrm>
                <a:off x="6405320" y="3157415"/>
                <a:ext cx="444723" cy="7425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9" name="Straight Connector 2238">
                <a:extLst>
                  <a:ext uri="{FF2B5EF4-FFF2-40B4-BE49-F238E27FC236}">
                    <a16:creationId xmlns:a16="http://schemas.microsoft.com/office/drawing/2014/main" id="{A57356A9-04B9-584D-8D3C-37D57DA33563}"/>
                  </a:ext>
                </a:extLst>
              </p:cNvPr>
              <p:cNvCxnSpPr/>
              <p:nvPr/>
            </p:nvCxnSpPr>
            <p:spPr>
              <a:xfrm flipV="1">
                <a:off x="6847057" y="3804392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40" name="Group 544">
                <a:extLst>
                  <a:ext uri="{FF2B5EF4-FFF2-40B4-BE49-F238E27FC236}">
                    <a16:creationId xmlns:a16="http://schemas.microsoft.com/office/drawing/2014/main" id="{21D16045-4289-1B47-97A3-1C3AE294B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0318" y="313742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8" name="Straight Connector 2267">
                  <a:extLst>
                    <a:ext uri="{FF2B5EF4-FFF2-40B4-BE49-F238E27FC236}">
                      <a16:creationId xmlns:a16="http://schemas.microsoft.com/office/drawing/2014/main" id="{EE48E73C-55BB-384C-88BC-E6353763D363}"/>
                    </a:ext>
                  </a:extLst>
                </p:cNvPr>
                <p:cNvCxnSpPr/>
                <p:nvPr/>
              </p:nvCxnSpPr>
              <p:spPr>
                <a:xfrm flipV="1">
                  <a:off x="7028782" y="2845711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Straight Connector 2268">
                  <a:extLst>
                    <a:ext uri="{FF2B5EF4-FFF2-40B4-BE49-F238E27FC236}">
                      <a16:creationId xmlns:a16="http://schemas.microsoft.com/office/drawing/2014/main" id="{07D6B301-B88B-D74A-95A9-A814A617DF0B}"/>
                    </a:ext>
                  </a:extLst>
                </p:cNvPr>
                <p:cNvCxnSpPr/>
                <p:nvPr/>
              </p:nvCxnSpPr>
              <p:spPr>
                <a:xfrm flipV="1">
                  <a:off x="6581076" y="2938136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1" name="Group 547">
                <a:extLst>
                  <a:ext uri="{FF2B5EF4-FFF2-40B4-BE49-F238E27FC236}">
                    <a16:creationId xmlns:a16="http://schemas.microsoft.com/office/drawing/2014/main" id="{BD431809-A0E5-EB48-8FB3-A2AFCC9E4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838" y="320328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6" name="Straight Connector 2265">
                  <a:extLst>
                    <a:ext uri="{FF2B5EF4-FFF2-40B4-BE49-F238E27FC236}">
                      <a16:creationId xmlns:a16="http://schemas.microsoft.com/office/drawing/2014/main" id="{DD9C9808-68C2-5641-BBFD-CD64102BC801}"/>
                    </a:ext>
                  </a:extLst>
                </p:cNvPr>
                <p:cNvCxnSpPr/>
                <p:nvPr/>
              </p:nvCxnSpPr>
              <p:spPr>
                <a:xfrm flipV="1">
                  <a:off x="7029263" y="2845642"/>
                  <a:ext cx="119388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Straight Connector 2266">
                  <a:extLst>
                    <a:ext uri="{FF2B5EF4-FFF2-40B4-BE49-F238E27FC236}">
                      <a16:creationId xmlns:a16="http://schemas.microsoft.com/office/drawing/2014/main" id="{24555690-774B-C64C-9B86-6BEFE0B04105}"/>
                    </a:ext>
                  </a:extLst>
                </p:cNvPr>
                <p:cNvCxnSpPr/>
                <p:nvPr/>
              </p:nvCxnSpPr>
              <p:spPr>
                <a:xfrm flipV="1">
                  <a:off x="6581557" y="293493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2" name="Group 549">
                <a:extLst>
                  <a:ext uri="{FF2B5EF4-FFF2-40B4-BE49-F238E27FC236}">
                    <a16:creationId xmlns:a16="http://schemas.microsoft.com/office/drawing/2014/main" id="{7861F78C-66A9-0B4D-91DF-9CA4F7B24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358" y="326914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4" name="Straight Connector 2263">
                  <a:extLst>
                    <a:ext uri="{FF2B5EF4-FFF2-40B4-BE49-F238E27FC236}">
                      <a16:creationId xmlns:a16="http://schemas.microsoft.com/office/drawing/2014/main" id="{7A540AE0-8021-0845-9F64-356B53E091B9}"/>
                    </a:ext>
                  </a:extLst>
                </p:cNvPr>
                <p:cNvCxnSpPr/>
                <p:nvPr/>
              </p:nvCxnSpPr>
              <p:spPr>
                <a:xfrm flipV="1">
                  <a:off x="7026759" y="284557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Straight Connector 2264">
                  <a:extLst>
                    <a:ext uri="{FF2B5EF4-FFF2-40B4-BE49-F238E27FC236}">
                      <a16:creationId xmlns:a16="http://schemas.microsoft.com/office/drawing/2014/main" id="{9BC0009B-B5C5-0149-8EE2-68647A7FC2A3}"/>
                    </a:ext>
                  </a:extLst>
                </p:cNvPr>
                <p:cNvCxnSpPr/>
                <p:nvPr/>
              </p:nvCxnSpPr>
              <p:spPr>
                <a:xfrm flipV="1">
                  <a:off x="6582036" y="293486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3" name="Group 550">
                <a:extLst>
                  <a:ext uri="{FF2B5EF4-FFF2-40B4-BE49-F238E27FC236}">
                    <a16:creationId xmlns:a16="http://schemas.microsoft.com/office/drawing/2014/main" id="{A0C1B19A-149C-2048-9262-CB275D24DF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878" y="333501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2" name="Straight Connector 2261">
                  <a:extLst>
                    <a:ext uri="{FF2B5EF4-FFF2-40B4-BE49-F238E27FC236}">
                      <a16:creationId xmlns:a16="http://schemas.microsoft.com/office/drawing/2014/main" id="{24EBB181-8802-B048-8755-514B253A7EFB}"/>
                    </a:ext>
                  </a:extLst>
                </p:cNvPr>
                <p:cNvCxnSpPr/>
                <p:nvPr/>
              </p:nvCxnSpPr>
              <p:spPr>
                <a:xfrm flipV="1">
                  <a:off x="7027238" y="284550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Straight Connector 2262">
                  <a:extLst>
                    <a:ext uri="{FF2B5EF4-FFF2-40B4-BE49-F238E27FC236}">
                      <a16:creationId xmlns:a16="http://schemas.microsoft.com/office/drawing/2014/main" id="{03647B52-C5CF-9841-84AE-359DB9D28236}"/>
                    </a:ext>
                  </a:extLst>
                </p:cNvPr>
                <p:cNvCxnSpPr/>
                <p:nvPr/>
              </p:nvCxnSpPr>
              <p:spPr>
                <a:xfrm flipV="1">
                  <a:off x="6582516" y="293479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4" name="Group 551">
                <a:extLst>
                  <a:ext uri="{FF2B5EF4-FFF2-40B4-BE49-F238E27FC236}">
                    <a16:creationId xmlns:a16="http://schemas.microsoft.com/office/drawing/2014/main" id="{0F6B5FE9-433E-AF45-829B-1693F681EE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398" y="340087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0" name="Straight Connector 2259">
                  <a:extLst>
                    <a:ext uri="{FF2B5EF4-FFF2-40B4-BE49-F238E27FC236}">
                      <a16:creationId xmlns:a16="http://schemas.microsoft.com/office/drawing/2014/main" id="{98D83DBC-7196-674A-AC12-5809335F9950}"/>
                    </a:ext>
                  </a:extLst>
                </p:cNvPr>
                <p:cNvCxnSpPr/>
                <p:nvPr/>
              </p:nvCxnSpPr>
              <p:spPr>
                <a:xfrm flipV="1">
                  <a:off x="7027718" y="2845433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Straight Connector 2260">
                  <a:extLst>
                    <a:ext uri="{FF2B5EF4-FFF2-40B4-BE49-F238E27FC236}">
                      <a16:creationId xmlns:a16="http://schemas.microsoft.com/office/drawing/2014/main" id="{DA345508-ED75-CB45-84D3-8972B3823321}"/>
                    </a:ext>
                  </a:extLst>
                </p:cNvPr>
                <p:cNvCxnSpPr/>
                <p:nvPr/>
              </p:nvCxnSpPr>
              <p:spPr>
                <a:xfrm flipV="1">
                  <a:off x="6582995" y="293472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5" name="Group 552">
                <a:extLst>
                  <a:ext uri="{FF2B5EF4-FFF2-40B4-BE49-F238E27FC236}">
                    <a16:creationId xmlns:a16="http://schemas.microsoft.com/office/drawing/2014/main" id="{F154FC25-62B1-E649-978E-614DF0A54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918" y="346674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8" name="Straight Connector 2257">
                  <a:extLst>
                    <a:ext uri="{FF2B5EF4-FFF2-40B4-BE49-F238E27FC236}">
                      <a16:creationId xmlns:a16="http://schemas.microsoft.com/office/drawing/2014/main" id="{06A0FAD8-4849-0A41-81FE-F9998F083CF5}"/>
                    </a:ext>
                  </a:extLst>
                </p:cNvPr>
                <p:cNvCxnSpPr/>
                <p:nvPr/>
              </p:nvCxnSpPr>
              <p:spPr>
                <a:xfrm flipV="1">
                  <a:off x="7028199" y="2845363"/>
                  <a:ext cx="113419" cy="939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Straight Connector 2258">
                  <a:extLst>
                    <a:ext uri="{FF2B5EF4-FFF2-40B4-BE49-F238E27FC236}">
                      <a16:creationId xmlns:a16="http://schemas.microsoft.com/office/drawing/2014/main" id="{F20F58AE-6D2B-F34C-9426-EEBDA8C1C26B}"/>
                    </a:ext>
                  </a:extLst>
                </p:cNvPr>
                <p:cNvCxnSpPr/>
                <p:nvPr/>
              </p:nvCxnSpPr>
              <p:spPr>
                <a:xfrm flipV="1">
                  <a:off x="6583477" y="2939355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6" name="Group 555">
                <a:extLst>
                  <a:ext uri="{FF2B5EF4-FFF2-40B4-BE49-F238E27FC236}">
                    <a16:creationId xmlns:a16="http://schemas.microsoft.com/office/drawing/2014/main" id="{CE58E6E7-6A3D-5D47-B128-FDA5E9DBE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438" y="353260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6" name="Straight Connector 2255">
                  <a:extLst>
                    <a:ext uri="{FF2B5EF4-FFF2-40B4-BE49-F238E27FC236}">
                      <a16:creationId xmlns:a16="http://schemas.microsoft.com/office/drawing/2014/main" id="{144AA24F-9ED3-7349-A725-3F258D69A240}"/>
                    </a:ext>
                  </a:extLst>
                </p:cNvPr>
                <p:cNvCxnSpPr/>
                <p:nvPr/>
              </p:nvCxnSpPr>
              <p:spPr>
                <a:xfrm flipV="1">
                  <a:off x="7028679" y="284216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Straight Connector 2256">
                  <a:extLst>
                    <a:ext uri="{FF2B5EF4-FFF2-40B4-BE49-F238E27FC236}">
                      <a16:creationId xmlns:a16="http://schemas.microsoft.com/office/drawing/2014/main" id="{7171569F-E786-B648-BA09-DDEDDFB2395F}"/>
                    </a:ext>
                  </a:extLst>
                </p:cNvPr>
                <p:cNvCxnSpPr/>
                <p:nvPr/>
              </p:nvCxnSpPr>
              <p:spPr>
                <a:xfrm flipV="1">
                  <a:off x="6580972" y="293928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7" name="Group 556">
                <a:extLst>
                  <a:ext uri="{FF2B5EF4-FFF2-40B4-BE49-F238E27FC236}">
                    <a16:creationId xmlns:a16="http://schemas.microsoft.com/office/drawing/2014/main" id="{E44CF71B-5C98-8B49-AD01-F0501C70A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958" y="359846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4" name="Straight Connector 2253">
                  <a:extLst>
                    <a:ext uri="{FF2B5EF4-FFF2-40B4-BE49-F238E27FC236}">
                      <a16:creationId xmlns:a16="http://schemas.microsoft.com/office/drawing/2014/main" id="{38FB85AD-BB56-A147-95AD-2E9AFC52303B}"/>
                    </a:ext>
                  </a:extLst>
                </p:cNvPr>
                <p:cNvCxnSpPr/>
                <p:nvPr/>
              </p:nvCxnSpPr>
              <p:spPr>
                <a:xfrm flipV="1">
                  <a:off x="7029158" y="284209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5" name="Straight Connector 2254">
                  <a:extLst>
                    <a:ext uri="{FF2B5EF4-FFF2-40B4-BE49-F238E27FC236}">
                      <a16:creationId xmlns:a16="http://schemas.microsoft.com/office/drawing/2014/main" id="{86C81058-2DCE-C747-9214-73C3790631F5}"/>
                    </a:ext>
                  </a:extLst>
                </p:cNvPr>
                <p:cNvCxnSpPr/>
                <p:nvPr/>
              </p:nvCxnSpPr>
              <p:spPr>
                <a:xfrm flipV="1">
                  <a:off x="6581452" y="2939215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8" name="Group 557">
                <a:extLst>
                  <a:ext uri="{FF2B5EF4-FFF2-40B4-BE49-F238E27FC236}">
                    <a16:creationId xmlns:a16="http://schemas.microsoft.com/office/drawing/2014/main" id="{5F88A3E4-4A77-E44D-9AC9-B6494EA76A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478" y="366433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2" name="Straight Connector 2251">
                  <a:extLst>
                    <a:ext uri="{FF2B5EF4-FFF2-40B4-BE49-F238E27FC236}">
                      <a16:creationId xmlns:a16="http://schemas.microsoft.com/office/drawing/2014/main" id="{986C57BD-11BE-CA4B-9859-BA66E122AE07}"/>
                    </a:ext>
                  </a:extLst>
                </p:cNvPr>
                <p:cNvCxnSpPr/>
                <p:nvPr/>
              </p:nvCxnSpPr>
              <p:spPr>
                <a:xfrm flipV="1">
                  <a:off x="7026654" y="2846719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3" name="Straight Connector 2252">
                  <a:extLst>
                    <a:ext uri="{FF2B5EF4-FFF2-40B4-BE49-F238E27FC236}">
                      <a16:creationId xmlns:a16="http://schemas.microsoft.com/office/drawing/2014/main" id="{4FFA72A1-FE20-3248-8048-A54C5BB79E0E}"/>
                    </a:ext>
                  </a:extLst>
                </p:cNvPr>
                <p:cNvCxnSpPr/>
                <p:nvPr/>
              </p:nvCxnSpPr>
              <p:spPr>
                <a:xfrm flipV="1">
                  <a:off x="6581933" y="2939145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9" name="Group 558">
                <a:extLst>
                  <a:ext uri="{FF2B5EF4-FFF2-40B4-BE49-F238E27FC236}">
                    <a16:creationId xmlns:a16="http://schemas.microsoft.com/office/drawing/2014/main" id="{0C11C4A4-C3FC-BE49-9D24-FE2401268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5998" y="373019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0" name="Straight Connector 2249">
                  <a:extLst>
                    <a:ext uri="{FF2B5EF4-FFF2-40B4-BE49-F238E27FC236}">
                      <a16:creationId xmlns:a16="http://schemas.microsoft.com/office/drawing/2014/main" id="{D78773C1-44C8-5543-8AA5-7D6BA930345C}"/>
                    </a:ext>
                  </a:extLst>
                </p:cNvPr>
                <p:cNvCxnSpPr/>
                <p:nvPr/>
              </p:nvCxnSpPr>
              <p:spPr>
                <a:xfrm flipV="1">
                  <a:off x="7027133" y="2846650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Straight Connector 2250">
                  <a:extLst>
                    <a:ext uri="{FF2B5EF4-FFF2-40B4-BE49-F238E27FC236}">
                      <a16:creationId xmlns:a16="http://schemas.microsoft.com/office/drawing/2014/main" id="{51F7BC5F-6A1E-1D43-B11C-D32E91BEA0D3}"/>
                    </a:ext>
                  </a:extLst>
                </p:cNvPr>
                <p:cNvCxnSpPr/>
                <p:nvPr/>
              </p:nvCxnSpPr>
              <p:spPr>
                <a:xfrm flipV="1">
                  <a:off x="6582413" y="2939076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12" name="Straight Connector 2211">
              <a:extLst>
                <a:ext uri="{FF2B5EF4-FFF2-40B4-BE49-F238E27FC236}">
                  <a16:creationId xmlns:a16="http://schemas.microsoft.com/office/drawing/2014/main" id="{8742A80B-531D-5B4F-BDBD-5C050B324AF1}"/>
                </a:ext>
              </a:extLst>
            </p:cNvPr>
            <p:cNvCxnSpPr/>
            <p:nvPr/>
          </p:nvCxnSpPr>
          <p:spPr bwMode="auto">
            <a:xfrm flipH="1">
              <a:off x="6685171" y="4525377"/>
              <a:ext cx="4763" cy="8556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3" name="Straight Connector 2212">
              <a:extLst>
                <a:ext uri="{FF2B5EF4-FFF2-40B4-BE49-F238E27FC236}">
                  <a16:creationId xmlns:a16="http://schemas.microsoft.com/office/drawing/2014/main" id="{4183F714-C9EF-0148-AAB0-066E4F697E5C}"/>
                </a:ext>
              </a:extLst>
            </p:cNvPr>
            <p:cNvCxnSpPr/>
            <p:nvPr/>
          </p:nvCxnSpPr>
          <p:spPr bwMode="auto">
            <a:xfrm>
              <a:off x="6632784" y="4706352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4" name="Straight Connector 2213">
              <a:extLst>
                <a:ext uri="{FF2B5EF4-FFF2-40B4-BE49-F238E27FC236}">
                  <a16:creationId xmlns:a16="http://schemas.microsoft.com/office/drawing/2014/main" id="{F673DA13-DFA2-114D-B9CD-5CF76CE5560F}"/>
                </a:ext>
              </a:extLst>
            </p:cNvPr>
            <p:cNvCxnSpPr/>
            <p:nvPr/>
          </p:nvCxnSpPr>
          <p:spPr bwMode="auto">
            <a:xfrm>
              <a:off x="6631196" y="477143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5" name="Straight Connector 2214">
              <a:extLst>
                <a:ext uri="{FF2B5EF4-FFF2-40B4-BE49-F238E27FC236}">
                  <a16:creationId xmlns:a16="http://schemas.microsoft.com/office/drawing/2014/main" id="{69C43710-5D21-094A-9A94-08F8E56191F8}"/>
                </a:ext>
              </a:extLst>
            </p:cNvPr>
            <p:cNvCxnSpPr/>
            <p:nvPr/>
          </p:nvCxnSpPr>
          <p:spPr bwMode="auto">
            <a:xfrm>
              <a:off x="6631196" y="4849227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6" name="Straight Connector 2215">
              <a:extLst>
                <a:ext uri="{FF2B5EF4-FFF2-40B4-BE49-F238E27FC236}">
                  <a16:creationId xmlns:a16="http://schemas.microsoft.com/office/drawing/2014/main" id="{D452918B-D99A-794A-8FB8-E749D444A8A3}"/>
                </a:ext>
              </a:extLst>
            </p:cNvPr>
            <p:cNvCxnSpPr/>
            <p:nvPr/>
          </p:nvCxnSpPr>
          <p:spPr bwMode="auto">
            <a:xfrm>
              <a:off x="6629609" y="4914314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7" name="Straight Connector 2216">
              <a:extLst>
                <a:ext uri="{FF2B5EF4-FFF2-40B4-BE49-F238E27FC236}">
                  <a16:creationId xmlns:a16="http://schemas.microsoft.com/office/drawing/2014/main" id="{2A65C57D-F50C-F64C-9B98-A00256DAA950}"/>
                </a:ext>
              </a:extLst>
            </p:cNvPr>
            <p:cNvCxnSpPr/>
            <p:nvPr/>
          </p:nvCxnSpPr>
          <p:spPr bwMode="auto">
            <a:xfrm>
              <a:off x="6628021" y="4976227"/>
              <a:ext cx="603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8" name="Straight Connector 2217">
              <a:extLst>
                <a:ext uri="{FF2B5EF4-FFF2-40B4-BE49-F238E27FC236}">
                  <a16:creationId xmlns:a16="http://schemas.microsoft.com/office/drawing/2014/main" id="{5B3EDDBB-C930-CA45-B460-8A644E068F7A}"/>
                </a:ext>
              </a:extLst>
            </p:cNvPr>
            <p:cNvCxnSpPr/>
            <p:nvPr/>
          </p:nvCxnSpPr>
          <p:spPr bwMode="auto">
            <a:xfrm>
              <a:off x="6628021" y="504448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9" name="Straight Connector 2218">
              <a:extLst>
                <a:ext uri="{FF2B5EF4-FFF2-40B4-BE49-F238E27FC236}">
                  <a16:creationId xmlns:a16="http://schemas.microsoft.com/office/drawing/2014/main" id="{D50EA242-0349-8D4D-88F3-55404B3248E8}"/>
                </a:ext>
              </a:extLst>
            </p:cNvPr>
            <p:cNvCxnSpPr/>
            <p:nvPr/>
          </p:nvCxnSpPr>
          <p:spPr bwMode="auto">
            <a:xfrm>
              <a:off x="6626434" y="511433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0" name="Straight Connector 2219">
              <a:extLst>
                <a:ext uri="{FF2B5EF4-FFF2-40B4-BE49-F238E27FC236}">
                  <a16:creationId xmlns:a16="http://schemas.microsoft.com/office/drawing/2014/main" id="{07C4B9C1-AB62-7346-8FB9-3D2902CD481B}"/>
                </a:ext>
              </a:extLst>
            </p:cNvPr>
            <p:cNvCxnSpPr/>
            <p:nvPr/>
          </p:nvCxnSpPr>
          <p:spPr bwMode="auto">
            <a:xfrm>
              <a:off x="6629609" y="51841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1" name="Straight Connector 2220">
              <a:extLst>
                <a:ext uri="{FF2B5EF4-FFF2-40B4-BE49-F238E27FC236}">
                  <a16:creationId xmlns:a16="http://schemas.microsoft.com/office/drawing/2014/main" id="{455CF468-DF93-D949-A0A5-A99315ED6643}"/>
                </a:ext>
              </a:extLst>
            </p:cNvPr>
            <p:cNvCxnSpPr/>
            <p:nvPr/>
          </p:nvCxnSpPr>
          <p:spPr bwMode="auto">
            <a:xfrm>
              <a:off x="6631196" y="525245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2" name="Straight Connector 2221">
              <a:extLst>
                <a:ext uri="{FF2B5EF4-FFF2-40B4-BE49-F238E27FC236}">
                  <a16:creationId xmlns:a16="http://schemas.microsoft.com/office/drawing/2014/main" id="{688ECD61-4E14-DE44-97CA-2F5FB733C17A}"/>
                </a:ext>
              </a:extLst>
            </p:cNvPr>
            <p:cNvCxnSpPr/>
            <p:nvPr/>
          </p:nvCxnSpPr>
          <p:spPr bwMode="auto">
            <a:xfrm>
              <a:off x="6631196" y="532230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3" name="Straight Connector 2222">
              <a:extLst>
                <a:ext uri="{FF2B5EF4-FFF2-40B4-BE49-F238E27FC236}">
                  <a16:creationId xmlns:a16="http://schemas.microsoft.com/office/drawing/2014/main" id="{5C5B4A84-CD30-E34E-8D82-AD74B698562B}"/>
                </a:ext>
              </a:extLst>
            </p:cNvPr>
            <p:cNvCxnSpPr/>
            <p:nvPr/>
          </p:nvCxnSpPr>
          <p:spPr bwMode="auto">
            <a:xfrm>
              <a:off x="6632784" y="53873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4" name="Straight Connector 2223">
              <a:extLst>
                <a:ext uri="{FF2B5EF4-FFF2-40B4-BE49-F238E27FC236}">
                  <a16:creationId xmlns:a16="http://schemas.microsoft.com/office/drawing/2014/main" id="{5A784C0E-ED94-0E45-A29C-FD09264DB91C}"/>
                </a:ext>
              </a:extLst>
            </p:cNvPr>
            <p:cNvCxnSpPr/>
            <p:nvPr/>
          </p:nvCxnSpPr>
          <p:spPr bwMode="auto">
            <a:xfrm flipH="1">
              <a:off x="6632784" y="4531727"/>
              <a:ext cx="5873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5" name="Group 2224">
              <a:extLst>
                <a:ext uri="{FF2B5EF4-FFF2-40B4-BE49-F238E27FC236}">
                  <a16:creationId xmlns:a16="http://schemas.microsoft.com/office/drawing/2014/main" id="{386EABE6-3F0D-9446-99EA-AD54FAD97ACD}"/>
                </a:ext>
              </a:extLst>
            </p:cNvPr>
            <p:cNvGrpSpPr/>
            <p:nvPr/>
          </p:nvGrpSpPr>
          <p:grpSpPr>
            <a:xfrm>
              <a:off x="6434171" y="4488570"/>
              <a:ext cx="224203" cy="179034"/>
              <a:chOff x="3668110" y="2448910"/>
              <a:chExt cx="3794234" cy="2165130"/>
            </a:xfrm>
          </p:grpSpPr>
          <p:sp>
            <p:nvSpPr>
              <p:cNvPr id="2226" name="Rectangle 2225">
                <a:extLst>
                  <a:ext uri="{FF2B5EF4-FFF2-40B4-BE49-F238E27FC236}">
                    <a16:creationId xmlns:a16="http://schemas.microsoft.com/office/drawing/2014/main" id="{C8BFDF92-4403-7243-ACA6-0719A58A205B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27" name="Freeform 2226">
                <a:extLst>
                  <a:ext uri="{FF2B5EF4-FFF2-40B4-BE49-F238E27FC236}">
                    <a16:creationId xmlns:a16="http://schemas.microsoft.com/office/drawing/2014/main" id="{7E0C8408-4575-1B43-9E7B-C49B042DF77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28" name="Group 2227">
                <a:extLst>
                  <a:ext uri="{FF2B5EF4-FFF2-40B4-BE49-F238E27FC236}">
                    <a16:creationId xmlns:a16="http://schemas.microsoft.com/office/drawing/2014/main" id="{32EA7FAC-B1FF-C848-917E-4A36D5DF72C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229" name="Freeform 2228">
                  <a:extLst>
                    <a:ext uri="{FF2B5EF4-FFF2-40B4-BE49-F238E27FC236}">
                      <a16:creationId xmlns:a16="http://schemas.microsoft.com/office/drawing/2014/main" id="{955FD11A-B45A-0043-85AC-A7FBA597633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0" name="Freeform 2229">
                  <a:extLst>
                    <a:ext uri="{FF2B5EF4-FFF2-40B4-BE49-F238E27FC236}">
                      <a16:creationId xmlns:a16="http://schemas.microsoft.com/office/drawing/2014/main" id="{905227E9-77C4-5646-BB01-28CE8D9C2C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1" name="Freeform 2230">
                  <a:extLst>
                    <a:ext uri="{FF2B5EF4-FFF2-40B4-BE49-F238E27FC236}">
                      <a16:creationId xmlns:a16="http://schemas.microsoft.com/office/drawing/2014/main" id="{81C8ADAC-2766-DA46-8606-FFEF45F98861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2" name="Freeform 2231">
                  <a:extLst>
                    <a:ext uri="{FF2B5EF4-FFF2-40B4-BE49-F238E27FC236}">
                      <a16:creationId xmlns:a16="http://schemas.microsoft.com/office/drawing/2014/main" id="{39ADE049-D143-9340-8929-AACE9281CE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48" name="Group 3047">
            <a:extLst>
              <a:ext uri="{FF2B5EF4-FFF2-40B4-BE49-F238E27FC236}">
                <a16:creationId xmlns:a16="http://schemas.microsoft.com/office/drawing/2014/main" id="{56F9EA7E-1CB4-2249-A692-78BBE6E06911}"/>
              </a:ext>
            </a:extLst>
          </p:cNvPr>
          <p:cNvGrpSpPr/>
          <p:nvPr/>
        </p:nvGrpSpPr>
        <p:grpSpPr>
          <a:xfrm>
            <a:off x="4480823" y="3390512"/>
            <a:ext cx="791543" cy="206804"/>
            <a:chOff x="5974431" y="3377682"/>
            <a:chExt cx="1055390" cy="275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FE5135-462D-EF4E-AB13-5061441674B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74431" y="34834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E3348DE5-9E35-144F-BA2C-58569C83123A}"/>
                </a:ext>
              </a:extLst>
            </p:cNvPr>
            <p:cNvCxnSpPr>
              <a:cxnSpLocks/>
              <a:stCxn id="1797" idx="8"/>
            </p:cNvCxnSpPr>
            <p:nvPr/>
          </p:nvCxnSpPr>
          <p:spPr bwMode="auto">
            <a:xfrm flipH="1" flipV="1">
              <a:off x="6223247" y="34274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D303DC32-178A-8044-9EDB-91C70B24B2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65843" y="33776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5B82866-056E-E94D-A772-F82AE1F53EE6}"/>
              </a:ext>
            </a:extLst>
          </p:cNvPr>
          <p:cNvGrpSpPr/>
          <p:nvPr/>
        </p:nvGrpSpPr>
        <p:grpSpPr>
          <a:xfrm flipV="1">
            <a:off x="4492486" y="3134503"/>
            <a:ext cx="791543" cy="206804"/>
            <a:chOff x="6920204" y="3530082"/>
            <a:chExt cx="1055390" cy="275739"/>
          </a:xfrm>
        </p:grpSpPr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9BFDF748-077C-3C42-928A-5ECFD560C5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20204" y="36358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7784673D-4B8F-FD46-B153-7B298DADAE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69020" y="35798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2873B3A2-D82B-C34E-B37B-7DE8521CCFC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11616" y="35300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9" name="Group 3048">
            <a:extLst>
              <a:ext uri="{FF2B5EF4-FFF2-40B4-BE49-F238E27FC236}">
                <a16:creationId xmlns:a16="http://schemas.microsoft.com/office/drawing/2014/main" id="{0DEFFD4D-EE42-5F4B-99FB-3A86AB6707C8}"/>
              </a:ext>
            </a:extLst>
          </p:cNvPr>
          <p:cNvGrpSpPr/>
          <p:nvPr/>
        </p:nvGrpSpPr>
        <p:grpSpPr>
          <a:xfrm>
            <a:off x="4993311" y="2760220"/>
            <a:ext cx="3938899" cy="806333"/>
            <a:chOff x="6657747" y="2537293"/>
            <a:chExt cx="5251865" cy="107511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5EB0EC-9187-E241-9FF4-CF79D7E505C6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671130CD-6668-134C-8C7A-D342EFD4F4A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2067" name="Rectangle 2066">
                <a:extLst>
                  <a:ext uri="{FF2B5EF4-FFF2-40B4-BE49-F238E27FC236}">
                    <a16:creationId xmlns:a16="http://schemas.microsoft.com/office/drawing/2014/main" id="{5ED49501-3457-DE48-B6A2-2CC8A28A4B14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68" name="Freeform 2067">
                <a:extLst>
                  <a:ext uri="{FF2B5EF4-FFF2-40B4-BE49-F238E27FC236}">
                    <a16:creationId xmlns:a16="http://schemas.microsoft.com/office/drawing/2014/main" id="{FE7F7BF5-C935-914D-8A79-967EE18C7BC4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E8E1A699-022A-4D49-963C-C0CB3FD03D5F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70" name="Freeform 2069">
                  <a:extLst>
                    <a:ext uri="{FF2B5EF4-FFF2-40B4-BE49-F238E27FC236}">
                      <a16:creationId xmlns:a16="http://schemas.microsoft.com/office/drawing/2014/main" id="{AC2A9D8C-7B09-FE4A-8E15-3AE55939F72B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1" name="Freeform 2070">
                  <a:extLst>
                    <a:ext uri="{FF2B5EF4-FFF2-40B4-BE49-F238E27FC236}">
                      <a16:creationId xmlns:a16="http://schemas.microsoft.com/office/drawing/2014/main" id="{C3463AC7-21C7-DF41-81AC-E1550BD7557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2" name="Freeform 2071">
                  <a:extLst>
                    <a:ext uri="{FF2B5EF4-FFF2-40B4-BE49-F238E27FC236}">
                      <a16:creationId xmlns:a16="http://schemas.microsoft.com/office/drawing/2014/main" id="{F608C891-1396-8E48-9C57-970118D86E57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3" name="Freeform 2072">
                  <a:extLst>
                    <a:ext uri="{FF2B5EF4-FFF2-40B4-BE49-F238E27FC236}">
                      <a16:creationId xmlns:a16="http://schemas.microsoft.com/office/drawing/2014/main" id="{83C5F980-A19D-AC46-9969-CD08A1A3080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17" name="TextBox 3016">
              <a:extLst>
                <a:ext uri="{FF2B5EF4-FFF2-40B4-BE49-F238E27FC236}">
                  <a16:creationId xmlns:a16="http://schemas.microsoft.com/office/drawing/2014/main" id="{BCCE49A8-7D52-C34D-ACC2-7FA5FA60D96D}"/>
                </a:ext>
              </a:extLst>
            </p:cNvPr>
            <p:cNvSpPr txBox="1"/>
            <p:nvPr/>
          </p:nvSpPr>
          <p:spPr bwMode="auto">
            <a:xfrm>
              <a:off x="8134746" y="2537293"/>
              <a:ext cx="3774866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Tier-1 switches</a:t>
              </a: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latin typeface="Calibri"/>
                </a:rPr>
                <a:t>connecting to  ~16 T-2s below</a:t>
              </a:r>
            </a:p>
          </p:txBody>
        </p:sp>
      </p:grpSp>
      <p:grpSp>
        <p:nvGrpSpPr>
          <p:cNvPr id="3029" name="Group 3028">
            <a:extLst>
              <a:ext uri="{FF2B5EF4-FFF2-40B4-BE49-F238E27FC236}">
                <a16:creationId xmlns:a16="http://schemas.microsoft.com/office/drawing/2014/main" id="{E6DDCFFF-CBB8-924D-9B40-87D5C47FE2A4}"/>
              </a:ext>
            </a:extLst>
          </p:cNvPr>
          <p:cNvGrpSpPr/>
          <p:nvPr/>
        </p:nvGrpSpPr>
        <p:grpSpPr>
          <a:xfrm>
            <a:off x="2407024" y="1934159"/>
            <a:ext cx="6570405" cy="600164"/>
            <a:chOff x="3209365" y="1435878"/>
            <a:chExt cx="8760540" cy="800218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D7F1E435-14C7-CC4D-B94B-86715A33A14B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1064" name="Freeform 1063">
                <a:extLst>
                  <a:ext uri="{FF2B5EF4-FFF2-40B4-BE49-F238E27FC236}">
                    <a16:creationId xmlns:a16="http://schemas.microsoft.com/office/drawing/2014/main" id="{7711398F-9BAE-D94F-A3D7-EA8D66565511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EAE5B278-7BA6-C34F-80E0-6CD3A11015A8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820064E-BDD7-E346-AD74-70B04A832CE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067" name="Freeform 1066">
                  <a:extLst>
                    <a:ext uri="{FF2B5EF4-FFF2-40B4-BE49-F238E27FC236}">
                      <a16:creationId xmlns:a16="http://schemas.microsoft.com/office/drawing/2014/main" id="{F671AC90-7C5D-8F42-9F82-43E9BC1C50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8" name="Freeform 1067">
                  <a:extLst>
                    <a:ext uri="{FF2B5EF4-FFF2-40B4-BE49-F238E27FC236}">
                      <a16:creationId xmlns:a16="http://schemas.microsoft.com/office/drawing/2014/main" id="{24131D0B-4B81-D449-BC50-CE1F49E1B82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9" name="Freeform 1068">
                  <a:extLst>
                    <a:ext uri="{FF2B5EF4-FFF2-40B4-BE49-F238E27FC236}">
                      <a16:creationId xmlns:a16="http://schemas.microsoft.com/office/drawing/2014/main" id="{6852CE4A-A835-3B47-81CA-BC904F7C342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0" name="Freeform 1069">
                  <a:extLst>
                    <a:ext uri="{FF2B5EF4-FFF2-40B4-BE49-F238E27FC236}">
                      <a16:creationId xmlns:a16="http://schemas.microsoft.com/office/drawing/2014/main" id="{109EA57C-1350-374F-9EEF-17AECAB49B8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59" name="Group 1258">
              <a:extLst>
                <a:ext uri="{FF2B5EF4-FFF2-40B4-BE49-F238E27FC236}">
                  <a16:creationId xmlns:a16="http://schemas.microsoft.com/office/drawing/2014/main" id="{7FCBABCA-1F91-EF43-B0E2-A802226568C1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1260" name="Freeform 1259">
                <a:extLst>
                  <a:ext uri="{FF2B5EF4-FFF2-40B4-BE49-F238E27FC236}">
                    <a16:creationId xmlns:a16="http://schemas.microsoft.com/office/drawing/2014/main" id="{AF76CBC5-40C6-0D47-B8A4-2F45428AEBA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7D41A8FF-F728-0646-B249-E5A5B3578DF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DBB91D99-96BD-0A49-962E-7F3F0EAE549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6BA549FE-4ABB-D640-A2A1-CEB356AC8E5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16C84D55-B6B8-3A4F-BC30-699F7EBB024E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3FD156E6-B54A-DE4F-ADC6-96076DA88D5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63925375-A660-BB44-AF99-F39AEE6990B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28" name="TextBox 3027">
              <a:extLst>
                <a:ext uri="{FF2B5EF4-FFF2-40B4-BE49-F238E27FC236}">
                  <a16:creationId xmlns:a16="http://schemas.microsoft.com/office/drawing/2014/main" id="{1181C1E7-C2CE-B241-B3B9-7BCD3088F29E}"/>
                </a:ext>
              </a:extLst>
            </p:cNvPr>
            <p:cNvSpPr txBox="1"/>
            <p:nvPr/>
          </p:nvSpPr>
          <p:spPr bwMode="auto">
            <a:xfrm>
              <a:off x="8092348" y="1435878"/>
              <a:ext cx="3877557" cy="800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Border routers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connections outside datacenter</a:t>
              </a:r>
            </a:p>
          </p:txBody>
        </p:sp>
      </p:grpSp>
      <p:grpSp>
        <p:nvGrpSpPr>
          <p:cNvPr id="3026" name="Group 3025">
            <a:extLst>
              <a:ext uri="{FF2B5EF4-FFF2-40B4-BE49-F238E27FC236}">
                <a16:creationId xmlns:a16="http://schemas.microsoft.com/office/drawing/2014/main" id="{C1D35D5A-ADF5-4F40-AB13-78CC979830DB}"/>
              </a:ext>
            </a:extLst>
          </p:cNvPr>
          <p:cNvGrpSpPr/>
          <p:nvPr/>
        </p:nvGrpSpPr>
        <p:grpSpPr>
          <a:xfrm>
            <a:off x="4818121" y="3530965"/>
            <a:ext cx="958148" cy="1446567"/>
            <a:chOff x="6424161" y="3564953"/>
            <a:chExt cx="1277531" cy="1928756"/>
          </a:xfrm>
        </p:grpSpPr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6C5707B5-1CDF-EF4D-B47F-D0727008A534}"/>
                </a:ext>
              </a:extLst>
            </p:cNvPr>
            <p:cNvCxnSpPr>
              <a:cxnSpLocks/>
              <a:endCxn id="2229" idx="4"/>
            </p:cNvCxnSpPr>
            <p:nvPr/>
          </p:nvCxnSpPr>
          <p:spPr bwMode="auto">
            <a:xfrm>
              <a:off x="7386846" y="3996739"/>
              <a:ext cx="314846" cy="5545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25" name="Group 3024">
              <a:extLst>
                <a:ext uri="{FF2B5EF4-FFF2-40B4-BE49-F238E27FC236}">
                  <a16:creationId xmlns:a16="http://schemas.microsoft.com/office/drawing/2014/main" id="{DE121D77-D6FB-DC40-9F18-FA6FAD6E9A4D}"/>
                </a:ext>
              </a:extLst>
            </p:cNvPr>
            <p:cNvGrpSpPr/>
            <p:nvPr/>
          </p:nvGrpSpPr>
          <p:grpSpPr>
            <a:xfrm>
              <a:off x="6424161" y="3564953"/>
              <a:ext cx="1253065" cy="1928756"/>
              <a:chOff x="6424161" y="3564953"/>
              <a:chExt cx="1253065" cy="1928756"/>
            </a:xfrm>
          </p:grpSpPr>
          <p:cxnSp>
            <p:nvCxnSpPr>
              <p:cNvPr id="1785" name="Straight Connector 1784">
                <a:extLst>
                  <a:ext uri="{FF2B5EF4-FFF2-40B4-BE49-F238E27FC236}">
                    <a16:creationId xmlns:a16="http://schemas.microsoft.com/office/drawing/2014/main" id="{9F7826D9-EA27-234E-B430-97A5A6D95D90}"/>
                  </a:ext>
                </a:extLst>
              </p:cNvPr>
              <p:cNvCxnSpPr>
                <a:cxnSpLocks/>
                <a:endCxn id="1996" idx="4"/>
              </p:cNvCxnSpPr>
              <p:nvPr/>
            </p:nvCxnSpPr>
            <p:spPr bwMode="auto">
              <a:xfrm flipH="1">
                <a:off x="6543673" y="39586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Straight Connector 1791">
                <a:extLst>
                  <a:ext uri="{FF2B5EF4-FFF2-40B4-BE49-F238E27FC236}">
                    <a16:creationId xmlns:a16="http://schemas.microsoft.com/office/drawing/2014/main" id="{D1047CD3-9DE8-6648-A62D-70EA1368EB55}"/>
                  </a:ext>
                </a:extLst>
              </p:cNvPr>
              <p:cNvCxnSpPr>
                <a:cxnSpLocks/>
                <a:endCxn id="2169" idx="9"/>
              </p:cNvCxnSpPr>
              <p:nvPr/>
            </p:nvCxnSpPr>
            <p:spPr bwMode="auto">
              <a:xfrm>
                <a:off x="7130402" y="39666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18" name="Group 3017">
                <a:extLst>
                  <a:ext uri="{FF2B5EF4-FFF2-40B4-BE49-F238E27FC236}">
                    <a16:creationId xmlns:a16="http://schemas.microsoft.com/office/drawing/2014/main" id="{5130D84D-0456-2746-8D9C-0EA6B7529A5D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157397" cy="1928756"/>
                <a:chOff x="6424161" y="3564953"/>
                <a:chExt cx="1157397" cy="1928756"/>
              </a:xfrm>
            </p:grpSpPr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D934F638-3E55-C040-AB10-99BC6CE3C2B2}"/>
                    </a:ext>
                  </a:extLst>
                </p:cNvPr>
                <p:cNvCxnSpPr>
                  <a:cxnSpLocks/>
                  <a:endCxn id="2112" idx="2"/>
                </p:cNvCxnSpPr>
                <p:nvPr/>
              </p:nvCxnSpPr>
              <p:spPr bwMode="auto">
                <a:xfrm flipH="1">
                  <a:off x="6853320" y="39681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89" name="Group 2088">
                  <a:extLst>
                    <a:ext uri="{FF2B5EF4-FFF2-40B4-BE49-F238E27FC236}">
                      <a16:creationId xmlns:a16="http://schemas.microsoft.com/office/drawing/2014/main" id="{D711D72B-94F1-E74C-97F9-05E3DBCC8AB4}"/>
                    </a:ext>
                  </a:extLst>
                </p:cNvPr>
                <p:cNvGrpSpPr/>
                <p:nvPr/>
              </p:nvGrpSpPr>
              <p:grpSpPr>
                <a:xfrm>
                  <a:off x="6424161" y="44885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78" name="Group 506">
                    <a:extLst>
                      <a:ext uri="{FF2B5EF4-FFF2-40B4-BE49-F238E27FC236}">
                        <a16:creationId xmlns:a16="http://schemas.microsoft.com/office/drawing/2014/main" id="{DFA25D61-85F3-E548-80CA-FF1AB9B669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00" name="Rectangle 1999">
                      <a:extLst>
                        <a:ext uri="{FF2B5EF4-FFF2-40B4-BE49-F238E27FC236}">
                          <a16:creationId xmlns:a16="http://schemas.microsoft.com/office/drawing/2014/main" id="{472B7546-0140-2843-9750-24031494A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1" name="Straight Connector 2000">
                      <a:extLst>
                        <a:ext uri="{FF2B5EF4-FFF2-40B4-BE49-F238E27FC236}">
                          <a16:creationId xmlns:a16="http://schemas.microsoft.com/office/drawing/2014/main" id="{0C4AAF19-3DA0-1242-9188-8393FE5ABED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2" name="Rectangle 2001">
                      <a:extLst>
                        <a:ext uri="{FF2B5EF4-FFF2-40B4-BE49-F238E27FC236}">
                          <a16:creationId xmlns:a16="http://schemas.microsoft.com/office/drawing/2014/main" id="{B9ADCB5A-6DD3-1943-941F-74344C137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3" name="Straight Connector 2002">
                      <a:extLst>
                        <a:ext uri="{FF2B5EF4-FFF2-40B4-BE49-F238E27FC236}">
                          <a16:creationId xmlns:a16="http://schemas.microsoft.com/office/drawing/2014/main" id="{7A23E786-6780-084E-9CE0-20F8FE16C3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4" name="Rectangle 2003">
                      <a:extLst>
                        <a:ext uri="{FF2B5EF4-FFF2-40B4-BE49-F238E27FC236}">
                          <a16:creationId xmlns:a16="http://schemas.microsoft.com/office/drawing/2014/main" id="{1528C83F-1B08-5448-9605-716DD4638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05" name="Rectangle 2004">
                      <a:extLst>
                        <a:ext uri="{FF2B5EF4-FFF2-40B4-BE49-F238E27FC236}">
                          <a16:creationId xmlns:a16="http://schemas.microsoft.com/office/drawing/2014/main" id="{D4CA1EA6-7246-2548-A19C-699ECFC13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6" name="Straight Connector 2005">
                      <a:extLst>
                        <a:ext uri="{FF2B5EF4-FFF2-40B4-BE49-F238E27FC236}">
                          <a16:creationId xmlns:a16="http://schemas.microsoft.com/office/drawing/2014/main" id="{3CDE0C08-28AC-5C4A-9F3C-AD7F29F476F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07" name="Group 544">
                      <a:extLst>
                        <a:ext uri="{FF2B5EF4-FFF2-40B4-BE49-F238E27FC236}">
                          <a16:creationId xmlns:a16="http://schemas.microsoft.com/office/drawing/2014/main" id="{0FFCF98C-EC18-AA43-ACA2-9337DE46F1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5" name="Straight Connector 2034">
                        <a:extLst>
                          <a:ext uri="{FF2B5EF4-FFF2-40B4-BE49-F238E27FC236}">
                            <a16:creationId xmlns:a16="http://schemas.microsoft.com/office/drawing/2014/main" id="{85548661-319F-5E43-BCFD-FB67310108C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6" name="Straight Connector 2035">
                        <a:extLst>
                          <a:ext uri="{FF2B5EF4-FFF2-40B4-BE49-F238E27FC236}">
                            <a16:creationId xmlns:a16="http://schemas.microsoft.com/office/drawing/2014/main" id="{33DC9C1B-F0D6-F142-B1A4-194A830ABF3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8" name="Group 547">
                      <a:extLst>
                        <a:ext uri="{FF2B5EF4-FFF2-40B4-BE49-F238E27FC236}">
                          <a16:creationId xmlns:a16="http://schemas.microsoft.com/office/drawing/2014/main" id="{3701329E-7C1F-9841-8E14-0E7BA95CCD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3" name="Straight Connector 2032">
                        <a:extLst>
                          <a:ext uri="{FF2B5EF4-FFF2-40B4-BE49-F238E27FC236}">
                            <a16:creationId xmlns:a16="http://schemas.microsoft.com/office/drawing/2014/main" id="{54B4B5E5-9B1B-3441-B5F5-1C7C76C0480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4" name="Straight Connector 2033">
                        <a:extLst>
                          <a:ext uri="{FF2B5EF4-FFF2-40B4-BE49-F238E27FC236}">
                            <a16:creationId xmlns:a16="http://schemas.microsoft.com/office/drawing/2014/main" id="{E60D85AA-7AD0-F44C-8446-DEEA7A2C073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9" name="Group 549">
                      <a:extLst>
                        <a:ext uri="{FF2B5EF4-FFF2-40B4-BE49-F238E27FC236}">
                          <a16:creationId xmlns:a16="http://schemas.microsoft.com/office/drawing/2014/main" id="{AC4E25B4-2EA2-7B4F-AB74-8FEFBCAC8D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1" name="Straight Connector 2030">
                        <a:extLst>
                          <a:ext uri="{FF2B5EF4-FFF2-40B4-BE49-F238E27FC236}">
                            <a16:creationId xmlns:a16="http://schemas.microsoft.com/office/drawing/2014/main" id="{2F6773D3-BEA1-8249-A259-330C00CA38E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2" name="Straight Connector 2031">
                        <a:extLst>
                          <a:ext uri="{FF2B5EF4-FFF2-40B4-BE49-F238E27FC236}">
                            <a16:creationId xmlns:a16="http://schemas.microsoft.com/office/drawing/2014/main" id="{ECED9B77-1F89-0D4F-95D6-5C84D13648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0" name="Group 550">
                      <a:extLst>
                        <a:ext uri="{FF2B5EF4-FFF2-40B4-BE49-F238E27FC236}">
                          <a16:creationId xmlns:a16="http://schemas.microsoft.com/office/drawing/2014/main" id="{E5098D67-74BE-4F42-9C59-754F9064D2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9" name="Straight Connector 2028">
                        <a:extLst>
                          <a:ext uri="{FF2B5EF4-FFF2-40B4-BE49-F238E27FC236}">
                            <a16:creationId xmlns:a16="http://schemas.microsoft.com/office/drawing/2014/main" id="{105690F5-8C76-5A46-AD76-79181249CCD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0" name="Straight Connector 2029">
                        <a:extLst>
                          <a:ext uri="{FF2B5EF4-FFF2-40B4-BE49-F238E27FC236}">
                            <a16:creationId xmlns:a16="http://schemas.microsoft.com/office/drawing/2014/main" id="{B7094AF9-9623-4248-867E-69E45A2FEE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1" name="Group 551">
                      <a:extLst>
                        <a:ext uri="{FF2B5EF4-FFF2-40B4-BE49-F238E27FC236}">
                          <a16:creationId xmlns:a16="http://schemas.microsoft.com/office/drawing/2014/main" id="{8D30A7D2-7B14-3D42-A242-6C3AEC2EA3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7" name="Straight Connector 2026">
                        <a:extLst>
                          <a:ext uri="{FF2B5EF4-FFF2-40B4-BE49-F238E27FC236}">
                            <a16:creationId xmlns:a16="http://schemas.microsoft.com/office/drawing/2014/main" id="{E42AFF67-3B3B-C341-89FC-BA8BC8E7361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8" name="Straight Connector 2027">
                        <a:extLst>
                          <a:ext uri="{FF2B5EF4-FFF2-40B4-BE49-F238E27FC236}">
                            <a16:creationId xmlns:a16="http://schemas.microsoft.com/office/drawing/2014/main" id="{074F5196-F7A5-3340-8FEF-2EE243F172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2" name="Group 552">
                      <a:extLst>
                        <a:ext uri="{FF2B5EF4-FFF2-40B4-BE49-F238E27FC236}">
                          <a16:creationId xmlns:a16="http://schemas.microsoft.com/office/drawing/2014/main" id="{64E3F8A4-2728-F945-A1A9-632D40EE2F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5" name="Straight Connector 2024">
                        <a:extLst>
                          <a:ext uri="{FF2B5EF4-FFF2-40B4-BE49-F238E27FC236}">
                            <a16:creationId xmlns:a16="http://schemas.microsoft.com/office/drawing/2014/main" id="{31851178-ECB3-E340-9AC9-1663013B681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6" name="Straight Connector 2025">
                        <a:extLst>
                          <a:ext uri="{FF2B5EF4-FFF2-40B4-BE49-F238E27FC236}">
                            <a16:creationId xmlns:a16="http://schemas.microsoft.com/office/drawing/2014/main" id="{F2ACCA62-111F-0F45-B87B-46D3A3AFA3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3" name="Group 555">
                      <a:extLst>
                        <a:ext uri="{FF2B5EF4-FFF2-40B4-BE49-F238E27FC236}">
                          <a16:creationId xmlns:a16="http://schemas.microsoft.com/office/drawing/2014/main" id="{550FDAB1-93B4-FE4C-9168-ADA2CA74E3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3" name="Straight Connector 2022">
                        <a:extLst>
                          <a:ext uri="{FF2B5EF4-FFF2-40B4-BE49-F238E27FC236}">
                            <a16:creationId xmlns:a16="http://schemas.microsoft.com/office/drawing/2014/main" id="{697D2355-32BE-1440-BDB9-E5108CD360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4" name="Straight Connector 2023">
                        <a:extLst>
                          <a:ext uri="{FF2B5EF4-FFF2-40B4-BE49-F238E27FC236}">
                            <a16:creationId xmlns:a16="http://schemas.microsoft.com/office/drawing/2014/main" id="{40041FFC-BA7D-1748-BCD7-7A78B2C30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4" name="Group 556">
                      <a:extLst>
                        <a:ext uri="{FF2B5EF4-FFF2-40B4-BE49-F238E27FC236}">
                          <a16:creationId xmlns:a16="http://schemas.microsoft.com/office/drawing/2014/main" id="{E5D7D48C-981A-C343-99B3-1DB2F9DC67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1" name="Straight Connector 2020">
                        <a:extLst>
                          <a:ext uri="{FF2B5EF4-FFF2-40B4-BE49-F238E27FC236}">
                            <a16:creationId xmlns:a16="http://schemas.microsoft.com/office/drawing/2014/main" id="{81F08913-D560-0D48-BC21-67DA4A16A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2" name="Straight Connector 2021">
                        <a:extLst>
                          <a:ext uri="{FF2B5EF4-FFF2-40B4-BE49-F238E27FC236}">
                            <a16:creationId xmlns:a16="http://schemas.microsoft.com/office/drawing/2014/main" id="{0322F14D-B0F0-B94D-B86E-151E8A6E80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5" name="Group 557">
                      <a:extLst>
                        <a:ext uri="{FF2B5EF4-FFF2-40B4-BE49-F238E27FC236}">
                          <a16:creationId xmlns:a16="http://schemas.microsoft.com/office/drawing/2014/main" id="{6EDB81F1-637F-8C41-8E5B-5911D29288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9" name="Straight Connector 2018">
                        <a:extLst>
                          <a:ext uri="{FF2B5EF4-FFF2-40B4-BE49-F238E27FC236}">
                            <a16:creationId xmlns:a16="http://schemas.microsoft.com/office/drawing/2014/main" id="{14D8AE85-A5EC-EF47-92ED-13696DF472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0" name="Straight Connector 2019">
                        <a:extLst>
                          <a:ext uri="{FF2B5EF4-FFF2-40B4-BE49-F238E27FC236}">
                            <a16:creationId xmlns:a16="http://schemas.microsoft.com/office/drawing/2014/main" id="{D7A72355-8439-8C43-95F2-1F34637C52D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6" name="Group 558">
                      <a:extLst>
                        <a:ext uri="{FF2B5EF4-FFF2-40B4-BE49-F238E27FC236}">
                          <a16:creationId xmlns:a16="http://schemas.microsoft.com/office/drawing/2014/main" id="{94655179-C8C1-C642-B509-04619330C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7" name="Straight Connector 2016">
                        <a:extLst>
                          <a:ext uri="{FF2B5EF4-FFF2-40B4-BE49-F238E27FC236}">
                            <a16:creationId xmlns:a16="http://schemas.microsoft.com/office/drawing/2014/main" id="{1DA56EF8-36A3-0648-80C4-116681F0EB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18" name="Straight Connector 2017">
                        <a:extLst>
                          <a:ext uri="{FF2B5EF4-FFF2-40B4-BE49-F238E27FC236}">
                            <a16:creationId xmlns:a16="http://schemas.microsoft.com/office/drawing/2014/main" id="{B1C0CB77-5078-F14E-AD12-89C646CF1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79" name="Straight Connector 1978">
                    <a:extLst>
                      <a:ext uri="{FF2B5EF4-FFF2-40B4-BE49-F238E27FC236}">
                        <a16:creationId xmlns:a16="http://schemas.microsoft.com/office/drawing/2014/main" id="{4BC05A56-FB63-9C45-A299-C9441AF7DAF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0" name="Straight Connector 1979">
                    <a:extLst>
                      <a:ext uri="{FF2B5EF4-FFF2-40B4-BE49-F238E27FC236}">
                        <a16:creationId xmlns:a16="http://schemas.microsoft.com/office/drawing/2014/main" id="{22B986DD-1DC8-9743-BDF9-94D9C02C33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1" name="Straight Connector 1980">
                    <a:extLst>
                      <a:ext uri="{FF2B5EF4-FFF2-40B4-BE49-F238E27FC236}">
                        <a16:creationId xmlns:a16="http://schemas.microsoft.com/office/drawing/2014/main" id="{8BCF80E3-8926-6941-A2E9-26214BF51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2" name="Straight Connector 1981">
                    <a:extLst>
                      <a:ext uri="{FF2B5EF4-FFF2-40B4-BE49-F238E27FC236}">
                        <a16:creationId xmlns:a16="http://schemas.microsoft.com/office/drawing/2014/main" id="{02C5FFDE-B197-1544-AC99-ADA31F468CB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3" name="Straight Connector 1982">
                    <a:extLst>
                      <a:ext uri="{FF2B5EF4-FFF2-40B4-BE49-F238E27FC236}">
                        <a16:creationId xmlns:a16="http://schemas.microsoft.com/office/drawing/2014/main" id="{CA65BE23-64DE-5F44-AC90-A246D0896A1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4" name="Straight Connector 1983">
                    <a:extLst>
                      <a:ext uri="{FF2B5EF4-FFF2-40B4-BE49-F238E27FC236}">
                        <a16:creationId xmlns:a16="http://schemas.microsoft.com/office/drawing/2014/main" id="{725D045D-5BD8-C149-A551-A70E348F9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5" name="Straight Connector 1984">
                    <a:extLst>
                      <a:ext uri="{FF2B5EF4-FFF2-40B4-BE49-F238E27FC236}">
                        <a16:creationId xmlns:a16="http://schemas.microsoft.com/office/drawing/2014/main" id="{2E600D1A-2464-F64E-8073-B9DF328BC07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6" name="Straight Connector 1985">
                    <a:extLst>
                      <a:ext uri="{FF2B5EF4-FFF2-40B4-BE49-F238E27FC236}">
                        <a16:creationId xmlns:a16="http://schemas.microsoft.com/office/drawing/2014/main" id="{41DB8CA6-A5C1-0040-B7C9-CC2CAB3140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7" name="Straight Connector 1986">
                    <a:extLst>
                      <a:ext uri="{FF2B5EF4-FFF2-40B4-BE49-F238E27FC236}">
                        <a16:creationId xmlns:a16="http://schemas.microsoft.com/office/drawing/2014/main" id="{2C90F519-371C-2D41-9E74-4EA53ADBBC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8" name="Straight Connector 1987">
                    <a:extLst>
                      <a:ext uri="{FF2B5EF4-FFF2-40B4-BE49-F238E27FC236}">
                        <a16:creationId xmlns:a16="http://schemas.microsoft.com/office/drawing/2014/main" id="{A8E65556-BC9A-CB43-875B-04C101552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9" name="Straight Connector 1988">
                    <a:extLst>
                      <a:ext uri="{FF2B5EF4-FFF2-40B4-BE49-F238E27FC236}">
                        <a16:creationId xmlns:a16="http://schemas.microsoft.com/office/drawing/2014/main" id="{403340A8-7AE2-1B46-B828-9542E8D5CD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0" name="Straight Connector 1989">
                    <a:extLst>
                      <a:ext uri="{FF2B5EF4-FFF2-40B4-BE49-F238E27FC236}">
                        <a16:creationId xmlns:a16="http://schemas.microsoft.com/office/drawing/2014/main" id="{39B0A57F-EF10-EA4C-89CC-C1CAF0FE93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1" name="Straight Connector 1990">
                    <a:extLst>
                      <a:ext uri="{FF2B5EF4-FFF2-40B4-BE49-F238E27FC236}">
                        <a16:creationId xmlns:a16="http://schemas.microsoft.com/office/drawing/2014/main" id="{9D04B02A-DA46-F54A-A2E1-0DDEC89A1D6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92" name="Group 1991">
                    <a:extLst>
                      <a:ext uri="{FF2B5EF4-FFF2-40B4-BE49-F238E27FC236}">
                        <a16:creationId xmlns:a16="http://schemas.microsoft.com/office/drawing/2014/main" id="{5D0840D1-BCAD-3445-B4C2-D68AC8CDD06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93" name="Rectangle 1992">
                      <a:extLst>
                        <a:ext uri="{FF2B5EF4-FFF2-40B4-BE49-F238E27FC236}">
                          <a16:creationId xmlns:a16="http://schemas.microsoft.com/office/drawing/2014/main" id="{F1D9D6EF-982F-8846-87A3-10E58EF82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94" name="Freeform 1993">
                      <a:extLst>
                        <a:ext uri="{FF2B5EF4-FFF2-40B4-BE49-F238E27FC236}">
                          <a16:creationId xmlns:a16="http://schemas.microsoft.com/office/drawing/2014/main" id="{026284F4-E4D7-9E46-A9AF-A9E960D14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95" name="Group 1994">
                      <a:extLst>
                        <a:ext uri="{FF2B5EF4-FFF2-40B4-BE49-F238E27FC236}">
                          <a16:creationId xmlns:a16="http://schemas.microsoft.com/office/drawing/2014/main" id="{BD75A389-F33E-4E42-A9E7-4B57E1267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96" name="Freeform 1995">
                        <a:extLst>
                          <a:ext uri="{FF2B5EF4-FFF2-40B4-BE49-F238E27FC236}">
                            <a16:creationId xmlns:a16="http://schemas.microsoft.com/office/drawing/2014/main" id="{C0056FAF-2E1A-A749-BFC9-DA663BF6D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7" name="Freeform 1996">
                        <a:extLst>
                          <a:ext uri="{FF2B5EF4-FFF2-40B4-BE49-F238E27FC236}">
                            <a16:creationId xmlns:a16="http://schemas.microsoft.com/office/drawing/2014/main" id="{2DE6516A-E77C-3A43-941D-99627479C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8" name="Freeform 1997">
                        <a:extLst>
                          <a:ext uri="{FF2B5EF4-FFF2-40B4-BE49-F238E27FC236}">
                            <a16:creationId xmlns:a16="http://schemas.microsoft.com/office/drawing/2014/main" id="{454171B5-796A-9646-AFD5-69B69EB0AB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9" name="Freeform 1998">
                        <a:extLst>
                          <a:ext uri="{FF2B5EF4-FFF2-40B4-BE49-F238E27FC236}">
                            <a16:creationId xmlns:a16="http://schemas.microsoft.com/office/drawing/2014/main" id="{5A73B47D-7B61-4742-B23B-171BCB340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93" name="Group 1792">
                  <a:extLst>
                    <a:ext uri="{FF2B5EF4-FFF2-40B4-BE49-F238E27FC236}">
                      <a16:creationId xmlns:a16="http://schemas.microsoft.com/office/drawing/2014/main" id="{E234B59B-F738-154F-B25D-67045E566180}"/>
                    </a:ext>
                  </a:extLst>
                </p:cNvPr>
                <p:cNvGrpSpPr/>
                <p:nvPr/>
              </p:nvGrpSpPr>
              <p:grpSpPr>
                <a:xfrm>
                  <a:off x="6665262" y="3564953"/>
                  <a:ext cx="914400" cy="479686"/>
                  <a:chOff x="3668110" y="2448910"/>
                  <a:chExt cx="3794234" cy="2165130"/>
                </a:xfrm>
              </p:grpSpPr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3D38A924-9DDA-074A-B436-FF4ED20B76C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5" name="Freeform 1794">
                    <a:extLst>
                      <a:ext uri="{FF2B5EF4-FFF2-40B4-BE49-F238E27FC236}">
                        <a16:creationId xmlns:a16="http://schemas.microsoft.com/office/drawing/2014/main" id="{C0009717-C294-6049-A91C-C28973A7C1C7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26887DFC-0F7E-A849-A963-7BA181C6B9B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1797" name="Freeform 1796">
                      <a:extLst>
                        <a:ext uri="{FF2B5EF4-FFF2-40B4-BE49-F238E27FC236}">
                          <a16:creationId xmlns:a16="http://schemas.microsoft.com/office/drawing/2014/main" id="{DB6FE4D2-8E83-1046-A689-0AC9A5FEF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8" name="Freeform 1797">
                      <a:extLst>
                        <a:ext uri="{FF2B5EF4-FFF2-40B4-BE49-F238E27FC236}">
                          <a16:creationId xmlns:a16="http://schemas.microsoft.com/office/drawing/2014/main" id="{2687A975-94E1-0C4A-9F9E-91D58A01C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9" name="Freeform 1798">
                      <a:extLst>
                        <a:ext uri="{FF2B5EF4-FFF2-40B4-BE49-F238E27FC236}">
                          <a16:creationId xmlns:a16="http://schemas.microsoft.com/office/drawing/2014/main" id="{B85CD951-350A-034E-A13A-15D0741DA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0" name="Freeform 1799">
                      <a:extLst>
                        <a:ext uri="{FF2B5EF4-FFF2-40B4-BE49-F238E27FC236}">
                          <a16:creationId xmlns:a16="http://schemas.microsoft.com/office/drawing/2014/main" id="{C3A25D66-1399-354A-A8D6-A250C0D52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90" name="Group 2089">
                  <a:extLst>
                    <a:ext uri="{FF2B5EF4-FFF2-40B4-BE49-F238E27FC236}">
                      <a16:creationId xmlns:a16="http://schemas.microsoft.com/office/drawing/2014/main" id="{4AE08EC8-478A-A947-B02A-442B948BB56A}"/>
                    </a:ext>
                  </a:extLst>
                </p:cNvPr>
                <p:cNvGrpSpPr/>
                <p:nvPr/>
              </p:nvGrpSpPr>
              <p:grpSpPr>
                <a:xfrm>
                  <a:off x="6733411" y="44925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091" name="Group 506">
                    <a:extLst>
                      <a:ext uri="{FF2B5EF4-FFF2-40B4-BE49-F238E27FC236}">
                        <a16:creationId xmlns:a16="http://schemas.microsoft.com/office/drawing/2014/main" id="{0693C2F7-A4DB-EE4B-BDDF-D31A630218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13" name="Rectangle 2112">
                      <a:extLst>
                        <a:ext uri="{FF2B5EF4-FFF2-40B4-BE49-F238E27FC236}">
                          <a16:creationId xmlns:a16="http://schemas.microsoft.com/office/drawing/2014/main" id="{A1128FC9-CAE3-6F46-AB06-69669472A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4" name="Straight Connector 2113">
                      <a:extLst>
                        <a:ext uri="{FF2B5EF4-FFF2-40B4-BE49-F238E27FC236}">
                          <a16:creationId xmlns:a16="http://schemas.microsoft.com/office/drawing/2014/main" id="{93414428-D35B-784D-9EBE-A5D48D8069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5" name="Rectangle 2114">
                      <a:extLst>
                        <a:ext uri="{FF2B5EF4-FFF2-40B4-BE49-F238E27FC236}">
                          <a16:creationId xmlns:a16="http://schemas.microsoft.com/office/drawing/2014/main" id="{6BA0AA91-DB5A-AF49-BAD5-610BC2411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6" name="Straight Connector 2115">
                      <a:extLst>
                        <a:ext uri="{FF2B5EF4-FFF2-40B4-BE49-F238E27FC236}">
                          <a16:creationId xmlns:a16="http://schemas.microsoft.com/office/drawing/2014/main" id="{D22F85EC-2629-6D43-84B9-41F5417DD1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7" name="Rectangle 2116">
                      <a:extLst>
                        <a:ext uri="{FF2B5EF4-FFF2-40B4-BE49-F238E27FC236}">
                          <a16:creationId xmlns:a16="http://schemas.microsoft.com/office/drawing/2014/main" id="{AD58FD2B-90AB-6745-852D-BE4DF8CA2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8" name="Rectangle 2117">
                      <a:extLst>
                        <a:ext uri="{FF2B5EF4-FFF2-40B4-BE49-F238E27FC236}">
                          <a16:creationId xmlns:a16="http://schemas.microsoft.com/office/drawing/2014/main" id="{0ED19010-CC4C-3A41-A5AA-BB8359ABF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9" name="Straight Connector 2118">
                      <a:extLst>
                        <a:ext uri="{FF2B5EF4-FFF2-40B4-BE49-F238E27FC236}">
                          <a16:creationId xmlns:a16="http://schemas.microsoft.com/office/drawing/2014/main" id="{0C5A8EE1-CA77-1241-91E8-BB7ACFD42E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20" name="Group 544">
                      <a:extLst>
                        <a:ext uri="{FF2B5EF4-FFF2-40B4-BE49-F238E27FC236}">
                          <a16:creationId xmlns:a16="http://schemas.microsoft.com/office/drawing/2014/main" id="{7E261299-56B7-F34C-914A-C21DCDA46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8" name="Straight Connector 2147">
                        <a:extLst>
                          <a:ext uri="{FF2B5EF4-FFF2-40B4-BE49-F238E27FC236}">
                            <a16:creationId xmlns:a16="http://schemas.microsoft.com/office/drawing/2014/main" id="{E9C2D4E4-D57E-8B41-9B14-0DF3911D58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9" name="Straight Connector 2148">
                        <a:extLst>
                          <a:ext uri="{FF2B5EF4-FFF2-40B4-BE49-F238E27FC236}">
                            <a16:creationId xmlns:a16="http://schemas.microsoft.com/office/drawing/2014/main" id="{4BEC4D11-E475-1944-B856-B0CB17D449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1" name="Group 547">
                      <a:extLst>
                        <a:ext uri="{FF2B5EF4-FFF2-40B4-BE49-F238E27FC236}">
                          <a16:creationId xmlns:a16="http://schemas.microsoft.com/office/drawing/2014/main" id="{E8B580C7-66F7-0A4C-B319-CC8E9875B2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6" name="Straight Connector 2145">
                        <a:extLst>
                          <a:ext uri="{FF2B5EF4-FFF2-40B4-BE49-F238E27FC236}">
                            <a16:creationId xmlns:a16="http://schemas.microsoft.com/office/drawing/2014/main" id="{F328678E-CEC6-6247-8666-B5EEBCAD12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7" name="Straight Connector 2146">
                        <a:extLst>
                          <a:ext uri="{FF2B5EF4-FFF2-40B4-BE49-F238E27FC236}">
                            <a16:creationId xmlns:a16="http://schemas.microsoft.com/office/drawing/2014/main" id="{D975EEA3-87CC-C645-AA3D-075122C7710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2" name="Group 549">
                      <a:extLst>
                        <a:ext uri="{FF2B5EF4-FFF2-40B4-BE49-F238E27FC236}">
                          <a16:creationId xmlns:a16="http://schemas.microsoft.com/office/drawing/2014/main" id="{F5F8D206-E12A-1943-91C8-DF8868A889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4" name="Straight Connector 2143">
                        <a:extLst>
                          <a:ext uri="{FF2B5EF4-FFF2-40B4-BE49-F238E27FC236}">
                            <a16:creationId xmlns:a16="http://schemas.microsoft.com/office/drawing/2014/main" id="{F8DC0D66-D6D4-C745-8D1A-F641BE5C3B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5" name="Straight Connector 2144">
                        <a:extLst>
                          <a:ext uri="{FF2B5EF4-FFF2-40B4-BE49-F238E27FC236}">
                            <a16:creationId xmlns:a16="http://schemas.microsoft.com/office/drawing/2014/main" id="{E86251BD-A5BC-614F-A8EF-3B9E51822D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3" name="Group 550">
                      <a:extLst>
                        <a:ext uri="{FF2B5EF4-FFF2-40B4-BE49-F238E27FC236}">
                          <a16:creationId xmlns:a16="http://schemas.microsoft.com/office/drawing/2014/main" id="{3342E35B-D80A-314E-B4F2-025E60DF4B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2" name="Straight Connector 2141">
                        <a:extLst>
                          <a:ext uri="{FF2B5EF4-FFF2-40B4-BE49-F238E27FC236}">
                            <a16:creationId xmlns:a16="http://schemas.microsoft.com/office/drawing/2014/main" id="{81D50022-118D-D743-AE08-C00A7A2B6E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3" name="Straight Connector 2142">
                        <a:extLst>
                          <a:ext uri="{FF2B5EF4-FFF2-40B4-BE49-F238E27FC236}">
                            <a16:creationId xmlns:a16="http://schemas.microsoft.com/office/drawing/2014/main" id="{3F9F8978-5942-A74A-A640-4066CF09ABF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4" name="Group 551">
                      <a:extLst>
                        <a:ext uri="{FF2B5EF4-FFF2-40B4-BE49-F238E27FC236}">
                          <a16:creationId xmlns:a16="http://schemas.microsoft.com/office/drawing/2014/main" id="{2BDF1FAF-543D-D44B-A44F-7F68F19783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0" name="Straight Connector 2139">
                        <a:extLst>
                          <a:ext uri="{FF2B5EF4-FFF2-40B4-BE49-F238E27FC236}">
                            <a16:creationId xmlns:a16="http://schemas.microsoft.com/office/drawing/2014/main" id="{BD43A2A5-F967-7C42-97F7-3BF114D9050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1" name="Straight Connector 2140">
                        <a:extLst>
                          <a:ext uri="{FF2B5EF4-FFF2-40B4-BE49-F238E27FC236}">
                            <a16:creationId xmlns:a16="http://schemas.microsoft.com/office/drawing/2014/main" id="{718C1F83-C0AF-E64D-8088-5950A36A18C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5" name="Group 552">
                      <a:extLst>
                        <a:ext uri="{FF2B5EF4-FFF2-40B4-BE49-F238E27FC236}">
                          <a16:creationId xmlns:a16="http://schemas.microsoft.com/office/drawing/2014/main" id="{2303367C-C6FE-6741-99DE-853E9073AC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8" name="Straight Connector 2137">
                        <a:extLst>
                          <a:ext uri="{FF2B5EF4-FFF2-40B4-BE49-F238E27FC236}">
                            <a16:creationId xmlns:a16="http://schemas.microsoft.com/office/drawing/2014/main" id="{3341DF0E-1C45-B249-BF43-52A8A9EFAD9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9" name="Straight Connector 2138">
                        <a:extLst>
                          <a:ext uri="{FF2B5EF4-FFF2-40B4-BE49-F238E27FC236}">
                            <a16:creationId xmlns:a16="http://schemas.microsoft.com/office/drawing/2014/main" id="{4A1818C9-8994-8646-A2DB-1E4A8DA093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6" name="Group 555">
                      <a:extLst>
                        <a:ext uri="{FF2B5EF4-FFF2-40B4-BE49-F238E27FC236}">
                          <a16:creationId xmlns:a16="http://schemas.microsoft.com/office/drawing/2014/main" id="{B79E7B16-60D5-9E4C-BA27-7A37C17C79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6" name="Straight Connector 2135">
                        <a:extLst>
                          <a:ext uri="{FF2B5EF4-FFF2-40B4-BE49-F238E27FC236}">
                            <a16:creationId xmlns:a16="http://schemas.microsoft.com/office/drawing/2014/main" id="{DDCB9142-50CC-5746-8F69-00E04DF524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7" name="Straight Connector 2136">
                        <a:extLst>
                          <a:ext uri="{FF2B5EF4-FFF2-40B4-BE49-F238E27FC236}">
                            <a16:creationId xmlns:a16="http://schemas.microsoft.com/office/drawing/2014/main" id="{01E450FA-6E30-6142-AD7D-20C574F970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7" name="Group 556">
                      <a:extLst>
                        <a:ext uri="{FF2B5EF4-FFF2-40B4-BE49-F238E27FC236}">
                          <a16:creationId xmlns:a16="http://schemas.microsoft.com/office/drawing/2014/main" id="{A0E61EE8-B3D8-A24C-95B3-797058116F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4" name="Straight Connector 2133">
                        <a:extLst>
                          <a:ext uri="{FF2B5EF4-FFF2-40B4-BE49-F238E27FC236}">
                            <a16:creationId xmlns:a16="http://schemas.microsoft.com/office/drawing/2014/main" id="{CACF2A72-7E46-464B-AA02-ACC0ED74E1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5" name="Straight Connector 2134">
                        <a:extLst>
                          <a:ext uri="{FF2B5EF4-FFF2-40B4-BE49-F238E27FC236}">
                            <a16:creationId xmlns:a16="http://schemas.microsoft.com/office/drawing/2014/main" id="{12BA0C47-CA16-CF4A-B0A7-7E8B0B23E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8" name="Group 557">
                      <a:extLst>
                        <a:ext uri="{FF2B5EF4-FFF2-40B4-BE49-F238E27FC236}">
                          <a16:creationId xmlns:a16="http://schemas.microsoft.com/office/drawing/2014/main" id="{EB7E2893-0182-DB49-822F-C1D5D98F9C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2" name="Straight Connector 2131">
                        <a:extLst>
                          <a:ext uri="{FF2B5EF4-FFF2-40B4-BE49-F238E27FC236}">
                            <a16:creationId xmlns:a16="http://schemas.microsoft.com/office/drawing/2014/main" id="{86F6B344-A792-C84D-9B93-C6304D3EBF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3" name="Straight Connector 2132">
                        <a:extLst>
                          <a:ext uri="{FF2B5EF4-FFF2-40B4-BE49-F238E27FC236}">
                            <a16:creationId xmlns:a16="http://schemas.microsoft.com/office/drawing/2014/main" id="{8547FDC0-DD08-AA4B-8B1E-90354DC531F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9" name="Group 558">
                      <a:extLst>
                        <a:ext uri="{FF2B5EF4-FFF2-40B4-BE49-F238E27FC236}">
                          <a16:creationId xmlns:a16="http://schemas.microsoft.com/office/drawing/2014/main" id="{9A84FCD8-8A9C-5145-BFBD-73FC26FAE4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0" name="Straight Connector 2129">
                        <a:extLst>
                          <a:ext uri="{FF2B5EF4-FFF2-40B4-BE49-F238E27FC236}">
                            <a16:creationId xmlns:a16="http://schemas.microsoft.com/office/drawing/2014/main" id="{DD5BCA96-E788-DB45-AB67-AE87537876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1" name="Straight Connector 2130">
                        <a:extLst>
                          <a:ext uri="{FF2B5EF4-FFF2-40B4-BE49-F238E27FC236}">
                            <a16:creationId xmlns:a16="http://schemas.microsoft.com/office/drawing/2014/main" id="{435A6D71-E2B4-4743-9BC5-8B0AACA30F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DCA6A8AD-66EE-C24A-9795-1659CB97BDD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C8B7F9E9-FD45-3049-9F7E-0A4C922772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3E0705BD-E059-AB4F-95F5-D7576F9F58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E0E0AFF0-AC59-8E4D-802D-7301159F4A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6" name="Straight Connector 2095">
                    <a:extLst>
                      <a:ext uri="{FF2B5EF4-FFF2-40B4-BE49-F238E27FC236}">
                        <a16:creationId xmlns:a16="http://schemas.microsoft.com/office/drawing/2014/main" id="{546CBAA4-F40C-D64C-B6E7-8CF7D7B2C5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7" name="Straight Connector 2096">
                    <a:extLst>
                      <a:ext uri="{FF2B5EF4-FFF2-40B4-BE49-F238E27FC236}">
                        <a16:creationId xmlns:a16="http://schemas.microsoft.com/office/drawing/2014/main" id="{0FC4709D-EC66-8644-A434-475D75F89A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8" name="Straight Connector 2097">
                    <a:extLst>
                      <a:ext uri="{FF2B5EF4-FFF2-40B4-BE49-F238E27FC236}">
                        <a16:creationId xmlns:a16="http://schemas.microsoft.com/office/drawing/2014/main" id="{E7E218D2-0D27-0247-AF1A-B41F8179F0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9" name="Straight Connector 2098">
                    <a:extLst>
                      <a:ext uri="{FF2B5EF4-FFF2-40B4-BE49-F238E27FC236}">
                        <a16:creationId xmlns:a16="http://schemas.microsoft.com/office/drawing/2014/main" id="{41743A95-20A4-4A48-943F-43F757D3FC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0" name="Straight Connector 2099">
                    <a:extLst>
                      <a:ext uri="{FF2B5EF4-FFF2-40B4-BE49-F238E27FC236}">
                        <a16:creationId xmlns:a16="http://schemas.microsoft.com/office/drawing/2014/main" id="{DF731ED4-D1EF-1A4A-9DE3-51FD6DD0233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1" name="Straight Connector 2100">
                    <a:extLst>
                      <a:ext uri="{FF2B5EF4-FFF2-40B4-BE49-F238E27FC236}">
                        <a16:creationId xmlns:a16="http://schemas.microsoft.com/office/drawing/2014/main" id="{EBD082EF-FDAE-3B43-956C-5C775CEB4B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2" name="Straight Connector 2101">
                    <a:extLst>
                      <a:ext uri="{FF2B5EF4-FFF2-40B4-BE49-F238E27FC236}">
                        <a16:creationId xmlns:a16="http://schemas.microsoft.com/office/drawing/2014/main" id="{A4702698-17E2-504C-ADA7-3130ACD4B2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3" name="Straight Connector 2102">
                    <a:extLst>
                      <a:ext uri="{FF2B5EF4-FFF2-40B4-BE49-F238E27FC236}">
                        <a16:creationId xmlns:a16="http://schemas.microsoft.com/office/drawing/2014/main" id="{19781C64-2AC3-374A-808D-D29CE11AC2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4" name="Straight Connector 2103">
                    <a:extLst>
                      <a:ext uri="{FF2B5EF4-FFF2-40B4-BE49-F238E27FC236}">
                        <a16:creationId xmlns:a16="http://schemas.microsoft.com/office/drawing/2014/main" id="{DA5C7A8A-345A-B64D-B518-E9CF29631FB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05" name="Group 2104">
                    <a:extLst>
                      <a:ext uri="{FF2B5EF4-FFF2-40B4-BE49-F238E27FC236}">
                        <a16:creationId xmlns:a16="http://schemas.microsoft.com/office/drawing/2014/main" id="{55A399A8-4C1A-AF4A-9DFF-59736112E16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06" name="Rectangle 2105">
                      <a:extLst>
                        <a:ext uri="{FF2B5EF4-FFF2-40B4-BE49-F238E27FC236}">
                          <a16:creationId xmlns:a16="http://schemas.microsoft.com/office/drawing/2014/main" id="{04184889-BEE7-5E47-A592-04B335DCF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07" name="Freeform 2106">
                      <a:extLst>
                        <a:ext uri="{FF2B5EF4-FFF2-40B4-BE49-F238E27FC236}">
                          <a16:creationId xmlns:a16="http://schemas.microsoft.com/office/drawing/2014/main" id="{821AF90C-8DA3-F743-B551-BB4CF636D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08" name="Group 2107">
                      <a:extLst>
                        <a:ext uri="{FF2B5EF4-FFF2-40B4-BE49-F238E27FC236}">
                          <a16:creationId xmlns:a16="http://schemas.microsoft.com/office/drawing/2014/main" id="{F9D0888E-DC1B-684B-A1AF-DC01D33471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09" name="Freeform 2108">
                        <a:extLst>
                          <a:ext uri="{FF2B5EF4-FFF2-40B4-BE49-F238E27FC236}">
                            <a16:creationId xmlns:a16="http://schemas.microsoft.com/office/drawing/2014/main" id="{ADED783D-24D7-2E47-92B4-D13DAD5C77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0" name="Freeform 2109">
                        <a:extLst>
                          <a:ext uri="{FF2B5EF4-FFF2-40B4-BE49-F238E27FC236}">
                            <a16:creationId xmlns:a16="http://schemas.microsoft.com/office/drawing/2014/main" id="{8EA4B129-3219-E746-851C-1B5F66887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1" name="Freeform 2110">
                        <a:extLst>
                          <a:ext uri="{FF2B5EF4-FFF2-40B4-BE49-F238E27FC236}">
                            <a16:creationId xmlns:a16="http://schemas.microsoft.com/office/drawing/2014/main" id="{286F7A1B-5ABA-B544-9A92-25144735F4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2" name="Freeform 2111">
                        <a:extLst>
                          <a:ext uri="{FF2B5EF4-FFF2-40B4-BE49-F238E27FC236}">
                            <a16:creationId xmlns:a16="http://schemas.microsoft.com/office/drawing/2014/main" id="{2571C5DF-E8C9-6841-BFC1-19F0C73C29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50" name="Group 2149">
                  <a:extLst>
                    <a:ext uri="{FF2B5EF4-FFF2-40B4-BE49-F238E27FC236}">
                      <a16:creationId xmlns:a16="http://schemas.microsoft.com/office/drawing/2014/main" id="{0A5C5036-22EC-4446-B31C-201DFADD3224}"/>
                    </a:ext>
                  </a:extLst>
                </p:cNvPr>
                <p:cNvGrpSpPr/>
                <p:nvPr/>
              </p:nvGrpSpPr>
              <p:grpSpPr>
                <a:xfrm>
                  <a:off x="7042661" y="44965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151" name="Group 506">
                    <a:extLst>
                      <a:ext uri="{FF2B5EF4-FFF2-40B4-BE49-F238E27FC236}">
                        <a16:creationId xmlns:a16="http://schemas.microsoft.com/office/drawing/2014/main" id="{AEA7F7A8-E5CC-4542-B836-AC80A70C90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73" name="Rectangle 2172">
                      <a:extLst>
                        <a:ext uri="{FF2B5EF4-FFF2-40B4-BE49-F238E27FC236}">
                          <a16:creationId xmlns:a16="http://schemas.microsoft.com/office/drawing/2014/main" id="{385CA685-33CB-F94A-A5C9-9B09E86A7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4" name="Straight Connector 2173">
                      <a:extLst>
                        <a:ext uri="{FF2B5EF4-FFF2-40B4-BE49-F238E27FC236}">
                          <a16:creationId xmlns:a16="http://schemas.microsoft.com/office/drawing/2014/main" id="{4E7D56BA-140F-1742-BF6A-A4EAD12D3B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5" name="Rectangle 2174">
                      <a:extLst>
                        <a:ext uri="{FF2B5EF4-FFF2-40B4-BE49-F238E27FC236}">
                          <a16:creationId xmlns:a16="http://schemas.microsoft.com/office/drawing/2014/main" id="{FA3D0965-CE5D-4947-B92C-788B21D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6" name="Straight Connector 2175">
                      <a:extLst>
                        <a:ext uri="{FF2B5EF4-FFF2-40B4-BE49-F238E27FC236}">
                          <a16:creationId xmlns:a16="http://schemas.microsoft.com/office/drawing/2014/main" id="{20AE7627-AFD2-A24C-A1B2-6D5A9BAD0A5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7" name="Rectangle 2176">
                      <a:extLst>
                        <a:ext uri="{FF2B5EF4-FFF2-40B4-BE49-F238E27FC236}">
                          <a16:creationId xmlns:a16="http://schemas.microsoft.com/office/drawing/2014/main" id="{14F65906-8D5D-7A4F-BB2B-EE5AC056A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78" name="Rectangle 2177">
                      <a:extLst>
                        <a:ext uri="{FF2B5EF4-FFF2-40B4-BE49-F238E27FC236}">
                          <a16:creationId xmlns:a16="http://schemas.microsoft.com/office/drawing/2014/main" id="{F8A01793-BDDA-3B44-A9EA-ADA8C04ABB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9" name="Straight Connector 2178">
                      <a:extLst>
                        <a:ext uri="{FF2B5EF4-FFF2-40B4-BE49-F238E27FC236}">
                          <a16:creationId xmlns:a16="http://schemas.microsoft.com/office/drawing/2014/main" id="{40CA05C2-2ED0-634A-B598-6CB77B02C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80" name="Group 544">
                      <a:extLst>
                        <a:ext uri="{FF2B5EF4-FFF2-40B4-BE49-F238E27FC236}">
                          <a16:creationId xmlns:a16="http://schemas.microsoft.com/office/drawing/2014/main" id="{B742DC97-5638-CC44-8B1A-E1FA06C1CD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8" name="Straight Connector 2207">
                        <a:extLst>
                          <a:ext uri="{FF2B5EF4-FFF2-40B4-BE49-F238E27FC236}">
                            <a16:creationId xmlns:a16="http://schemas.microsoft.com/office/drawing/2014/main" id="{31C033BB-97BB-AE42-946D-6DAE18C564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9" name="Straight Connector 2208">
                        <a:extLst>
                          <a:ext uri="{FF2B5EF4-FFF2-40B4-BE49-F238E27FC236}">
                            <a16:creationId xmlns:a16="http://schemas.microsoft.com/office/drawing/2014/main" id="{3EA7D252-BA9D-6442-93D2-88372895905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1" name="Group 547">
                      <a:extLst>
                        <a:ext uri="{FF2B5EF4-FFF2-40B4-BE49-F238E27FC236}">
                          <a16:creationId xmlns:a16="http://schemas.microsoft.com/office/drawing/2014/main" id="{4B465EDE-AFDC-6B45-A6E3-8E52D885C3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6" name="Straight Connector 2205">
                        <a:extLst>
                          <a:ext uri="{FF2B5EF4-FFF2-40B4-BE49-F238E27FC236}">
                            <a16:creationId xmlns:a16="http://schemas.microsoft.com/office/drawing/2014/main" id="{CBE6C8C8-AABD-9742-A828-D1B1C8AE2A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7" name="Straight Connector 2206">
                        <a:extLst>
                          <a:ext uri="{FF2B5EF4-FFF2-40B4-BE49-F238E27FC236}">
                            <a16:creationId xmlns:a16="http://schemas.microsoft.com/office/drawing/2014/main" id="{015127E3-F142-0F45-833E-74E9C38809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2" name="Group 549">
                      <a:extLst>
                        <a:ext uri="{FF2B5EF4-FFF2-40B4-BE49-F238E27FC236}">
                          <a16:creationId xmlns:a16="http://schemas.microsoft.com/office/drawing/2014/main" id="{034C5E13-7DE0-4841-A1AE-0CF16C64F5A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4" name="Straight Connector 2203">
                        <a:extLst>
                          <a:ext uri="{FF2B5EF4-FFF2-40B4-BE49-F238E27FC236}">
                            <a16:creationId xmlns:a16="http://schemas.microsoft.com/office/drawing/2014/main" id="{654DA9A0-9A12-5041-B6BE-1F758B9C54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5" name="Straight Connector 2204">
                        <a:extLst>
                          <a:ext uri="{FF2B5EF4-FFF2-40B4-BE49-F238E27FC236}">
                            <a16:creationId xmlns:a16="http://schemas.microsoft.com/office/drawing/2014/main" id="{6C18C362-680F-3443-B09D-63A73FFE5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3" name="Group 550">
                      <a:extLst>
                        <a:ext uri="{FF2B5EF4-FFF2-40B4-BE49-F238E27FC236}">
                          <a16:creationId xmlns:a16="http://schemas.microsoft.com/office/drawing/2014/main" id="{DDB301E0-86F7-BC4B-ABF0-9DFF37181A5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2" name="Straight Connector 2201">
                        <a:extLst>
                          <a:ext uri="{FF2B5EF4-FFF2-40B4-BE49-F238E27FC236}">
                            <a16:creationId xmlns:a16="http://schemas.microsoft.com/office/drawing/2014/main" id="{BFCBEC57-7781-A94F-B985-BB7115DF89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3" name="Straight Connector 2202">
                        <a:extLst>
                          <a:ext uri="{FF2B5EF4-FFF2-40B4-BE49-F238E27FC236}">
                            <a16:creationId xmlns:a16="http://schemas.microsoft.com/office/drawing/2014/main" id="{6EF4157F-A38E-6B48-A10B-9AE3791FDC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4" name="Group 551">
                      <a:extLst>
                        <a:ext uri="{FF2B5EF4-FFF2-40B4-BE49-F238E27FC236}">
                          <a16:creationId xmlns:a16="http://schemas.microsoft.com/office/drawing/2014/main" id="{97ECE234-6976-244B-8812-7D55EB292A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0" name="Straight Connector 2199">
                        <a:extLst>
                          <a:ext uri="{FF2B5EF4-FFF2-40B4-BE49-F238E27FC236}">
                            <a16:creationId xmlns:a16="http://schemas.microsoft.com/office/drawing/2014/main" id="{4111D136-0D58-154B-BC81-5A67C40530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1" name="Straight Connector 2200">
                        <a:extLst>
                          <a:ext uri="{FF2B5EF4-FFF2-40B4-BE49-F238E27FC236}">
                            <a16:creationId xmlns:a16="http://schemas.microsoft.com/office/drawing/2014/main" id="{F6B98B08-31BB-3149-9DCA-2A29BA7233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5" name="Group 552">
                      <a:extLst>
                        <a:ext uri="{FF2B5EF4-FFF2-40B4-BE49-F238E27FC236}">
                          <a16:creationId xmlns:a16="http://schemas.microsoft.com/office/drawing/2014/main" id="{766F1780-CFC7-9C43-A9F5-6DD7365A9C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8" name="Straight Connector 2197">
                        <a:extLst>
                          <a:ext uri="{FF2B5EF4-FFF2-40B4-BE49-F238E27FC236}">
                            <a16:creationId xmlns:a16="http://schemas.microsoft.com/office/drawing/2014/main" id="{986CA474-042C-1E41-8305-6B22F0596C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9" name="Straight Connector 2198">
                        <a:extLst>
                          <a:ext uri="{FF2B5EF4-FFF2-40B4-BE49-F238E27FC236}">
                            <a16:creationId xmlns:a16="http://schemas.microsoft.com/office/drawing/2014/main" id="{98253DDF-026A-A748-AF31-BC13A50E5B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6" name="Group 555">
                      <a:extLst>
                        <a:ext uri="{FF2B5EF4-FFF2-40B4-BE49-F238E27FC236}">
                          <a16:creationId xmlns:a16="http://schemas.microsoft.com/office/drawing/2014/main" id="{B0754F5B-5FD7-214D-8778-F241319F96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6" name="Straight Connector 2195">
                        <a:extLst>
                          <a:ext uri="{FF2B5EF4-FFF2-40B4-BE49-F238E27FC236}">
                            <a16:creationId xmlns:a16="http://schemas.microsoft.com/office/drawing/2014/main" id="{AB375F99-D5CD-594D-B7B6-2DDD8AD463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7" name="Straight Connector 2196">
                        <a:extLst>
                          <a:ext uri="{FF2B5EF4-FFF2-40B4-BE49-F238E27FC236}">
                            <a16:creationId xmlns:a16="http://schemas.microsoft.com/office/drawing/2014/main" id="{8942224F-46C2-2E4B-B84C-B307B213E6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7" name="Group 556">
                      <a:extLst>
                        <a:ext uri="{FF2B5EF4-FFF2-40B4-BE49-F238E27FC236}">
                          <a16:creationId xmlns:a16="http://schemas.microsoft.com/office/drawing/2014/main" id="{0B09E575-9979-6F44-8247-0C76F3AB5B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4" name="Straight Connector 2193">
                        <a:extLst>
                          <a:ext uri="{FF2B5EF4-FFF2-40B4-BE49-F238E27FC236}">
                            <a16:creationId xmlns:a16="http://schemas.microsoft.com/office/drawing/2014/main" id="{444B571B-8E32-5344-BCE1-32749BB784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5" name="Straight Connector 2194">
                        <a:extLst>
                          <a:ext uri="{FF2B5EF4-FFF2-40B4-BE49-F238E27FC236}">
                            <a16:creationId xmlns:a16="http://schemas.microsoft.com/office/drawing/2014/main" id="{FBE5523F-3CFB-A940-944E-2191AA1B72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8" name="Group 557">
                      <a:extLst>
                        <a:ext uri="{FF2B5EF4-FFF2-40B4-BE49-F238E27FC236}">
                          <a16:creationId xmlns:a16="http://schemas.microsoft.com/office/drawing/2014/main" id="{6C0FACEB-3B09-8642-B4D6-4563096A3C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2" name="Straight Connector 2191">
                        <a:extLst>
                          <a:ext uri="{FF2B5EF4-FFF2-40B4-BE49-F238E27FC236}">
                            <a16:creationId xmlns:a16="http://schemas.microsoft.com/office/drawing/2014/main" id="{AD49900A-9084-0446-BC38-A314E219BE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3" name="Straight Connector 2192">
                        <a:extLst>
                          <a:ext uri="{FF2B5EF4-FFF2-40B4-BE49-F238E27FC236}">
                            <a16:creationId xmlns:a16="http://schemas.microsoft.com/office/drawing/2014/main" id="{895E717E-E3CF-9741-B528-D13D71F2591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9" name="Group 558">
                      <a:extLst>
                        <a:ext uri="{FF2B5EF4-FFF2-40B4-BE49-F238E27FC236}">
                          <a16:creationId xmlns:a16="http://schemas.microsoft.com/office/drawing/2014/main" id="{8EA84B21-6847-454C-BD38-01FA81B26D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0" name="Straight Connector 2189">
                        <a:extLst>
                          <a:ext uri="{FF2B5EF4-FFF2-40B4-BE49-F238E27FC236}">
                            <a16:creationId xmlns:a16="http://schemas.microsoft.com/office/drawing/2014/main" id="{1244BDE3-90DC-DE4D-90BD-C56202F82D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1" name="Straight Connector 2190">
                        <a:extLst>
                          <a:ext uri="{FF2B5EF4-FFF2-40B4-BE49-F238E27FC236}">
                            <a16:creationId xmlns:a16="http://schemas.microsoft.com/office/drawing/2014/main" id="{E12FCF4B-DA6F-A948-B615-E356136D88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52" name="Straight Connector 2151">
                    <a:extLst>
                      <a:ext uri="{FF2B5EF4-FFF2-40B4-BE49-F238E27FC236}">
                        <a16:creationId xmlns:a16="http://schemas.microsoft.com/office/drawing/2014/main" id="{37F9EE80-FA72-C348-B913-9E54BFA0A194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3" name="Straight Connector 2152">
                    <a:extLst>
                      <a:ext uri="{FF2B5EF4-FFF2-40B4-BE49-F238E27FC236}">
                        <a16:creationId xmlns:a16="http://schemas.microsoft.com/office/drawing/2014/main" id="{28D38FDF-A5B1-F34F-ACC1-BFE7F441D7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4" name="Straight Connector 2153">
                    <a:extLst>
                      <a:ext uri="{FF2B5EF4-FFF2-40B4-BE49-F238E27FC236}">
                        <a16:creationId xmlns:a16="http://schemas.microsoft.com/office/drawing/2014/main" id="{FC2AEB16-E92A-394E-967D-46EC73B56F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5" name="Straight Connector 2154">
                    <a:extLst>
                      <a:ext uri="{FF2B5EF4-FFF2-40B4-BE49-F238E27FC236}">
                        <a16:creationId xmlns:a16="http://schemas.microsoft.com/office/drawing/2014/main" id="{0F60EA5E-6744-4C42-A8F1-62A81AB30C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6" name="Straight Connector 2155">
                    <a:extLst>
                      <a:ext uri="{FF2B5EF4-FFF2-40B4-BE49-F238E27FC236}">
                        <a16:creationId xmlns:a16="http://schemas.microsoft.com/office/drawing/2014/main" id="{DB9D06AE-5BCC-854F-8397-047541C06C3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F8CED4CB-2F48-C14A-9EDE-2A722CCB60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B75AFFC0-04BD-494D-97F6-7C1F0FD3A4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309532F9-5627-DE42-99E1-3285C376BC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88B5E709-B7BF-0C48-8036-BB180D43993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1" name="Straight Connector 2160">
                    <a:extLst>
                      <a:ext uri="{FF2B5EF4-FFF2-40B4-BE49-F238E27FC236}">
                        <a16:creationId xmlns:a16="http://schemas.microsoft.com/office/drawing/2014/main" id="{79009453-806E-0844-8CDB-29E74DFE52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2" name="Straight Connector 2161">
                    <a:extLst>
                      <a:ext uri="{FF2B5EF4-FFF2-40B4-BE49-F238E27FC236}">
                        <a16:creationId xmlns:a16="http://schemas.microsoft.com/office/drawing/2014/main" id="{DE568E2F-8777-7F49-815E-4C660948D6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3" name="Straight Connector 2162">
                    <a:extLst>
                      <a:ext uri="{FF2B5EF4-FFF2-40B4-BE49-F238E27FC236}">
                        <a16:creationId xmlns:a16="http://schemas.microsoft.com/office/drawing/2014/main" id="{7083EAB8-CFFB-7745-A6CE-A400C978C6F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4" name="Straight Connector 2163">
                    <a:extLst>
                      <a:ext uri="{FF2B5EF4-FFF2-40B4-BE49-F238E27FC236}">
                        <a16:creationId xmlns:a16="http://schemas.microsoft.com/office/drawing/2014/main" id="{B15B59A1-1C67-B64D-9AE3-AC6FECBA187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BE59DFDA-5234-8449-80D6-4D9E9AE8C7C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66" name="Rectangle 2165">
                      <a:extLst>
                        <a:ext uri="{FF2B5EF4-FFF2-40B4-BE49-F238E27FC236}">
                          <a16:creationId xmlns:a16="http://schemas.microsoft.com/office/drawing/2014/main" id="{8A7376E3-433F-BB47-9994-3015F22E9B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67" name="Freeform 2166">
                      <a:extLst>
                        <a:ext uri="{FF2B5EF4-FFF2-40B4-BE49-F238E27FC236}">
                          <a16:creationId xmlns:a16="http://schemas.microsoft.com/office/drawing/2014/main" id="{41B54974-C0F6-7648-A572-44E269E4E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07E13F5C-260A-804A-8484-2A4B7865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69" name="Freeform 2168">
                        <a:extLst>
                          <a:ext uri="{FF2B5EF4-FFF2-40B4-BE49-F238E27FC236}">
                            <a16:creationId xmlns:a16="http://schemas.microsoft.com/office/drawing/2014/main" id="{DAF8FC3E-8AE8-8544-9E2C-2A3337D3D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0" name="Freeform 2169">
                        <a:extLst>
                          <a:ext uri="{FF2B5EF4-FFF2-40B4-BE49-F238E27FC236}">
                            <a16:creationId xmlns:a16="http://schemas.microsoft.com/office/drawing/2014/main" id="{0D551CD2-D2ED-494A-BC9A-B1FB44748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1" name="Freeform 2170">
                        <a:extLst>
                          <a:ext uri="{FF2B5EF4-FFF2-40B4-BE49-F238E27FC236}">
                            <a16:creationId xmlns:a16="http://schemas.microsoft.com/office/drawing/2014/main" id="{75D9A10D-03F2-B644-AD05-E5F7360F0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2" name="Freeform 2171">
                        <a:extLst>
                          <a:ext uri="{FF2B5EF4-FFF2-40B4-BE49-F238E27FC236}">
                            <a16:creationId xmlns:a16="http://schemas.microsoft.com/office/drawing/2014/main" id="{D1EE3C72-0B0E-BB4F-8596-A522A529A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274" name="TextBox 2273">
                  <a:extLst>
                    <a:ext uri="{FF2B5EF4-FFF2-40B4-BE49-F238E27FC236}">
                      <a16:creationId xmlns:a16="http://schemas.microsoft.com/office/drawing/2014/main" id="{96AB7A36-67E3-8243-8B85-234034995217}"/>
                    </a:ext>
                  </a:extLst>
                </p:cNvPr>
                <p:cNvSpPr txBox="1"/>
                <p:nvPr/>
              </p:nvSpPr>
              <p:spPr>
                <a:xfrm>
                  <a:off x="7175035" y="4021360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sp>
            <p:nvSpPr>
              <p:cNvPr id="2275" name="TextBox 2274">
                <a:extLst>
                  <a:ext uri="{FF2B5EF4-FFF2-40B4-BE49-F238E27FC236}">
                    <a16:creationId xmlns:a16="http://schemas.microsoft.com/office/drawing/2014/main" id="{530B41F0-74DC-274C-9D07-7FF1196543B8}"/>
                  </a:ext>
                </a:extLst>
              </p:cNvPr>
              <p:cNvSpPr txBox="1"/>
              <p:nvPr/>
            </p:nvSpPr>
            <p:spPr>
              <a:xfrm>
                <a:off x="7270703" y="4827856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</p:grpSp>
      <p:grpSp>
        <p:nvGrpSpPr>
          <p:cNvPr id="3050" name="Group 3049">
            <a:extLst>
              <a:ext uri="{FF2B5EF4-FFF2-40B4-BE49-F238E27FC236}">
                <a16:creationId xmlns:a16="http://schemas.microsoft.com/office/drawing/2014/main" id="{EE8E1037-DFF3-0E40-92F8-FFB4BCCF06C9}"/>
              </a:ext>
            </a:extLst>
          </p:cNvPr>
          <p:cNvGrpSpPr/>
          <p:nvPr/>
        </p:nvGrpSpPr>
        <p:grpSpPr>
          <a:xfrm>
            <a:off x="763122" y="2807381"/>
            <a:ext cx="3304203" cy="743199"/>
            <a:chOff x="788896" y="6230880"/>
            <a:chExt cx="4405604" cy="990932"/>
          </a:xfrm>
        </p:grpSpPr>
        <p:grpSp>
          <p:nvGrpSpPr>
            <p:cNvPr id="3019" name="Group 3018">
              <a:extLst>
                <a:ext uri="{FF2B5EF4-FFF2-40B4-BE49-F238E27FC236}">
                  <a16:creationId xmlns:a16="http://schemas.microsoft.com/office/drawing/2014/main" id="{4E2F731A-B829-1040-8D11-097AB681E06E}"/>
                </a:ext>
              </a:extLst>
            </p:cNvPr>
            <p:cNvGrpSpPr/>
            <p:nvPr/>
          </p:nvGrpSpPr>
          <p:grpSpPr>
            <a:xfrm>
              <a:off x="1244508" y="6689164"/>
              <a:ext cx="3949992" cy="532648"/>
              <a:chOff x="1432767" y="3085352"/>
              <a:chExt cx="3949992" cy="532648"/>
            </a:xfrm>
          </p:grpSpPr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3633397E-B589-BE4A-91A9-45383BA21A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64355" y="3086100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DB96313-F51C-784B-8A27-F914791320F4}"/>
                  </a:ext>
                </a:extLst>
              </p:cNvPr>
              <p:cNvCxnSpPr/>
              <p:nvPr/>
            </p:nvCxnSpPr>
            <p:spPr bwMode="auto">
              <a:xfrm flipH="1">
                <a:off x="1432767" y="3085352"/>
                <a:ext cx="1588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7A33BC-122A-4D4C-8216-E9ADABB4118A}"/>
                  </a:ext>
                </a:extLst>
              </p:cNvPr>
              <p:cNvCxnSpPr/>
              <p:nvPr/>
            </p:nvCxnSpPr>
            <p:spPr bwMode="auto">
              <a:xfrm flipH="1">
                <a:off x="3010952" y="3094877"/>
                <a:ext cx="0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C4D6DD-F7F7-9842-8817-1ADC39CDC006}"/>
                  </a:ext>
                </a:extLst>
              </p:cNvPr>
              <p:cNvCxnSpPr/>
              <p:nvPr/>
            </p:nvCxnSpPr>
            <p:spPr bwMode="auto">
              <a:xfrm flipH="1">
                <a:off x="4588152" y="3086100"/>
                <a:ext cx="1587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8D0CB0-E908-204C-80E9-4112D5AE59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02755" y="3091702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9C0129-90CE-F943-BD7E-DE59AB09F6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050155" y="3091702"/>
                <a:ext cx="1417185" cy="5262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8881BBB-9B49-9443-B24F-DA02C1EEBB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780206" y="3340359"/>
                <a:ext cx="565231" cy="25215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5CD2FCA-AC04-7445-8630-50BF2B4D0A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32664" y="3086100"/>
                <a:ext cx="2609091" cy="4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9B5BF-E363-8141-8954-F81C27ADFF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230270" y="3253273"/>
                <a:ext cx="2052963" cy="33434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79AA327-34B4-0F4D-9424-9F249FD4E9FF}"/>
                  </a:ext>
                </a:extLst>
              </p:cNvPr>
              <p:cNvCxnSpPr>
                <a:cxnSpLocks/>
                <a:endCxn id="1253" idx="3"/>
              </p:cNvCxnSpPr>
              <p:nvPr/>
            </p:nvCxnSpPr>
            <p:spPr bwMode="auto">
              <a:xfrm flipH="1">
                <a:off x="1802901" y="3147527"/>
                <a:ext cx="3530096" cy="4076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A445DC-730E-CD43-ACA1-87532C66F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44739" y="3093289"/>
                <a:ext cx="1552575" cy="5175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8293BC1-6D02-3E40-9C4F-991186A27A60}"/>
                  </a:ext>
                </a:extLst>
              </p:cNvPr>
              <p:cNvCxnSpPr/>
              <p:nvPr/>
            </p:nvCxnSpPr>
            <p:spPr bwMode="auto">
              <a:xfrm>
                <a:off x="1585177" y="3086100"/>
                <a:ext cx="3014662" cy="5254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0398E10-845D-C840-B2E2-882489F2F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50240" y="3086100"/>
                <a:ext cx="3682756" cy="48441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97A42D-223B-BB4F-9593-14DEDF8193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665026" y="3086101"/>
                <a:ext cx="674190" cy="20449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Straight Connector 2057">
                <a:extLst>
                  <a:ext uri="{FF2B5EF4-FFF2-40B4-BE49-F238E27FC236}">
                    <a16:creationId xmlns:a16="http://schemas.microsoft.com/office/drawing/2014/main" id="{4B358127-CED7-5F40-BE62-8CC4211C9D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19946" y="3086100"/>
                <a:ext cx="1962813" cy="366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1C8B5EED-AFAD-9D4E-ABB6-ACF2B46C4BBC}"/>
                </a:ext>
              </a:extLst>
            </p:cNvPr>
            <p:cNvGrpSpPr/>
            <p:nvPr/>
          </p:nvGrpSpPr>
          <p:grpSpPr>
            <a:xfrm>
              <a:off x="788896" y="6230951"/>
              <a:ext cx="914400" cy="479686"/>
              <a:chOff x="3668110" y="2448910"/>
              <a:chExt cx="3794234" cy="2165130"/>
            </a:xfrm>
          </p:grpSpPr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id="{3238B38C-F530-E04D-9BFE-2FB6F5FDEED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" name="Freeform 1268">
                <a:extLst>
                  <a:ext uri="{FF2B5EF4-FFF2-40B4-BE49-F238E27FC236}">
                    <a16:creationId xmlns:a16="http://schemas.microsoft.com/office/drawing/2014/main" id="{D3497A98-A287-2A4B-A69F-32125D8F2813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B69DCBBD-C0EA-D347-8A32-C67565A9232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AA515CBD-165D-F448-AA81-820F06F0110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BCA5BB97-166C-064C-B223-D1F5F8D85F2D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E6A68141-A195-7545-AD60-B57665A29B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C0C7EB7C-3270-B44C-8D8D-34D429C54D73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37" name="Group 2036">
              <a:extLst>
                <a:ext uri="{FF2B5EF4-FFF2-40B4-BE49-F238E27FC236}">
                  <a16:creationId xmlns:a16="http://schemas.microsoft.com/office/drawing/2014/main" id="{22F365AC-2EFD-BF4D-88C6-B9AA1359F4B6}"/>
                </a:ext>
              </a:extLst>
            </p:cNvPr>
            <p:cNvGrpSpPr/>
            <p:nvPr/>
          </p:nvGrpSpPr>
          <p:grpSpPr>
            <a:xfrm>
              <a:off x="2375579" y="6230880"/>
              <a:ext cx="914400" cy="479686"/>
              <a:chOff x="3668110" y="2448910"/>
              <a:chExt cx="3794234" cy="2165130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9D7667EC-5CB1-B440-9124-49C78053B903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39" name="Freeform 2038">
                <a:extLst>
                  <a:ext uri="{FF2B5EF4-FFF2-40B4-BE49-F238E27FC236}">
                    <a16:creationId xmlns:a16="http://schemas.microsoft.com/office/drawing/2014/main" id="{67CFBF89-8A80-0F46-B8A5-B9D4694FAC55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0" name="Group 2039">
                <a:extLst>
                  <a:ext uri="{FF2B5EF4-FFF2-40B4-BE49-F238E27FC236}">
                    <a16:creationId xmlns:a16="http://schemas.microsoft.com/office/drawing/2014/main" id="{F6318596-17F3-3F4F-8E5B-CB84718781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1" name="Freeform 2040">
                  <a:extLst>
                    <a:ext uri="{FF2B5EF4-FFF2-40B4-BE49-F238E27FC236}">
                      <a16:creationId xmlns:a16="http://schemas.microsoft.com/office/drawing/2014/main" id="{99852DB6-22CD-204D-A321-75C489E42EE8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2" name="Freeform 2041">
                  <a:extLst>
                    <a:ext uri="{FF2B5EF4-FFF2-40B4-BE49-F238E27FC236}">
                      <a16:creationId xmlns:a16="http://schemas.microsoft.com/office/drawing/2014/main" id="{549A274D-AE42-A244-9C0D-4FE13605F2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3" name="Freeform 2042">
                  <a:extLst>
                    <a:ext uri="{FF2B5EF4-FFF2-40B4-BE49-F238E27FC236}">
                      <a16:creationId xmlns:a16="http://schemas.microsoft.com/office/drawing/2014/main" id="{87E179B7-5ABC-D245-9597-307FFEE26CEB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4" name="Freeform 2043">
                  <a:extLst>
                    <a:ext uri="{FF2B5EF4-FFF2-40B4-BE49-F238E27FC236}">
                      <a16:creationId xmlns:a16="http://schemas.microsoft.com/office/drawing/2014/main" id="{20AF9F93-553D-5A45-8523-21F44194DD8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45" name="Group 2044">
              <a:extLst>
                <a:ext uri="{FF2B5EF4-FFF2-40B4-BE49-F238E27FC236}">
                  <a16:creationId xmlns:a16="http://schemas.microsoft.com/office/drawing/2014/main" id="{BC37F488-F70D-A847-B633-66E672BC3E2A}"/>
                </a:ext>
              </a:extLst>
            </p:cNvPr>
            <p:cNvGrpSpPr/>
            <p:nvPr/>
          </p:nvGrpSpPr>
          <p:grpSpPr>
            <a:xfrm>
              <a:off x="3946379" y="6235680"/>
              <a:ext cx="914400" cy="479686"/>
              <a:chOff x="3668110" y="2448910"/>
              <a:chExt cx="3794234" cy="2165130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A248A14A-DF6F-A045-8B56-1D5E8E4928DD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47" name="Freeform 2046">
                <a:extLst>
                  <a:ext uri="{FF2B5EF4-FFF2-40B4-BE49-F238E27FC236}">
                    <a16:creationId xmlns:a16="http://schemas.microsoft.com/office/drawing/2014/main" id="{6D70C432-A96E-FA45-AF1C-23A1FA6079E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8" name="Group 2047">
                <a:extLst>
                  <a:ext uri="{FF2B5EF4-FFF2-40B4-BE49-F238E27FC236}">
                    <a16:creationId xmlns:a16="http://schemas.microsoft.com/office/drawing/2014/main" id="{5892B579-45A3-1244-97D3-F6581DAC5BC5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9" name="Freeform 2048">
                  <a:extLst>
                    <a:ext uri="{FF2B5EF4-FFF2-40B4-BE49-F238E27FC236}">
                      <a16:creationId xmlns:a16="http://schemas.microsoft.com/office/drawing/2014/main" id="{AEEDCF3E-732E-F048-9AA4-330538461159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0" name="Freeform 2049">
                  <a:extLst>
                    <a:ext uri="{FF2B5EF4-FFF2-40B4-BE49-F238E27FC236}">
                      <a16:creationId xmlns:a16="http://schemas.microsoft.com/office/drawing/2014/main" id="{92CA9438-E35D-3145-83A2-6CAD6A1A4442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1" name="Freeform 2050">
                  <a:extLst>
                    <a:ext uri="{FF2B5EF4-FFF2-40B4-BE49-F238E27FC236}">
                      <a16:creationId xmlns:a16="http://schemas.microsoft.com/office/drawing/2014/main" id="{3BC3F487-A992-0341-80A0-EF1C669D1FD6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2" name="Freeform 2051">
                  <a:extLst>
                    <a:ext uri="{FF2B5EF4-FFF2-40B4-BE49-F238E27FC236}">
                      <a16:creationId xmlns:a16="http://schemas.microsoft.com/office/drawing/2014/main" id="{E1144D82-B02D-D44A-A875-BB29A45C3F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21" name="Group 3020">
            <a:extLst>
              <a:ext uri="{FF2B5EF4-FFF2-40B4-BE49-F238E27FC236}">
                <a16:creationId xmlns:a16="http://schemas.microsoft.com/office/drawing/2014/main" id="{CABD8F81-519A-104B-88A2-4B682A9DE096}"/>
              </a:ext>
            </a:extLst>
          </p:cNvPr>
          <p:cNvGrpSpPr/>
          <p:nvPr/>
        </p:nvGrpSpPr>
        <p:grpSpPr>
          <a:xfrm>
            <a:off x="471358" y="3520128"/>
            <a:ext cx="3472697" cy="1451923"/>
            <a:chOff x="628478" y="3550503"/>
            <a:chExt cx="4630262" cy="1935897"/>
          </a:xfrm>
        </p:grpSpPr>
        <p:grpSp>
          <p:nvGrpSpPr>
            <p:cNvPr id="2522" name="Group 2521">
              <a:extLst>
                <a:ext uri="{FF2B5EF4-FFF2-40B4-BE49-F238E27FC236}">
                  <a16:creationId xmlns:a16="http://schemas.microsoft.com/office/drawing/2014/main" id="{F54A1D1E-FF36-D743-AFA8-D3C74C3A34D3}"/>
                </a:ext>
              </a:extLst>
            </p:cNvPr>
            <p:cNvGrpSpPr/>
            <p:nvPr/>
          </p:nvGrpSpPr>
          <p:grpSpPr>
            <a:xfrm>
              <a:off x="3833361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276" name="Straight Connector 2275">
                <a:extLst>
                  <a:ext uri="{FF2B5EF4-FFF2-40B4-BE49-F238E27FC236}">
                    <a16:creationId xmlns:a16="http://schemas.microsoft.com/office/drawing/2014/main" id="{07E51812-9247-CA4F-B189-993416E63E5D}"/>
                  </a:ext>
                </a:extLst>
              </p:cNvPr>
              <p:cNvCxnSpPr>
                <a:cxnSpLocks/>
                <a:endCxn id="2298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7" name="Straight Connector 2276">
                <a:extLst>
                  <a:ext uri="{FF2B5EF4-FFF2-40B4-BE49-F238E27FC236}">
                    <a16:creationId xmlns:a16="http://schemas.microsoft.com/office/drawing/2014/main" id="{EA4A0CB1-3F42-4944-9840-FB43738D7F01}"/>
                  </a:ext>
                </a:extLst>
              </p:cNvPr>
              <p:cNvCxnSpPr>
                <a:cxnSpLocks/>
                <a:endCxn id="2362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8" name="Straight Connector 2277">
                <a:extLst>
                  <a:ext uri="{FF2B5EF4-FFF2-40B4-BE49-F238E27FC236}">
                    <a16:creationId xmlns:a16="http://schemas.microsoft.com/office/drawing/2014/main" id="{8B7E381B-2282-9847-8FE9-7DB6AEAA3B61}"/>
                  </a:ext>
                </a:extLst>
              </p:cNvPr>
              <p:cNvCxnSpPr>
                <a:cxnSpLocks/>
                <a:endCxn id="247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79" name="Group 2278">
                <a:extLst>
                  <a:ext uri="{FF2B5EF4-FFF2-40B4-BE49-F238E27FC236}">
                    <a16:creationId xmlns:a16="http://schemas.microsoft.com/office/drawing/2014/main" id="{AC02A6C9-87D9-2A49-9800-21A535F2998C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280" name="Group 506">
                  <a:extLst>
                    <a:ext uri="{FF2B5EF4-FFF2-40B4-BE49-F238E27FC236}">
                      <a16:creationId xmlns:a16="http://schemas.microsoft.com/office/drawing/2014/main" id="{A7B8652E-31B5-4B41-B6F5-D67F5BA9F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02" name="Rectangle 2301">
                    <a:extLst>
                      <a:ext uri="{FF2B5EF4-FFF2-40B4-BE49-F238E27FC236}">
                        <a16:creationId xmlns:a16="http://schemas.microsoft.com/office/drawing/2014/main" id="{FD5BBCFB-1E19-BD49-912E-B28D0226E8F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3" name="Straight Connector 2302">
                    <a:extLst>
                      <a:ext uri="{FF2B5EF4-FFF2-40B4-BE49-F238E27FC236}">
                        <a16:creationId xmlns:a16="http://schemas.microsoft.com/office/drawing/2014/main" id="{85D331F3-540C-4D47-818B-D4DFBBF92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4" name="Rectangle 2303">
                    <a:extLst>
                      <a:ext uri="{FF2B5EF4-FFF2-40B4-BE49-F238E27FC236}">
                        <a16:creationId xmlns:a16="http://schemas.microsoft.com/office/drawing/2014/main" id="{91440F2F-FF46-8947-80FF-929B7758CB3E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5" name="Straight Connector 2304">
                    <a:extLst>
                      <a:ext uri="{FF2B5EF4-FFF2-40B4-BE49-F238E27FC236}">
                        <a16:creationId xmlns:a16="http://schemas.microsoft.com/office/drawing/2014/main" id="{89C42C1D-947D-2046-B452-9052246A9C0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6" name="Rectangle 2305">
                    <a:extLst>
                      <a:ext uri="{FF2B5EF4-FFF2-40B4-BE49-F238E27FC236}">
                        <a16:creationId xmlns:a16="http://schemas.microsoft.com/office/drawing/2014/main" id="{31930012-FB89-DD42-9386-842599988E69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07" name="Rectangle 2306">
                    <a:extLst>
                      <a:ext uri="{FF2B5EF4-FFF2-40B4-BE49-F238E27FC236}">
                        <a16:creationId xmlns:a16="http://schemas.microsoft.com/office/drawing/2014/main" id="{5B21C088-5508-CA43-967B-4544D05408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8" name="Straight Connector 2307">
                    <a:extLst>
                      <a:ext uri="{FF2B5EF4-FFF2-40B4-BE49-F238E27FC236}">
                        <a16:creationId xmlns:a16="http://schemas.microsoft.com/office/drawing/2014/main" id="{7D901C73-6EEF-8B4B-9DE3-6C7D201204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09" name="Group 544">
                    <a:extLst>
                      <a:ext uri="{FF2B5EF4-FFF2-40B4-BE49-F238E27FC236}">
                        <a16:creationId xmlns:a16="http://schemas.microsoft.com/office/drawing/2014/main" id="{9832DE10-4905-A24D-A68F-D5D4F26A27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7" name="Straight Connector 2336">
                      <a:extLst>
                        <a:ext uri="{FF2B5EF4-FFF2-40B4-BE49-F238E27FC236}">
                          <a16:creationId xmlns:a16="http://schemas.microsoft.com/office/drawing/2014/main" id="{90E54857-BEAA-D14F-9D93-38F6E006E6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8" name="Straight Connector 2337">
                      <a:extLst>
                        <a:ext uri="{FF2B5EF4-FFF2-40B4-BE49-F238E27FC236}">
                          <a16:creationId xmlns:a16="http://schemas.microsoft.com/office/drawing/2014/main" id="{132007CA-8466-EA4F-943B-747AC92155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0" name="Group 547">
                    <a:extLst>
                      <a:ext uri="{FF2B5EF4-FFF2-40B4-BE49-F238E27FC236}">
                        <a16:creationId xmlns:a16="http://schemas.microsoft.com/office/drawing/2014/main" id="{2152290B-30C2-8F4A-8FC0-ACF5495E86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5" name="Straight Connector 2334">
                      <a:extLst>
                        <a:ext uri="{FF2B5EF4-FFF2-40B4-BE49-F238E27FC236}">
                          <a16:creationId xmlns:a16="http://schemas.microsoft.com/office/drawing/2014/main" id="{83A34C97-61E0-C44B-A608-3931B9A61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6" name="Straight Connector 2335">
                      <a:extLst>
                        <a:ext uri="{FF2B5EF4-FFF2-40B4-BE49-F238E27FC236}">
                          <a16:creationId xmlns:a16="http://schemas.microsoft.com/office/drawing/2014/main" id="{5639D87F-BFEA-D149-8904-6A85BBC843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1" name="Group 549">
                    <a:extLst>
                      <a:ext uri="{FF2B5EF4-FFF2-40B4-BE49-F238E27FC236}">
                        <a16:creationId xmlns:a16="http://schemas.microsoft.com/office/drawing/2014/main" id="{44831599-8D32-FB4B-A9DC-33EFC99F70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3" name="Straight Connector 2332">
                      <a:extLst>
                        <a:ext uri="{FF2B5EF4-FFF2-40B4-BE49-F238E27FC236}">
                          <a16:creationId xmlns:a16="http://schemas.microsoft.com/office/drawing/2014/main" id="{056B47A2-E138-BD40-9D4E-4E1822BC3D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4" name="Straight Connector 2333">
                      <a:extLst>
                        <a:ext uri="{FF2B5EF4-FFF2-40B4-BE49-F238E27FC236}">
                          <a16:creationId xmlns:a16="http://schemas.microsoft.com/office/drawing/2014/main" id="{E0403499-4864-B745-A45E-1BEFCDAFF8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2" name="Group 550">
                    <a:extLst>
                      <a:ext uri="{FF2B5EF4-FFF2-40B4-BE49-F238E27FC236}">
                        <a16:creationId xmlns:a16="http://schemas.microsoft.com/office/drawing/2014/main" id="{6DA4B1DB-ED45-4B48-A0FB-A451EA464C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1" name="Straight Connector 2330">
                      <a:extLst>
                        <a:ext uri="{FF2B5EF4-FFF2-40B4-BE49-F238E27FC236}">
                          <a16:creationId xmlns:a16="http://schemas.microsoft.com/office/drawing/2014/main" id="{D0CB3D7C-D1DA-6740-A29E-037E2226A8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2" name="Straight Connector 2331">
                      <a:extLst>
                        <a:ext uri="{FF2B5EF4-FFF2-40B4-BE49-F238E27FC236}">
                          <a16:creationId xmlns:a16="http://schemas.microsoft.com/office/drawing/2014/main" id="{63E23CBC-6E6D-4F43-B5B7-55A7675CCB2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3" name="Group 551">
                    <a:extLst>
                      <a:ext uri="{FF2B5EF4-FFF2-40B4-BE49-F238E27FC236}">
                        <a16:creationId xmlns:a16="http://schemas.microsoft.com/office/drawing/2014/main" id="{BD921E18-788A-D740-8134-F5B3AB965C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9" name="Straight Connector 2328">
                      <a:extLst>
                        <a:ext uri="{FF2B5EF4-FFF2-40B4-BE49-F238E27FC236}">
                          <a16:creationId xmlns:a16="http://schemas.microsoft.com/office/drawing/2014/main" id="{0022BC58-4849-5F4F-A4D3-6C43F3AF55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0" name="Straight Connector 2329">
                      <a:extLst>
                        <a:ext uri="{FF2B5EF4-FFF2-40B4-BE49-F238E27FC236}">
                          <a16:creationId xmlns:a16="http://schemas.microsoft.com/office/drawing/2014/main" id="{EE006CD1-C8AD-B441-AF9C-BE533EB09D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4" name="Group 552">
                    <a:extLst>
                      <a:ext uri="{FF2B5EF4-FFF2-40B4-BE49-F238E27FC236}">
                        <a16:creationId xmlns:a16="http://schemas.microsoft.com/office/drawing/2014/main" id="{83687260-37F2-964D-8D6F-F3D0AFDDCB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7" name="Straight Connector 2326">
                      <a:extLst>
                        <a:ext uri="{FF2B5EF4-FFF2-40B4-BE49-F238E27FC236}">
                          <a16:creationId xmlns:a16="http://schemas.microsoft.com/office/drawing/2014/main" id="{8506789E-5C98-7A47-85B3-53016C70211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8" name="Straight Connector 2327">
                      <a:extLst>
                        <a:ext uri="{FF2B5EF4-FFF2-40B4-BE49-F238E27FC236}">
                          <a16:creationId xmlns:a16="http://schemas.microsoft.com/office/drawing/2014/main" id="{84E852B4-DBE5-1541-A9F2-16A1DAB1D4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5" name="Group 555">
                    <a:extLst>
                      <a:ext uri="{FF2B5EF4-FFF2-40B4-BE49-F238E27FC236}">
                        <a16:creationId xmlns:a16="http://schemas.microsoft.com/office/drawing/2014/main" id="{4A3FBE37-D0A9-7E45-BFAB-B8536B95B9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5" name="Straight Connector 2324">
                      <a:extLst>
                        <a:ext uri="{FF2B5EF4-FFF2-40B4-BE49-F238E27FC236}">
                          <a16:creationId xmlns:a16="http://schemas.microsoft.com/office/drawing/2014/main" id="{65A655A0-9D53-8C4E-A78E-104274B0D6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6" name="Straight Connector 2325">
                      <a:extLst>
                        <a:ext uri="{FF2B5EF4-FFF2-40B4-BE49-F238E27FC236}">
                          <a16:creationId xmlns:a16="http://schemas.microsoft.com/office/drawing/2014/main" id="{42F7D494-EC9E-8E44-B72B-2A3D99ED1B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6" name="Group 556">
                    <a:extLst>
                      <a:ext uri="{FF2B5EF4-FFF2-40B4-BE49-F238E27FC236}">
                        <a16:creationId xmlns:a16="http://schemas.microsoft.com/office/drawing/2014/main" id="{F9EAE8A2-A814-4640-AADF-556DA12A06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3" name="Straight Connector 2322">
                      <a:extLst>
                        <a:ext uri="{FF2B5EF4-FFF2-40B4-BE49-F238E27FC236}">
                          <a16:creationId xmlns:a16="http://schemas.microsoft.com/office/drawing/2014/main" id="{9744C030-C657-B142-A53D-CDBD1A8C336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4" name="Straight Connector 2323">
                      <a:extLst>
                        <a:ext uri="{FF2B5EF4-FFF2-40B4-BE49-F238E27FC236}">
                          <a16:creationId xmlns:a16="http://schemas.microsoft.com/office/drawing/2014/main" id="{E86A1E59-AA12-7244-BED7-1DAFFA0FA7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7" name="Group 557">
                    <a:extLst>
                      <a:ext uri="{FF2B5EF4-FFF2-40B4-BE49-F238E27FC236}">
                        <a16:creationId xmlns:a16="http://schemas.microsoft.com/office/drawing/2014/main" id="{C2F3CFD7-A822-0D48-BAA7-9AAE7E2598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1" name="Straight Connector 2320">
                      <a:extLst>
                        <a:ext uri="{FF2B5EF4-FFF2-40B4-BE49-F238E27FC236}">
                          <a16:creationId xmlns:a16="http://schemas.microsoft.com/office/drawing/2014/main" id="{0EE762F2-8D5A-AE44-863D-57BBC25A2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2" name="Straight Connector 2321">
                      <a:extLst>
                        <a:ext uri="{FF2B5EF4-FFF2-40B4-BE49-F238E27FC236}">
                          <a16:creationId xmlns:a16="http://schemas.microsoft.com/office/drawing/2014/main" id="{E9C86D11-7177-9E49-8309-7B6C659841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8" name="Group 558">
                    <a:extLst>
                      <a:ext uri="{FF2B5EF4-FFF2-40B4-BE49-F238E27FC236}">
                        <a16:creationId xmlns:a16="http://schemas.microsoft.com/office/drawing/2014/main" id="{7B6D3704-3A39-B24F-8DD5-14DD393B0F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19" name="Straight Connector 2318">
                      <a:extLst>
                        <a:ext uri="{FF2B5EF4-FFF2-40B4-BE49-F238E27FC236}">
                          <a16:creationId xmlns:a16="http://schemas.microsoft.com/office/drawing/2014/main" id="{7CF49B5F-09EA-5147-9A50-E22FEEF165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0" name="Straight Connector 2319">
                      <a:extLst>
                        <a:ext uri="{FF2B5EF4-FFF2-40B4-BE49-F238E27FC236}">
                          <a16:creationId xmlns:a16="http://schemas.microsoft.com/office/drawing/2014/main" id="{529059EE-E922-4D48-A284-A247DF3A38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81" name="Straight Connector 2280">
                  <a:extLst>
                    <a:ext uri="{FF2B5EF4-FFF2-40B4-BE49-F238E27FC236}">
                      <a16:creationId xmlns:a16="http://schemas.microsoft.com/office/drawing/2014/main" id="{619E89F9-107F-E14A-B8CB-1C8167EDCC9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Straight Connector 2281">
                  <a:extLst>
                    <a:ext uri="{FF2B5EF4-FFF2-40B4-BE49-F238E27FC236}">
                      <a16:creationId xmlns:a16="http://schemas.microsoft.com/office/drawing/2014/main" id="{92BBB2AC-654B-7D47-808B-AA53B98B7D9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Straight Connector 2282">
                  <a:extLst>
                    <a:ext uri="{FF2B5EF4-FFF2-40B4-BE49-F238E27FC236}">
                      <a16:creationId xmlns:a16="http://schemas.microsoft.com/office/drawing/2014/main" id="{FD22B955-7BB9-7A4B-A14D-710606009AB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Straight Connector 2283">
                  <a:extLst>
                    <a:ext uri="{FF2B5EF4-FFF2-40B4-BE49-F238E27FC236}">
                      <a16:creationId xmlns:a16="http://schemas.microsoft.com/office/drawing/2014/main" id="{63D436EC-9580-7845-8FB6-6B43BCC41DB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Straight Connector 2284">
                  <a:extLst>
                    <a:ext uri="{FF2B5EF4-FFF2-40B4-BE49-F238E27FC236}">
                      <a16:creationId xmlns:a16="http://schemas.microsoft.com/office/drawing/2014/main" id="{9665F424-0C33-0B4F-B691-43D22BB35E9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Straight Connector 2285">
                  <a:extLst>
                    <a:ext uri="{FF2B5EF4-FFF2-40B4-BE49-F238E27FC236}">
                      <a16:creationId xmlns:a16="http://schemas.microsoft.com/office/drawing/2014/main" id="{F121A627-310D-104E-8993-5EC5D8941CF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Straight Connector 2286">
                  <a:extLst>
                    <a:ext uri="{FF2B5EF4-FFF2-40B4-BE49-F238E27FC236}">
                      <a16:creationId xmlns:a16="http://schemas.microsoft.com/office/drawing/2014/main" id="{428B4CD3-DED8-5A45-AF60-99C022E3F0FA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Straight Connector 2287">
                  <a:extLst>
                    <a:ext uri="{FF2B5EF4-FFF2-40B4-BE49-F238E27FC236}">
                      <a16:creationId xmlns:a16="http://schemas.microsoft.com/office/drawing/2014/main" id="{C09C705D-1C8E-224A-8A24-B72D27540119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9" name="Straight Connector 2288">
                  <a:extLst>
                    <a:ext uri="{FF2B5EF4-FFF2-40B4-BE49-F238E27FC236}">
                      <a16:creationId xmlns:a16="http://schemas.microsoft.com/office/drawing/2014/main" id="{60F14028-0577-1946-AB96-90616A51C02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0" name="Straight Connector 2289">
                  <a:extLst>
                    <a:ext uri="{FF2B5EF4-FFF2-40B4-BE49-F238E27FC236}">
                      <a16:creationId xmlns:a16="http://schemas.microsoft.com/office/drawing/2014/main" id="{4FA9DF8B-1733-234D-87ED-3FFA2FD2BB7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1" name="Straight Connector 2290">
                  <a:extLst>
                    <a:ext uri="{FF2B5EF4-FFF2-40B4-BE49-F238E27FC236}">
                      <a16:creationId xmlns:a16="http://schemas.microsoft.com/office/drawing/2014/main" id="{2F9A1F62-EE43-2941-934B-DA06553478D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2" name="Straight Connector 2291">
                  <a:extLst>
                    <a:ext uri="{FF2B5EF4-FFF2-40B4-BE49-F238E27FC236}">
                      <a16:creationId xmlns:a16="http://schemas.microsoft.com/office/drawing/2014/main" id="{A6415396-9D20-154D-A80F-84465630A69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3" name="Straight Connector 2292">
                  <a:extLst>
                    <a:ext uri="{FF2B5EF4-FFF2-40B4-BE49-F238E27FC236}">
                      <a16:creationId xmlns:a16="http://schemas.microsoft.com/office/drawing/2014/main" id="{A3328FAD-E9EF-C04B-8F67-456AB8E9578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94" name="Group 2293">
                  <a:extLst>
                    <a:ext uri="{FF2B5EF4-FFF2-40B4-BE49-F238E27FC236}">
                      <a16:creationId xmlns:a16="http://schemas.microsoft.com/office/drawing/2014/main" id="{17AC471E-684D-D841-8C42-5D457ACD0E77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295" name="Rectangle 2294">
                    <a:extLst>
                      <a:ext uri="{FF2B5EF4-FFF2-40B4-BE49-F238E27FC236}">
                        <a16:creationId xmlns:a16="http://schemas.microsoft.com/office/drawing/2014/main" id="{D2BE09E0-69EE-7949-8784-071729C25E5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96" name="Freeform 2295">
                    <a:extLst>
                      <a:ext uri="{FF2B5EF4-FFF2-40B4-BE49-F238E27FC236}">
                        <a16:creationId xmlns:a16="http://schemas.microsoft.com/office/drawing/2014/main" id="{4AFA7F4E-0DDF-2D43-8612-DC9C789FD61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297" name="Group 2296">
                    <a:extLst>
                      <a:ext uri="{FF2B5EF4-FFF2-40B4-BE49-F238E27FC236}">
                        <a16:creationId xmlns:a16="http://schemas.microsoft.com/office/drawing/2014/main" id="{18CF12F5-ECF0-BB47-9F52-03ED0DDF1136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298" name="Freeform 2297">
                      <a:extLst>
                        <a:ext uri="{FF2B5EF4-FFF2-40B4-BE49-F238E27FC236}">
                          <a16:creationId xmlns:a16="http://schemas.microsoft.com/office/drawing/2014/main" id="{537CEA06-B306-6243-BC5E-6EC764AAB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99" name="Freeform 2298">
                      <a:extLst>
                        <a:ext uri="{FF2B5EF4-FFF2-40B4-BE49-F238E27FC236}">
                          <a16:creationId xmlns:a16="http://schemas.microsoft.com/office/drawing/2014/main" id="{2335930D-6254-034B-9953-9AFB8BF8D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0" name="Freeform 2299">
                      <a:extLst>
                        <a:ext uri="{FF2B5EF4-FFF2-40B4-BE49-F238E27FC236}">
                          <a16:creationId xmlns:a16="http://schemas.microsoft.com/office/drawing/2014/main" id="{3212805A-4AB2-E540-A43F-389E40AC1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1" name="Freeform 2300">
                      <a:extLst>
                        <a:ext uri="{FF2B5EF4-FFF2-40B4-BE49-F238E27FC236}">
                          <a16:creationId xmlns:a16="http://schemas.microsoft.com/office/drawing/2014/main" id="{783E79E3-1422-3444-AD7E-67A622EE3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339" name="Straight Connector 2338">
                <a:extLst>
                  <a:ext uri="{FF2B5EF4-FFF2-40B4-BE49-F238E27FC236}">
                    <a16:creationId xmlns:a16="http://schemas.microsoft.com/office/drawing/2014/main" id="{A9556B21-E664-8649-9A18-571C28B6049D}"/>
                  </a:ext>
                </a:extLst>
              </p:cNvPr>
              <p:cNvCxnSpPr>
                <a:cxnSpLocks/>
                <a:endCxn id="2419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0" name="Group 2339">
                <a:extLst>
                  <a:ext uri="{FF2B5EF4-FFF2-40B4-BE49-F238E27FC236}">
                    <a16:creationId xmlns:a16="http://schemas.microsoft.com/office/drawing/2014/main" id="{8920259F-DBD7-1C4D-9502-331D992CB674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341" name="Group 506">
                  <a:extLst>
                    <a:ext uri="{FF2B5EF4-FFF2-40B4-BE49-F238E27FC236}">
                      <a16:creationId xmlns:a16="http://schemas.microsoft.com/office/drawing/2014/main" id="{8B2F1D96-A3F6-D64A-8D21-711FEB67CF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63" name="Rectangle 2362">
                    <a:extLst>
                      <a:ext uri="{FF2B5EF4-FFF2-40B4-BE49-F238E27FC236}">
                        <a16:creationId xmlns:a16="http://schemas.microsoft.com/office/drawing/2014/main" id="{DA3BF071-CC51-7D4B-8A7E-F99A149E56A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4" name="Straight Connector 2363">
                    <a:extLst>
                      <a:ext uri="{FF2B5EF4-FFF2-40B4-BE49-F238E27FC236}">
                        <a16:creationId xmlns:a16="http://schemas.microsoft.com/office/drawing/2014/main" id="{B34B9351-7DFD-6643-9472-023B68341E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5" name="Rectangle 2364">
                    <a:extLst>
                      <a:ext uri="{FF2B5EF4-FFF2-40B4-BE49-F238E27FC236}">
                        <a16:creationId xmlns:a16="http://schemas.microsoft.com/office/drawing/2014/main" id="{87B70B4B-F01F-7645-A3FD-B2C8DB6FEA74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6" name="Straight Connector 2365">
                    <a:extLst>
                      <a:ext uri="{FF2B5EF4-FFF2-40B4-BE49-F238E27FC236}">
                        <a16:creationId xmlns:a16="http://schemas.microsoft.com/office/drawing/2014/main" id="{BEB8ACA0-7B6B-6F40-B4D3-8065EF2195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7" name="Rectangle 2366">
                    <a:extLst>
                      <a:ext uri="{FF2B5EF4-FFF2-40B4-BE49-F238E27FC236}">
                        <a16:creationId xmlns:a16="http://schemas.microsoft.com/office/drawing/2014/main" id="{DA9396B9-C976-9947-BED0-6F5A9AA9DD2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68" name="Rectangle 2367">
                    <a:extLst>
                      <a:ext uri="{FF2B5EF4-FFF2-40B4-BE49-F238E27FC236}">
                        <a16:creationId xmlns:a16="http://schemas.microsoft.com/office/drawing/2014/main" id="{4431B0FC-C780-B44D-B27D-2156FEEA3A45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9" name="Straight Connector 2368">
                    <a:extLst>
                      <a:ext uri="{FF2B5EF4-FFF2-40B4-BE49-F238E27FC236}">
                        <a16:creationId xmlns:a16="http://schemas.microsoft.com/office/drawing/2014/main" id="{F72FB103-246D-B248-8BFF-DD6A2B92B82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70" name="Group 544">
                    <a:extLst>
                      <a:ext uri="{FF2B5EF4-FFF2-40B4-BE49-F238E27FC236}">
                        <a16:creationId xmlns:a16="http://schemas.microsoft.com/office/drawing/2014/main" id="{7910A8A9-5BA2-5448-83EB-FD673F73B3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8" name="Straight Connector 2397">
                      <a:extLst>
                        <a:ext uri="{FF2B5EF4-FFF2-40B4-BE49-F238E27FC236}">
                          <a16:creationId xmlns:a16="http://schemas.microsoft.com/office/drawing/2014/main" id="{74A01E35-0458-6143-8AF6-739403491B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9" name="Straight Connector 2398">
                      <a:extLst>
                        <a:ext uri="{FF2B5EF4-FFF2-40B4-BE49-F238E27FC236}">
                          <a16:creationId xmlns:a16="http://schemas.microsoft.com/office/drawing/2014/main" id="{396995E0-7B36-2F45-8CDA-EBAC3A55C58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1" name="Group 547">
                    <a:extLst>
                      <a:ext uri="{FF2B5EF4-FFF2-40B4-BE49-F238E27FC236}">
                        <a16:creationId xmlns:a16="http://schemas.microsoft.com/office/drawing/2014/main" id="{8515C717-DDA9-3C4A-A259-193FF5E775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6" name="Straight Connector 2395">
                      <a:extLst>
                        <a:ext uri="{FF2B5EF4-FFF2-40B4-BE49-F238E27FC236}">
                          <a16:creationId xmlns:a16="http://schemas.microsoft.com/office/drawing/2014/main" id="{508F8154-0E76-C846-A557-782834AFBE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7" name="Straight Connector 2396">
                      <a:extLst>
                        <a:ext uri="{FF2B5EF4-FFF2-40B4-BE49-F238E27FC236}">
                          <a16:creationId xmlns:a16="http://schemas.microsoft.com/office/drawing/2014/main" id="{3A4B3462-30B9-1648-9B3F-7089AF9E88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2" name="Group 549">
                    <a:extLst>
                      <a:ext uri="{FF2B5EF4-FFF2-40B4-BE49-F238E27FC236}">
                        <a16:creationId xmlns:a16="http://schemas.microsoft.com/office/drawing/2014/main" id="{49FD3C32-8DEE-C141-BFD0-11DFA43BC5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4" name="Straight Connector 2393">
                      <a:extLst>
                        <a:ext uri="{FF2B5EF4-FFF2-40B4-BE49-F238E27FC236}">
                          <a16:creationId xmlns:a16="http://schemas.microsoft.com/office/drawing/2014/main" id="{48B52404-DADB-1241-92B1-D5275E6B303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5" name="Straight Connector 2394">
                      <a:extLst>
                        <a:ext uri="{FF2B5EF4-FFF2-40B4-BE49-F238E27FC236}">
                          <a16:creationId xmlns:a16="http://schemas.microsoft.com/office/drawing/2014/main" id="{E7D3CBDD-8E6C-0042-A93E-46ACE2398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3" name="Group 550">
                    <a:extLst>
                      <a:ext uri="{FF2B5EF4-FFF2-40B4-BE49-F238E27FC236}">
                        <a16:creationId xmlns:a16="http://schemas.microsoft.com/office/drawing/2014/main" id="{5944B0D3-40D0-E747-BD5D-45462F8C79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2" name="Straight Connector 2391">
                      <a:extLst>
                        <a:ext uri="{FF2B5EF4-FFF2-40B4-BE49-F238E27FC236}">
                          <a16:creationId xmlns:a16="http://schemas.microsoft.com/office/drawing/2014/main" id="{99D23C72-E185-074C-BC83-CC65B906C9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3" name="Straight Connector 2392">
                      <a:extLst>
                        <a:ext uri="{FF2B5EF4-FFF2-40B4-BE49-F238E27FC236}">
                          <a16:creationId xmlns:a16="http://schemas.microsoft.com/office/drawing/2014/main" id="{1B0F0212-FCBC-AE4D-99A3-53800C00C3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4" name="Group 551">
                    <a:extLst>
                      <a:ext uri="{FF2B5EF4-FFF2-40B4-BE49-F238E27FC236}">
                        <a16:creationId xmlns:a16="http://schemas.microsoft.com/office/drawing/2014/main" id="{0B7D011C-1BBD-5C4D-9F5F-9EF99058E4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0" name="Straight Connector 2389">
                      <a:extLst>
                        <a:ext uri="{FF2B5EF4-FFF2-40B4-BE49-F238E27FC236}">
                          <a16:creationId xmlns:a16="http://schemas.microsoft.com/office/drawing/2014/main" id="{E727C0F3-EA3A-4B41-A66C-641A801FB4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1" name="Straight Connector 2390">
                      <a:extLst>
                        <a:ext uri="{FF2B5EF4-FFF2-40B4-BE49-F238E27FC236}">
                          <a16:creationId xmlns:a16="http://schemas.microsoft.com/office/drawing/2014/main" id="{8DA3E3A7-73DA-A541-AA13-C1A0C04C7B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5" name="Group 552">
                    <a:extLst>
                      <a:ext uri="{FF2B5EF4-FFF2-40B4-BE49-F238E27FC236}">
                        <a16:creationId xmlns:a16="http://schemas.microsoft.com/office/drawing/2014/main" id="{AEE459DC-FF26-3A44-8B7B-A7CC834C47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8" name="Straight Connector 2387">
                      <a:extLst>
                        <a:ext uri="{FF2B5EF4-FFF2-40B4-BE49-F238E27FC236}">
                          <a16:creationId xmlns:a16="http://schemas.microsoft.com/office/drawing/2014/main" id="{03A834E2-2DB0-1B48-94AB-AC3C77BE75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9" name="Straight Connector 2388">
                      <a:extLst>
                        <a:ext uri="{FF2B5EF4-FFF2-40B4-BE49-F238E27FC236}">
                          <a16:creationId xmlns:a16="http://schemas.microsoft.com/office/drawing/2014/main" id="{40AD60AB-6AC6-AC4F-9758-1E46AB2A96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6" name="Group 555">
                    <a:extLst>
                      <a:ext uri="{FF2B5EF4-FFF2-40B4-BE49-F238E27FC236}">
                        <a16:creationId xmlns:a16="http://schemas.microsoft.com/office/drawing/2014/main" id="{35F375F7-AED7-FB4D-85D2-E2A1F7C969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6" name="Straight Connector 2385">
                      <a:extLst>
                        <a:ext uri="{FF2B5EF4-FFF2-40B4-BE49-F238E27FC236}">
                          <a16:creationId xmlns:a16="http://schemas.microsoft.com/office/drawing/2014/main" id="{04E819DC-180A-FD48-8AEB-CB916C22C0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7" name="Straight Connector 2386">
                      <a:extLst>
                        <a:ext uri="{FF2B5EF4-FFF2-40B4-BE49-F238E27FC236}">
                          <a16:creationId xmlns:a16="http://schemas.microsoft.com/office/drawing/2014/main" id="{8FAB1081-399E-AC4D-81BB-390BB53209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7" name="Group 556">
                    <a:extLst>
                      <a:ext uri="{FF2B5EF4-FFF2-40B4-BE49-F238E27FC236}">
                        <a16:creationId xmlns:a16="http://schemas.microsoft.com/office/drawing/2014/main" id="{7950C1BF-0002-3046-901A-FE8215BC7C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4" name="Straight Connector 2383">
                      <a:extLst>
                        <a:ext uri="{FF2B5EF4-FFF2-40B4-BE49-F238E27FC236}">
                          <a16:creationId xmlns:a16="http://schemas.microsoft.com/office/drawing/2014/main" id="{2D75E21E-9106-FA46-AF24-C64280D87C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5" name="Straight Connector 2384">
                      <a:extLst>
                        <a:ext uri="{FF2B5EF4-FFF2-40B4-BE49-F238E27FC236}">
                          <a16:creationId xmlns:a16="http://schemas.microsoft.com/office/drawing/2014/main" id="{10D15BB5-0454-B444-A942-E89F9DE077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8" name="Group 557">
                    <a:extLst>
                      <a:ext uri="{FF2B5EF4-FFF2-40B4-BE49-F238E27FC236}">
                        <a16:creationId xmlns:a16="http://schemas.microsoft.com/office/drawing/2014/main" id="{BB8F8CD4-B8FC-374F-B321-9CCE71A284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2" name="Straight Connector 2381">
                      <a:extLst>
                        <a:ext uri="{FF2B5EF4-FFF2-40B4-BE49-F238E27FC236}">
                          <a16:creationId xmlns:a16="http://schemas.microsoft.com/office/drawing/2014/main" id="{A8CE3D36-4F21-F840-B515-16A3CA0F5F7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3" name="Straight Connector 2382">
                      <a:extLst>
                        <a:ext uri="{FF2B5EF4-FFF2-40B4-BE49-F238E27FC236}">
                          <a16:creationId xmlns:a16="http://schemas.microsoft.com/office/drawing/2014/main" id="{374EF800-4E88-0341-9DFC-975A465CA1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9" name="Group 558">
                    <a:extLst>
                      <a:ext uri="{FF2B5EF4-FFF2-40B4-BE49-F238E27FC236}">
                        <a16:creationId xmlns:a16="http://schemas.microsoft.com/office/drawing/2014/main" id="{E0E77391-A29D-BF4A-B5FF-53DB19015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0" name="Straight Connector 2379">
                      <a:extLst>
                        <a:ext uri="{FF2B5EF4-FFF2-40B4-BE49-F238E27FC236}">
                          <a16:creationId xmlns:a16="http://schemas.microsoft.com/office/drawing/2014/main" id="{05364F18-EF17-1E44-BE7D-24C76224399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1" name="Straight Connector 2380">
                      <a:extLst>
                        <a:ext uri="{FF2B5EF4-FFF2-40B4-BE49-F238E27FC236}">
                          <a16:creationId xmlns:a16="http://schemas.microsoft.com/office/drawing/2014/main" id="{14EDC7C5-B700-7940-91D1-457A8CBF64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21544BA5-8A81-4748-894A-A7C675A1C5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C2F37B4E-DA7A-C349-A0A1-A0ED2D14A4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018FE6C9-E9DD-9946-846D-F46B9C9FBB0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A16A8D54-316D-994E-95E4-C6D39FBCC4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DFFAD0BA-6C6D-494B-A63C-CA4F608893B8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4B7548A4-ADF2-304B-973E-40EBAD8DA903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8" name="Straight Connector 2347">
                  <a:extLst>
                    <a:ext uri="{FF2B5EF4-FFF2-40B4-BE49-F238E27FC236}">
                      <a16:creationId xmlns:a16="http://schemas.microsoft.com/office/drawing/2014/main" id="{DB4C92AC-50C5-D14D-829F-F8856BB4B1B0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9" name="Straight Connector 2348">
                  <a:extLst>
                    <a:ext uri="{FF2B5EF4-FFF2-40B4-BE49-F238E27FC236}">
                      <a16:creationId xmlns:a16="http://schemas.microsoft.com/office/drawing/2014/main" id="{BA345EF6-FC3A-A444-B301-46CE5CD9CE82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0" name="Straight Connector 2349">
                  <a:extLst>
                    <a:ext uri="{FF2B5EF4-FFF2-40B4-BE49-F238E27FC236}">
                      <a16:creationId xmlns:a16="http://schemas.microsoft.com/office/drawing/2014/main" id="{27643A89-B167-394F-99E0-1394BDC4D075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1" name="Straight Connector 2350">
                  <a:extLst>
                    <a:ext uri="{FF2B5EF4-FFF2-40B4-BE49-F238E27FC236}">
                      <a16:creationId xmlns:a16="http://schemas.microsoft.com/office/drawing/2014/main" id="{3CBB6863-0916-2443-8A7F-4191566E99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2" name="Straight Connector 2351">
                  <a:extLst>
                    <a:ext uri="{FF2B5EF4-FFF2-40B4-BE49-F238E27FC236}">
                      <a16:creationId xmlns:a16="http://schemas.microsoft.com/office/drawing/2014/main" id="{0D0D2BE2-59DC-6F4A-A07D-27EA6EA30EE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3" name="Straight Connector 2352">
                  <a:extLst>
                    <a:ext uri="{FF2B5EF4-FFF2-40B4-BE49-F238E27FC236}">
                      <a16:creationId xmlns:a16="http://schemas.microsoft.com/office/drawing/2014/main" id="{BBBC1298-B0F4-4947-B9C2-1C8C35C9F4B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4" name="Straight Connector 2353">
                  <a:extLst>
                    <a:ext uri="{FF2B5EF4-FFF2-40B4-BE49-F238E27FC236}">
                      <a16:creationId xmlns:a16="http://schemas.microsoft.com/office/drawing/2014/main" id="{E332CB77-B836-BD40-8AA7-620E60019493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55" name="Group 2354">
                  <a:extLst>
                    <a:ext uri="{FF2B5EF4-FFF2-40B4-BE49-F238E27FC236}">
                      <a16:creationId xmlns:a16="http://schemas.microsoft.com/office/drawing/2014/main" id="{03E1801B-6305-8B4D-97F0-1285F7980D3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356" name="Rectangle 2355">
                    <a:extLst>
                      <a:ext uri="{FF2B5EF4-FFF2-40B4-BE49-F238E27FC236}">
                        <a16:creationId xmlns:a16="http://schemas.microsoft.com/office/drawing/2014/main" id="{FB483745-210A-514F-B274-CACFCA69828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7" name="Freeform 2356">
                    <a:extLst>
                      <a:ext uri="{FF2B5EF4-FFF2-40B4-BE49-F238E27FC236}">
                        <a16:creationId xmlns:a16="http://schemas.microsoft.com/office/drawing/2014/main" id="{323E14EC-0984-9D46-BE2E-5A6F963F52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358" name="Group 2357">
                    <a:extLst>
                      <a:ext uri="{FF2B5EF4-FFF2-40B4-BE49-F238E27FC236}">
                        <a16:creationId xmlns:a16="http://schemas.microsoft.com/office/drawing/2014/main" id="{625076BF-7E89-8445-81B0-89F2A19BB408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359" name="Freeform 2358">
                      <a:extLst>
                        <a:ext uri="{FF2B5EF4-FFF2-40B4-BE49-F238E27FC236}">
                          <a16:creationId xmlns:a16="http://schemas.microsoft.com/office/drawing/2014/main" id="{A6DDFD2B-83E6-EC46-BE36-C84823B97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0" name="Freeform 2359">
                      <a:extLst>
                        <a:ext uri="{FF2B5EF4-FFF2-40B4-BE49-F238E27FC236}">
                          <a16:creationId xmlns:a16="http://schemas.microsoft.com/office/drawing/2014/main" id="{102A8082-CBCB-4644-80C6-31569B554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1" name="Freeform 2360">
                      <a:extLst>
                        <a:ext uri="{FF2B5EF4-FFF2-40B4-BE49-F238E27FC236}">
                          <a16:creationId xmlns:a16="http://schemas.microsoft.com/office/drawing/2014/main" id="{BB29FD97-1852-CD4F-85CA-9B8DD1F43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2" name="Freeform 2361">
                      <a:extLst>
                        <a:ext uri="{FF2B5EF4-FFF2-40B4-BE49-F238E27FC236}">
                          <a16:creationId xmlns:a16="http://schemas.microsoft.com/office/drawing/2014/main" id="{70105F05-73A4-174F-B3B8-A9F1FF023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00" name="Group 2399">
                <a:extLst>
                  <a:ext uri="{FF2B5EF4-FFF2-40B4-BE49-F238E27FC236}">
                    <a16:creationId xmlns:a16="http://schemas.microsoft.com/office/drawing/2014/main" id="{DC72E541-5322-DB47-8286-5C840645D78D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01" name="Group 506">
                  <a:extLst>
                    <a:ext uri="{FF2B5EF4-FFF2-40B4-BE49-F238E27FC236}">
                      <a16:creationId xmlns:a16="http://schemas.microsoft.com/office/drawing/2014/main" id="{D97DFA29-2D8A-854E-9BB3-17889A0AC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23" name="Rectangle 2422">
                    <a:extLst>
                      <a:ext uri="{FF2B5EF4-FFF2-40B4-BE49-F238E27FC236}">
                        <a16:creationId xmlns:a16="http://schemas.microsoft.com/office/drawing/2014/main" id="{F8C2B6C5-DF24-C246-BAD8-3C1C2F06EB44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4" name="Straight Connector 2423">
                    <a:extLst>
                      <a:ext uri="{FF2B5EF4-FFF2-40B4-BE49-F238E27FC236}">
                        <a16:creationId xmlns:a16="http://schemas.microsoft.com/office/drawing/2014/main" id="{ECF8F5DC-A02A-A24D-98FF-B5DDF697D6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5" name="Rectangle 2424">
                    <a:extLst>
                      <a:ext uri="{FF2B5EF4-FFF2-40B4-BE49-F238E27FC236}">
                        <a16:creationId xmlns:a16="http://schemas.microsoft.com/office/drawing/2014/main" id="{916DF6DF-0A2A-4F4B-A21D-8C44A5DB2C9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6" name="Straight Connector 2425">
                    <a:extLst>
                      <a:ext uri="{FF2B5EF4-FFF2-40B4-BE49-F238E27FC236}">
                        <a16:creationId xmlns:a16="http://schemas.microsoft.com/office/drawing/2014/main" id="{C3B297FC-EC68-9040-B99C-365C653F22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7" name="Rectangle 2426">
                    <a:extLst>
                      <a:ext uri="{FF2B5EF4-FFF2-40B4-BE49-F238E27FC236}">
                        <a16:creationId xmlns:a16="http://schemas.microsoft.com/office/drawing/2014/main" id="{EAECFBE5-0341-7046-B835-ABD05CE6DDC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28" name="Rectangle 2427">
                    <a:extLst>
                      <a:ext uri="{FF2B5EF4-FFF2-40B4-BE49-F238E27FC236}">
                        <a16:creationId xmlns:a16="http://schemas.microsoft.com/office/drawing/2014/main" id="{EAA01B0A-8376-8E45-9199-E144D7A061DC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9" name="Straight Connector 2428">
                    <a:extLst>
                      <a:ext uri="{FF2B5EF4-FFF2-40B4-BE49-F238E27FC236}">
                        <a16:creationId xmlns:a16="http://schemas.microsoft.com/office/drawing/2014/main" id="{655C3617-4F93-9240-B8D3-1BBF7E0EC8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30" name="Group 544">
                    <a:extLst>
                      <a:ext uri="{FF2B5EF4-FFF2-40B4-BE49-F238E27FC236}">
                        <a16:creationId xmlns:a16="http://schemas.microsoft.com/office/drawing/2014/main" id="{D5991026-F1AD-6943-961A-EFDD236F32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8" name="Straight Connector 2457">
                      <a:extLst>
                        <a:ext uri="{FF2B5EF4-FFF2-40B4-BE49-F238E27FC236}">
                          <a16:creationId xmlns:a16="http://schemas.microsoft.com/office/drawing/2014/main" id="{9638B423-7D58-224E-9AAC-4B4259585B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9" name="Straight Connector 2458">
                      <a:extLst>
                        <a:ext uri="{FF2B5EF4-FFF2-40B4-BE49-F238E27FC236}">
                          <a16:creationId xmlns:a16="http://schemas.microsoft.com/office/drawing/2014/main" id="{48BBA55B-BDF2-AD48-A787-B57D187524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1" name="Group 547">
                    <a:extLst>
                      <a:ext uri="{FF2B5EF4-FFF2-40B4-BE49-F238E27FC236}">
                        <a16:creationId xmlns:a16="http://schemas.microsoft.com/office/drawing/2014/main" id="{4C8B18EE-DDA1-214D-92EE-F3CD597AC9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6" name="Straight Connector 2455">
                      <a:extLst>
                        <a:ext uri="{FF2B5EF4-FFF2-40B4-BE49-F238E27FC236}">
                          <a16:creationId xmlns:a16="http://schemas.microsoft.com/office/drawing/2014/main" id="{95F61286-A02E-0447-A980-38E969506A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7" name="Straight Connector 2456">
                      <a:extLst>
                        <a:ext uri="{FF2B5EF4-FFF2-40B4-BE49-F238E27FC236}">
                          <a16:creationId xmlns:a16="http://schemas.microsoft.com/office/drawing/2014/main" id="{71C305A0-7184-6444-9CA4-B234E0A2E38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2" name="Group 549">
                    <a:extLst>
                      <a:ext uri="{FF2B5EF4-FFF2-40B4-BE49-F238E27FC236}">
                        <a16:creationId xmlns:a16="http://schemas.microsoft.com/office/drawing/2014/main" id="{B6F9C950-6D8E-7B44-B2D7-7B1189715D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4" name="Straight Connector 2453">
                      <a:extLst>
                        <a:ext uri="{FF2B5EF4-FFF2-40B4-BE49-F238E27FC236}">
                          <a16:creationId xmlns:a16="http://schemas.microsoft.com/office/drawing/2014/main" id="{8CD1FF83-F141-1E41-BE1A-286369EA1F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5" name="Straight Connector 2454">
                      <a:extLst>
                        <a:ext uri="{FF2B5EF4-FFF2-40B4-BE49-F238E27FC236}">
                          <a16:creationId xmlns:a16="http://schemas.microsoft.com/office/drawing/2014/main" id="{BF607AE3-6348-9744-81B5-A0430C220B5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3" name="Group 550">
                    <a:extLst>
                      <a:ext uri="{FF2B5EF4-FFF2-40B4-BE49-F238E27FC236}">
                        <a16:creationId xmlns:a16="http://schemas.microsoft.com/office/drawing/2014/main" id="{89C7F0EF-869C-CD44-92A7-0769B290E5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2" name="Straight Connector 2451">
                      <a:extLst>
                        <a:ext uri="{FF2B5EF4-FFF2-40B4-BE49-F238E27FC236}">
                          <a16:creationId xmlns:a16="http://schemas.microsoft.com/office/drawing/2014/main" id="{2517E731-63AA-854F-BB24-0E088922C6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3" name="Straight Connector 2452">
                      <a:extLst>
                        <a:ext uri="{FF2B5EF4-FFF2-40B4-BE49-F238E27FC236}">
                          <a16:creationId xmlns:a16="http://schemas.microsoft.com/office/drawing/2014/main" id="{6C1BCB5B-B2A0-1B41-9969-235582B66EE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4" name="Group 551">
                    <a:extLst>
                      <a:ext uri="{FF2B5EF4-FFF2-40B4-BE49-F238E27FC236}">
                        <a16:creationId xmlns:a16="http://schemas.microsoft.com/office/drawing/2014/main" id="{D5895C0F-EC16-5A44-BB3F-65B0645C98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0" name="Straight Connector 2449">
                      <a:extLst>
                        <a:ext uri="{FF2B5EF4-FFF2-40B4-BE49-F238E27FC236}">
                          <a16:creationId xmlns:a16="http://schemas.microsoft.com/office/drawing/2014/main" id="{B31E1928-C002-0A48-8690-0AC4856F71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1" name="Straight Connector 2450">
                      <a:extLst>
                        <a:ext uri="{FF2B5EF4-FFF2-40B4-BE49-F238E27FC236}">
                          <a16:creationId xmlns:a16="http://schemas.microsoft.com/office/drawing/2014/main" id="{BAF5FE34-5BE6-EF40-81E2-ED41FD3209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5" name="Group 552">
                    <a:extLst>
                      <a:ext uri="{FF2B5EF4-FFF2-40B4-BE49-F238E27FC236}">
                        <a16:creationId xmlns:a16="http://schemas.microsoft.com/office/drawing/2014/main" id="{C4227255-FE6C-6C47-87DE-92EEB0BDA7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8" name="Straight Connector 2447">
                      <a:extLst>
                        <a:ext uri="{FF2B5EF4-FFF2-40B4-BE49-F238E27FC236}">
                          <a16:creationId xmlns:a16="http://schemas.microsoft.com/office/drawing/2014/main" id="{B7A80E03-B1CA-6F43-879C-5B3B77288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9" name="Straight Connector 2448">
                      <a:extLst>
                        <a:ext uri="{FF2B5EF4-FFF2-40B4-BE49-F238E27FC236}">
                          <a16:creationId xmlns:a16="http://schemas.microsoft.com/office/drawing/2014/main" id="{79631E26-0B9E-9042-AD07-452224A962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6" name="Group 555">
                    <a:extLst>
                      <a:ext uri="{FF2B5EF4-FFF2-40B4-BE49-F238E27FC236}">
                        <a16:creationId xmlns:a16="http://schemas.microsoft.com/office/drawing/2014/main" id="{84E73840-6F50-F643-BA41-9587F1EF6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6" name="Straight Connector 2445">
                      <a:extLst>
                        <a:ext uri="{FF2B5EF4-FFF2-40B4-BE49-F238E27FC236}">
                          <a16:creationId xmlns:a16="http://schemas.microsoft.com/office/drawing/2014/main" id="{558D42FE-501A-8C42-9AAE-CF418423545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7" name="Straight Connector 2446">
                      <a:extLst>
                        <a:ext uri="{FF2B5EF4-FFF2-40B4-BE49-F238E27FC236}">
                          <a16:creationId xmlns:a16="http://schemas.microsoft.com/office/drawing/2014/main" id="{736D2FF3-593F-7945-BC7A-2C01F80E05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7" name="Group 556">
                    <a:extLst>
                      <a:ext uri="{FF2B5EF4-FFF2-40B4-BE49-F238E27FC236}">
                        <a16:creationId xmlns:a16="http://schemas.microsoft.com/office/drawing/2014/main" id="{92A17294-BFAF-9E43-9B21-163F71675E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4" name="Straight Connector 2443">
                      <a:extLst>
                        <a:ext uri="{FF2B5EF4-FFF2-40B4-BE49-F238E27FC236}">
                          <a16:creationId xmlns:a16="http://schemas.microsoft.com/office/drawing/2014/main" id="{B6CD0D62-FBEA-694A-981F-DF1907F14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5" name="Straight Connector 2444">
                      <a:extLst>
                        <a:ext uri="{FF2B5EF4-FFF2-40B4-BE49-F238E27FC236}">
                          <a16:creationId xmlns:a16="http://schemas.microsoft.com/office/drawing/2014/main" id="{1C239A28-E49C-DE4C-9B4B-351CAEC3D4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8" name="Group 557">
                    <a:extLst>
                      <a:ext uri="{FF2B5EF4-FFF2-40B4-BE49-F238E27FC236}">
                        <a16:creationId xmlns:a16="http://schemas.microsoft.com/office/drawing/2014/main" id="{85654060-97CB-C544-A086-E224097DFE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2" name="Straight Connector 2441">
                      <a:extLst>
                        <a:ext uri="{FF2B5EF4-FFF2-40B4-BE49-F238E27FC236}">
                          <a16:creationId xmlns:a16="http://schemas.microsoft.com/office/drawing/2014/main" id="{74FB43A4-2BEF-F34E-983B-37D3A80082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3" name="Straight Connector 2442">
                      <a:extLst>
                        <a:ext uri="{FF2B5EF4-FFF2-40B4-BE49-F238E27FC236}">
                          <a16:creationId xmlns:a16="http://schemas.microsoft.com/office/drawing/2014/main" id="{A5350130-26A3-AA40-B10D-7298AD406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9" name="Group 558">
                    <a:extLst>
                      <a:ext uri="{FF2B5EF4-FFF2-40B4-BE49-F238E27FC236}">
                        <a16:creationId xmlns:a16="http://schemas.microsoft.com/office/drawing/2014/main" id="{B6D9651B-51CC-D046-8694-6F6A35C4BB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0" name="Straight Connector 2439">
                      <a:extLst>
                        <a:ext uri="{FF2B5EF4-FFF2-40B4-BE49-F238E27FC236}">
                          <a16:creationId xmlns:a16="http://schemas.microsoft.com/office/drawing/2014/main" id="{99124930-BC24-CA47-913A-BDE370E46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1" name="Straight Connector 2440">
                      <a:extLst>
                        <a:ext uri="{FF2B5EF4-FFF2-40B4-BE49-F238E27FC236}">
                          <a16:creationId xmlns:a16="http://schemas.microsoft.com/office/drawing/2014/main" id="{8A7E5B2A-72E9-C846-8543-07C902060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02" name="Straight Connector 2401">
                  <a:extLst>
                    <a:ext uri="{FF2B5EF4-FFF2-40B4-BE49-F238E27FC236}">
                      <a16:creationId xmlns:a16="http://schemas.microsoft.com/office/drawing/2014/main" id="{C1240F9B-96CF-7C4F-A7F2-819ED239313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3" name="Straight Connector 2402">
                  <a:extLst>
                    <a:ext uri="{FF2B5EF4-FFF2-40B4-BE49-F238E27FC236}">
                      <a16:creationId xmlns:a16="http://schemas.microsoft.com/office/drawing/2014/main" id="{4A18F4BD-1777-804F-992C-776C93BAB292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4" name="Straight Connector 2403">
                  <a:extLst>
                    <a:ext uri="{FF2B5EF4-FFF2-40B4-BE49-F238E27FC236}">
                      <a16:creationId xmlns:a16="http://schemas.microsoft.com/office/drawing/2014/main" id="{06A32EDA-E721-3941-98B7-B4142EB42F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5" name="Straight Connector 2404">
                  <a:extLst>
                    <a:ext uri="{FF2B5EF4-FFF2-40B4-BE49-F238E27FC236}">
                      <a16:creationId xmlns:a16="http://schemas.microsoft.com/office/drawing/2014/main" id="{03ACC353-63F8-894D-B170-74F551725CA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6" name="Straight Connector 2405">
                  <a:extLst>
                    <a:ext uri="{FF2B5EF4-FFF2-40B4-BE49-F238E27FC236}">
                      <a16:creationId xmlns:a16="http://schemas.microsoft.com/office/drawing/2014/main" id="{59833BA1-A7E8-434B-8097-93478A02BA3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7" name="Straight Connector 2406">
                  <a:extLst>
                    <a:ext uri="{FF2B5EF4-FFF2-40B4-BE49-F238E27FC236}">
                      <a16:creationId xmlns:a16="http://schemas.microsoft.com/office/drawing/2014/main" id="{1D655226-42F7-BC46-A89F-D23124889B78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8" name="Straight Connector 2407">
                  <a:extLst>
                    <a:ext uri="{FF2B5EF4-FFF2-40B4-BE49-F238E27FC236}">
                      <a16:creationId xmlns:a16="http://schemas.microsoft.com/office/drawing/2014/main" id="{D47004B6-2D98-0743-8C10-F3029ABDC37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9" name="Straight Connector 2408">
                  <a:extLst>
                    <a:ext uri="{FF2B5EF4-FFF2-40B4-BE49-F238E27FC236}">
                      <a16:creationId xmlns:a16="http://schemas.microsoft.com/office/drawing/2014/main" id="{90EEA463-011B-854D-8506-1CEBD5ED402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0" name="Straight Connector 2409">
                  <a:extLst>
                    <a:ext uri="{FF2B5EF4-FFF2-40B4-BE49-F238E27FC236}">
                      <a16:creationId xmlns:a16="http://schemas.microsoft.com/office/drawing/2014/main" id="{0FC959F2-E4F7-E84F-AA31-DB541FCB174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1" name="Straight Connector 2410">
                  <a:extLst>
                    <a:ext uri="{FF2B5EF4-FFF2-40B4-BE49-F238E27FC236}">
                      <a16:creationId xmlns:a16="http://schemas.microsoft.com/office/drawing/2014/main" id="{97892E73-B147-4142-A75F-85C65CDFB7F1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2" name="Straight Connector 2411">
                  <a:extLst>
                    <a:ext uri="{FF2B5EF4-FFF2-40B4-BE49-F238E27FC236}">
                      <a16:creationId xmlns:a16="http://schemas.microsoft.com/office/drawing/2014/main" id="{2FEED4FB-B5CB-5D43-A3AD-6673879E676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3" name="Straight Connector 2412">
                  <a:extLst>
                    <a:ext uri="{FF2B5EF4-FFF2-40B4-BE49-F238E27FC236}">
                      <a16:creationId xmlns:a16="http://schemas.microsoft.com/office/drawing/2014/main" id="{DF769B03-FAF8-F64C-B095-E4D2BBDBE59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4" name="Straight Connector 2413">
                  <a:extLst>
                    <a:ext uri="{FF2B5EF4-FFF2-40B4-BE49-F238E27FC236}">
                      <a16:creationId xmlns:a16="http://schemas.microsoft.com/office/drawing/2014/main" id="{8C6B0BF8-922F-0140-8855-8AC1A71D1AA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15" name="Group 2414">
                  <a:extLst>
                    <a:ext uri="{FF2B5EF4-FFF2-40B4-BE49-F238E27FC236}">
                      <a16:creationId xmlns:a16="http://schemas.microsoft.com/office/drawing/2014/main" id="{561A8A72-07AD-F742-BEC3-E3DB6CAFD0B8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16" name="Rectangle 2415">
                    <a:extLst>
                      <a:ext uri="{FF2B5EF4-FFF2-40B4-BE49-F238E27FC236}">
                        <a16:creationId xmlns:a16="http://schemas.microsoft.com/office/drawing/2014/main" id="{7E9A86BA-807C-8C49-AC6A-AE6AD23CC430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7" name="Freeform 2416">
                    <a:extLst>
                      <a:ext uri="{FF2B5EF4-FFF2-40B4-BE49-F238E27FC236}">
                        <a16:creationId xmlns:a16="http://schemas.microsoft.com/office/drawing/2014/main" id="{00463D8A-CD70-5F4A-AE85-39A63F5525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18" name="Group 2417">
                    <a:extLst>
                      <a:ext uri="{FF2B5EF4-FFF2-40B4-BE49-F238E27FC236}">
                        <a16:creationId xmlns:a16="http://schemas.microsoft.com/office/drawing/2014/main" id="{49015639-48B0-D944-860A-E0359692FEC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19" name="Freeform 2418">
                      <a:extLst>
                        <a:ext uri="{FF2B5EF4-FFF2-40B4-BE49-F238E27FC236}">
                          <a16:creationId xmlns:a16="http://schemas.microsoft.com/office/drawing/2014/main" id="{8E716625-6649-444C-9B9C-8DB15721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0" name="Freeform 2419">
                      <a:extLst>
                        <a:ext uri="{FF2B5EF4-FFF2-40B4-BE49-F238E27FC236}">
                          <a16:creationId xmlns:a16="http://schemas.microsoft.com/office/drawing/2014/main" id="{D35B3318-F39E-B243-8F32-755AA04DC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1" name="Freeform 2420">
                      <a:extLst>
                        <a:ext uri="{FF2B5EF4-FFF2-40B4-BE49-F238E27FC236}">
                          <a16:creationId xmlns:a16="http://schemas.microsoft.com/office/drawing/2014/main" id="{C7B48E5D-225B-8540-95F3-99A27E741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2" name="Freeform 2421">
                      <a:extLst>
                        <a:ext uri="{FF2B5EF4-FFF2-40B4-BE49-F238E27FC236}">
                          <a16:creationId xmlns:a16="http://schemas.microsoft.com/office/drawing/2014/main" id="{281D88B6-A2E7-4A49-B51E-9B01654DC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60" name="Group 2459">
                <a:extLst>
                  <a:ext uri="{FF2B5EF4-FFF2-40B4-BE49-F238E27FC236}">
                    <a16:creationId xmlns:a16="http://schemas.microsoft.com/office/drawing/2014/main" id="{7C944485-CA57-684E-A975-A82A2E6507D8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61" name="Group 506">
                  <a:extLst>
                    <a:ext uri="{FF2B5EF4-FFF2-40B4-BE49-F238E27FC236}">
                      <a16:creationId xmlns:a16="http://schemas.microsoft.com/office/drawing/2014/main" id="{F43BE92D-F383-4F42-919A-27A0935B23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83" name="Rectangle 2482">
                    <a:extLst>
                      <a:ext uri="{FF2B5EF4-FFF2-40B4-BE49-F238E27FC236}">
                        <a16:creationId xmlns:a16="http://schemas.microsoft.com/office/drawing/2014/main" id="{00CC4B5F-B714-1A48-A88B-583E932E158F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4" name="Straight Connector 2483">
                    <a:extLst>
                      <a:ext uri="{FF2B5EF4-FFF2-40B4-BE49-F238E27FC236}">
                        <a16:creationId xmlns:a16="http://schemas.microsoft.com/office/drawing/2014/main" id="{D663E87C-87A2-874C-8D5B-B177DD072C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5" name="Rectangle 2484">
                    <a:extLst>
                      <a:ext uri="{FF2B5EF4-FFF2-40B4-BE49-F238E27FC236}">
                        <a16:creationId xmlns:a16="http://schemas.microsoft.com/office/drawing/2014/main" id="{9D91EF22-2A06-E941-9281-E1D02B942D6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6" name="Straight Connector 2485">
                    <a:extLst>
                      <a:ext uri="{FF2B5EF4-FFF2-40B4-BE49-F238E27FC236}">
                        <a16:creationId xmlns:a16="http://schemas.microsoft.com/office/drawing/2014/main" id="{EC182329-0160-9E48-B38F-162A9FB38D0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7" name="Rectangle 2486">
                    <a:extLst>
                      <a:ext uri="{FF2B5EF4-FFF2-40B4-BE49-F238E27FC236}">
                        <a16:creationId xmlns:a16="http://schemas.microsoft.com/office/drawing/2014/main" id="{5B7A7940-C76C-F14D-8D8C-63C6CF94A8E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8" name="Rectangle 2487">
                    <a:extLst>
                      <a:ext uri="{FF2B5EF4-FFF2-40B4-BE49-F238E27FC236}">
                        <a16:creationId xmlns:a16="http://schemas.microsoft.com/office/drawing/2014/main" id="{EBB2E890-2774-6A4C-A067-79FC66DAF866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9" name="Straight Connector 2488">
                    <a:extLst>
                      <a:ext uri="{FF2B5EF4-FFF2-40B4-BE49-F238E27FC236}">
                        <a16:creationId xmlns:a16="http://schemas.microsoft.com/office/drawing/2014/main" id="{E572EAB9-715B-EC4A-BCDD-1AE65F32C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90" name="Group 544">
                    <a:extLst>
                      <a:ext uri="{FF2B5EF4-FFF2-40B4-BE49-F238E27FC236}">
                        <a16:creationId xmlns:a16="http://schemas.microsoft.com/office/drawing/2014/main" id="{0717116A-55A9-FA4C-926E-3FD60582FD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8" name="Straight Connector 2517">
                      <a:extLst>
                        <a:ext uri="{FF2B5EF4-FFF2-40B4-BE49-F238E27FC236}">
                          <a16:creationId xmlns:a16="http://schemas.microsoft.com/office/drawing/2014/main" id="{82AB63F7-A1D0-1049-AD89-CAB8DBF81D2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9" name="Straight Connector 2518">
                      <a:extLst>
                        <a:ext uri="{FF2B5EF4-FFF2-40B4-BE49-F238E27FC236}">
                          <a16:creationId xmlns:a16="http://schemas.microsoft.com/office/drawing/2014/main" id="{0462CD84-87E5-AB40-A2FA-1A1213137E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1" name="Group 547">
                    <a:extLst>
                      <a:ext uri="{FF2B5EF4-FFF2-40B4-BE49-F238E27FC236}">
                        <a16:creationId xmlns:a16="http://schemas.microsoft.com/office/drawing/2014/main" id="{990AF7D0-FF30-934F-BEE4-DDDA4C2EE7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6" name="Straight Connector 2515">
                      <a:extLst>
                        <a:ext uri="{FF2B5EF4-FFF2-40B4-BE49-F238E27FC236}">
                          <a16:creationId xmlns:a16="http://schemas.microsoft.com/office/drawing/2014/main" id="{5436A0A0-8430-9840-BF42-851E021F63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7" name="Straight Connector 2516">
                      <a:extLst>
                        <a:ext uri="{FF2B5EF4-FFF2-40B4-BE49-F238E27FC236}">
                          <a16:creationId xmlns:a16="http://schemas.microsoft.com/office/drawing/2014/main" id="{28908E59-2022-A24E-BF11-CAD62969CA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2" name="Group 549">
                    <a:extLst>
                      <a:ext uri="{FF2B5EF4-FFF2-40B4-BE49-F238E27FC236}">
                        <a16:creationId xmlns:a16="http://schemas.microsoft.com/office/drawing/2014/main" id="{734FE8B8-A243-964B-A92A-CE7E3FBFE8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4" name="Straight Connector 2513">
                      <a:extLst>
                        <a:ext uri="{FF2B5EF4-FFF2-40B4-BE49-F238E27FC236}">
                          <a16:creationId xmlns:a16="http://schemas.microsoft.com/office/drawing/2014/main" id="{32A621BF-2AD4-2A47-9010-303A71430E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5" name="Straight Connector 2514">
                      <a:extLst>
                        <a:ext uri="{FF2B5EF4-FFF2-40B4-BE49-F238E27FC236}">
                          <a16:creationId xmlns:a16="http://schemas.microsoft.com/office/drawing/2014/main" id="{B59FCCA6-402F-8C4A-9631-2EB01BBB15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3" name="Group 550">
                    <a:extLst>
                      <a:ext uri="{FF2B5EF4-FFF2-40B4-BE49-F238E27FC236}">
                        <a16:creationId xmlns:a16="http://schemas.microsoft.com/office/drawing/2014/main" id="{318C9151-2BC7-684F-88D3-7BC00948C6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2" name="Straight Connector 2511">
                      <a:extLst>
                        <a:ext uri="{FF2B5EF4-FFF2-40B4-BE49-F238E27FC236}">
                          <a16:creationId xmlns:a16="http://schemas.microsoft.com/office/drawing/2014/main" id="{74F3F804-8CB7-4946-8072-E293785E0C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3" name="Straight Connector 2512">
                      <a:extLst>
                        <a:ext uri="{FF2B5EF4-FFF2-40B4-BE49-F238E27FC236}">
                          <a16:creationId xmlns:a16="http://schemas.microsoft.com/office/drawing/2014/main" id="{9F2640A3-DBFC-404A-B232-C6D4F789DD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4" name="Group 551">
                    <a:extLst>
                      <a:ext uri="{FF2B5EF4-FFF2-40B4-BE49-F238E27FC236}">
                        <a16:creationId xmlns:a16="http://schemas.microsoft.com/office/drawing/2014/main" id="{BD30133F-02F5-C24B-B771-F48C56EE3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0" name="Straight Connector 2509">
                      <a:extLst>
                        <a:ext uri="{FF2B5EF4-FFF2-40B4-BE49-F238E27FC236}">
                          <a16:creationId xmlns:a16="http://schemas.microsoft.com/office/drawing/2014/main" id="{07076F6D-CC76-6F47-85DF-9BE1DA2DB4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1" name="Straight Connector 2510">
                      <a:extLst>
                        <a:ext uri="{FF2B5EF4-FFF2-40B4-BE49-F238E27FC236}">
                          <a16:creationId xmlns:a16="http://schemas.microsoft.com/office/drawing/2014/main" id="{905EE9A8-6E39-184E-B1D5-C75872A34C3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5" name="Group 552">
                    <a:extLst>
                      <a:ext uri="{FF2B5EF4-FFF2-40B4-BE49-F238E27FC236}">
                        <a16:creationId xmlns:a16="http://schemas.microsoft.com/office/drawing/2014/main" id="{8598A6A3-8F6A-4642-AAC2-84D94A955F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8" name="Straight Connector 2507">
                      <a:extLst>
                        <a:ext uri="{FF2B5EF4-FFF2-40B4-BE49-F238E27FC236}">
                          <a16:creationId xmlns:a16="http://schemas.microsoft.com/office/drawing/2014/main" id="{8C0030C4-666A-0543-949A-68FA918A9A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9" name="Straight Connector 2508">
                      <a:extLst>
                        <a:ext uri="{FF2B5EF4-FFF2-40B4-BE49-F238E27FC236}">
                          <a16:creationId xmlns:a16="http://schemas.microsoft.com/office/drawing/2014/main" id="{F6A335CA-4381-ED48-BAA1-FBAA922B98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6" name="Group 555">
                    <a:extLst>
                      <a:ext uri="{FF2B5EF4-FFF2-40B4-BE49-F238E27FC236}">
                        <a16:creationId xmlns:a16="http://schemas.microsoft.com/office/drawing/2014/main" id="{92C61D97-09BA-C248-A9D0-5152AB147B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6" name="Straight Connector 2505">
                      <a:extLst>
                        <a:ext uri="{FF2B5EF4-FFF2-40B4-BE49-F238E27FC236}">
                          <a16:creationId xmlns:a16="http://schemas.microsoft.com/office/drawing/2014/main" id="{FE0B3530-0C8B-6B4A-8E8A-B1709C7293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7" name="Straight Connector 2506">
                      <a:extLst>
                        <a:ext uri="{FF2B5EF4-FFF2-40B4-BE49-F238E27FC236}">
                          <a16:creationId xmlns:a16="http://schemas.microsoft.com/office/drawing/2014/main" id="{FA5772E5-9D32-9947-8431-D43D4E5AFE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7" name="Group 556">
                    <a:extLst>
                      <a:ext uri="{FF2B5EF4-FFF2-40B4-BE49-F238E27FC236}">
                        <a16:creationId xmlns:a16="http://schemas.microsoft.com/office/drawing/2014/main" id="{584111FF-264F-B04A-ACE4-D37AD20655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4" name="Straight Connector 2503">
                      <a:extLst>
                        <a:ext uri="{FF2B5EF4-FFF2-40B4-BE49-F238E27FC236}">
                          <a16:creationId xmlns:a16="http://schemas.microsoft.com/office/drawing/2014/main" id="{B04E112D-D7D8-9549-8056-2449DEA7D4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5" name="Straight Connector 2504">
                      <a:extLst>
                        <a:ext uri="{FF2B5EF4-FFF2-40B4-BE49-F238E27FC236}">
                          <a16:creationId xmlns:a16="http://schemas.microsoft.com/office/drawing/2014/main" id="{C5EAE0B9-3DB3-AB4A-A346-90AF65A1A01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8" name="Group 557">
                    <a:extLst>
                      <a:ext uri="{FF2B5EF4-FFF2-40B4-BE49-F238E27FC236}">
                        <a16:creationId xmlns:a16="http://schemas.microsoft.com/office/drawing/2014/main" id="{F3E5B694-C59A-4D4F-B95D-CEEFC033C7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2" name="Straight Connector 2501">
                      <a:extLst>
                        <a:ext uri="{FF2B5EF4-FFF2-40B4-BE49-F238E27FC236}">
                          <a16:creationId xmlns:a16="http://schemas.microsoft.com/office/drawing/2014/main" id="{537C267D-9565-0243-BDF1-2CB0E15719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3" name="Straight Connector 2502">
                      <a:extLst>
                        <a:ext uri="{FF2B5EF4-FFF2-40B4-BE49-F238E27FC236}">
                          <a16:creationId xmlns:a16="http://schemas.microsoft.com/office/drawing/2014/main" id="{6C3C4521-7518-F842-8BCE-86C41BE4F4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9" name="Group 558">
                    <a:extLst>
                      <a:ext uri="{FF2B5EF4-FFF2-40B4-BE49-F238E27FC236}">
                        <a16:creationId xmlns:a16="http://schemas.microsoft.com/office/drawing/2014/main" id="{8C1B3AC2-28A8-1349-877D-824DF5A792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0" name="Straight Connector 2499">
                      <a:extLst>
                        <a:ext uri="{FF2B5EF4-FFF2-40B4-BE49-F238E27FC236}">
                          <a16:creationId xmlns:a16="http://schemas.microsoft.com/office/drawing/2014/main" id="{D3CEC8A4-903D-2544-9E54-029C2983C3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1" name="Straight Connector 2500">
                      <a:extLst>
                        <a:ext uri="{FF2B5EF4-FFF2-40B4-BE49-F238E27FC236}">
                          <a16:creationId xmlns:a16="http://schemas.microsoft.com/office/drawing/2014/main" id="{71450232-E6A2-F640-B0AA-2AC2C113A6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62" name="Straight Connector 2461">
                  <a:extLst>
                    <a:ext uri="{FF2B5EF4-FFF2-40B4-BE49-F238E27FC236}">
                      <a16:creationId xmlns:a16="http://schemas.microsoft.com/office/drawing/2014/main" id="{D179719B-AC24-1042-A7BC-2F62A8C0917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3" name="Straight Connector 2462">
                  <a:extLst>
                    <a:ext uri="{FF2B5EF4-FFF2-40B4-BE49-F238E27FC236}">
                      <a16:creationId xmlns:a16="http://schemas.microsoft.com/office/drawing/2014/main" id="{07A304A3-7458-3D44-A410-CB89DFE50C4F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4" name="Straight Connector 2463">
                  <a:extLst>
                    <a:ext uri="{FF2B5EF4-FFF2-40B4-BE49-F238E27FC236}">
                      <a16:creationId xmlns:a16="http://schemas.microsoft.com/office/drawing/2014/main" id="{B43B3920-7FF3-EC4B-8F0B-3909F135EC2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5" name="Straight Connector 2464">
                  <a:extLst>
                    <a:ext uri="{FF2B5EF4-FFF2-40B4-BE49-F238E27FC236}">
                      <a16:creationId xmlns:a16="http://schemas.microsoft.com/office/drawing/2014/main" id="{93698D03-C5B7-6B40-A461-3FF30AD193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6" name="Straight Connector 2465">
                  <a:extLst>
                    <a:ext uri="{FF2B5EF4-FFF2-40B4-BE49-F238E27FC236}">
                      <a16:creationId xmlns:a16="http://schemas.microsoft.com/office/drawing/2014/main" id="{0EC56F5D-6586-C94C-8B57-A37711111664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7" name="Straight Connector 2466">
                  <a:extLst>
                    <a:ext uri="{FF2B5EF4-FFF2-40B4-BE49-F238E27FC236}">
                      <a16:creationId xmlns:a16="http://schemas.microsoft.com/office/drawing/2014/main" id="{F4A9212C-A088-D345-81F3-02DA88CA4F7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8" name="Straight Connector 2467">
                  <a:extLst>
                    <a:ext uri="{FF2B5EF4-FFF2-40B4-BE49-F238E27FC236}">
                      <a16:creationId xmlns:a16="http://schemas.microsoft.com/office/drawing/2014/main" id="{D9523183-B47A-0D41-B85D-322D2FDC3F8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9" name="Straight Connector 2468">
                  <a:extLst>
                    <a:ext uri="{FF2B5EF4-FFF2-40B4-BE49-F238E27FC236}">
                      <a16:creationId xmlns:a16="http://schemas.microsoft.com/office/drawing/2014/main" id="{145AFE8B-B317-8949-A55E-398936C969E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0" name="Straight Connector 2469">
                  <a:extLst>
                    <a:ext uri="{FF2B5EF4-FFF2-40B4-BE49-F238E27FC236}">
                      <a16:creationId xmlns:a16="http://schemas.microsoft.com/office/drawing/2014/main" id="{9D89C991-B87F-8F47-AF81-3955ED8ED427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1" name="Straight Connector 2470">
                  <a:extLst>
                    <a:ext uri="{FF2B5EF4-FFF2-40B4-BE49-F238E27FC236}">
                      <a16:creationId xmlns:a16="http://schemas.microsoft.com/office/drawing/2014/main" id="{75E27900-8B64-0543-A879-4E1B623C2A9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2" name="Straight Connector 2471">
                  <a:extLst>
                    <a:ext uri="{FF2B5EF4-FFF2-40B4-BE49-F238E27FC236}">
                      <a16:creationId xmlns:a16="http://schemas.microsoft.com/office/drawing/2014/main" id="{BA47EB1D-3872-A54C-B9B9-363EBF7E955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3" name="Straight Connector 2472">
                  <a:extLst>
                    <a:ext uri="{FF2B5EF4-FFF2-40B4-BE49-F238E27FC236}">
                      <a16:creationId xmlns:a16="http://schemas.microsoft.com/office/drawing/2014/main" id="{C2EEA1DD-9DE3-F14C-83CB-6EA373E91CF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4" name="Straight Connector 2473">
                  <a:extLst>
                    <a:ext uri="{FF2B5EF4-FFF2-40B4-BE49-F238E27FC236}">
                      <a16:creationId xmlns:a16="http://schemas.microsoft.com/office/drawing/2014/main" id="{95F2F40D-C118-5644-B4AD-8E0D4F9E9EC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75" name="Group 2474">
                  <a:extLst>
                    <a:ext uri="{FF2B5EF4-FFF2-40B4-BE49-F238E27FC236}">
                      <a16:creationId xmlns:a16="http://schemas.microsoft.com/office/drawing/2014/main" id="{D9727411-2F84-7A4F-910D-D0693C3D794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76" name="Rectangle 2475">
                    <a:extLst>
                      <a:ext uri="{FF2B5EF4-FFF2-40B4-BE49-F238E27FC236}">
                        <a16:creationId xmlns:a16="http://schemas.microsoft.com/office/drawing/2014/main" id="{84A652B7-A1D5-0040-A38E-35107285EA6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7" name="Freeform 2476">
                    <a:extLst>
                      <a:ext uri="{FF2B5EF4-FFF2-40B4-BE49-F238E27FC236}">
                        <a16:creationId xmlns:a16="http://schemas.microsoft.com/office/drawing/2014/main" id="{3550A56E-BFC7-3B49-AE1A-E0214A98A8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78" name="Group 2477">
                    <a:extLst>
                      <a:ext uri="{FF2B5EF4-FFF2-40B4-BE49-F238E27FC236}">
                        <a16:creationId xmlns:a16="http://schemas.microsoft.com/office/drawing/2014/main" id="{7F89E1EB-4EFC-554D-8786-5044627985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79" name="Freeform 2478">
                      <a:extLst>
                        <a:ext uri="{FF2B5EF4-FFF2-40B4-BE49-F238E27FC236}">
                          <a16:creationId xmlns:a16="http://schemas.microsoft.com/office/drawing/2014/main" id="{4F53807E-5CBC-2748-AE36-2DD05013C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0" name="Freeform 2479">
                      <a:extLst>
                        <a:ext uri="{FF2B5EF4-FFF2-40B4-BE49-F238E27FC236}">
                          <a16:creationId xmlns:a16="http://schemas.microsoft.com/office/drawing/2014/main" id="{B2D5FAC8-FC88-F54C-BDD3-DBBA441BA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1" name="Freeform 2480">
                      <a:extLst>
                        <a:ext uri="{FF2B5EF4-FFF2-40B4-BE49-F238E27FC236}">
                          <a16:creationId xmlns:a16="http://schemas.microsoft.com/office/drawing/2014/main" id="{65D4A208-EEE1-614C-8155-5AF747A70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2" name="Freeform 2481">
                      <a:extLst>
                        <a:ext uri="{FF2B5EF4-FFF2-40B4-BE49-F238E27FC236}">
                          <a16:creationId xmlns:a16="http://schemas.microsoft.com/office/drawing/2014/main" id="{E02323BC-07F6-0E43-AAD0-7D5FC9667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20" name="TextBox 2519">
                <a:extLst>
                  <a:ext uri="{FF2B5EF4-FFF2-40B4-BE49-F238E27FC236}">
                    <a16:creationId xmlns:a16="http://schemas.microsoft.com/office/drawing/2014/main" id="{4E776991-C8D1-FE47-8CEB-7958DC82D180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21" name="TextBox 2520">
                <a:extLst>
                  <a:ext uri="{FF2B5EF4-FFF2-40B4-BE49-F238E27FC236}">
                    <a16:creationId xmlns:a16="http://schemas.microsoft.com/office/drawing/2014/main" id="{5B2F7EF0-1AE4-384B-84E4-C2AB9242B41D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523" name="Group 2522">
              <a:extLst>
                <a:ext uri="{FF2B5EF4-FFF2-40B4-BE49-F238E27FC236}">
                  <a16:creationId xmlns:a16="http://schemas.microsoft.com/office/drawing/2014/main" id="{4C187293-B31F-DD4B-B02E-AA7502D95F77}"/>
                </a:ext>
              </a:extLst>
            </p:cNvPr>
            <p:cNvGrpSpPr/>
            <p:nvPr/>
          </p:nvGrpSpPr>
          <p:grpSpPr>
            <a:xfrm>
              <a:off x="2237643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524" name="Straight Connector 2523">
                <a:extLst>
                  <a:ext uri="{FF2B5EF4-FFF2-40B4-BE49-F238E27FC236}">
                    <a16:creationId xmlns:a16="http://schemas.microsoft.com/office/drawing/2014/main" id="{1ED8AC55-11BB-6447-A59F-9BC3CE17F5A0}"/>
                  </a:ext>
                </a:extLst>
              </p:cNvPr>
              <p:cNvCxnSpPr>
                <a:cxnSpLocks/>
                <a:endCxn id="2729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5" name="Straight Connector 2524">
                <a:extLst>
                  <a:ext uri="{FF2B5EF4-FFF2-40B4-BE49-F238E27FC236}">
                    <a16:creationId xmlns:a16="http://schemas.microsoft.com/office/drawing/2014/main" id="{D74FF846-8950-454D-8D28-14B37F33CF78}"/>
                  </a:ext>
                </a:extLst>
              </p:cNvPr>
              <p:cNvCxnSpPr>
                <a:cxnSpLocks/>
                <a:endCxn id="2673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6" name="Straight Connector 2525">
                <a:extLst>
                  <a:ext uri="{FF2B5EF4-FFF2-40B4-BE49-F238E27FC236}">
                    <a16:creationId xmlns:a16="http://schemas.microsoft.com/office/drawing/2014/main" id="{8BB6C9F9-7F62-5D4C-8BC3-AB831BBA6FA5}"/>
                  </a:ext>
                </a:extLst>
              </p:cNvPr>
              <p:cNvCxnSpPr>
                <a:cxnSpLocks/>
                <a:endCxn id="2552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7" name="Group 2526">
                <a:extLst>
                  <a:ext uri="{FF2B5EF4-FFF2-40B4-BE49-F238E27FC236}">
                    <a16:creationId xmlns:a16="http://schemas.microsoft.com/office/drawing/2014/main" id="{9DA69560-9C09-1344-9ECD-FAAC35D0E4CF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11" name="Group 506">
                  <a:extLst>
                    <a:ext uri="{FF2B5EF4-FFF2-40B4-BE49-F238E27FC236}">
                      <a16:creationId xmlns:a16="http://schemas.microsoft.com/office/drawing/2014/main" id="{3DE293AB-354C-3D4E-AF77-A8BC6A8666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733" name="Rectangle 2732">
                    <a:extLst>
                      <a:ext uri="{FF2B5EF4-FFF2-40B4-BE49-F238E27FC236}">
                        <a16:creationId xmlns:a16="http://schemas.microsoft.com/office/drawing/2014/main" id="{F41FBD55-6F85-C940-BF5A-15855458F0D6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4" name="Straight Connector 2733">
                    <a:extLst>
                      <a:ext uri="{FF2B5EF4-FFF2-40B4-BE49-F238E27FC236}">
                        <a16:creationId xmlns:a16="http://schemas.microsoft.com/office/drawing/2014/main" id="{DAE2A8F7-1A4E-4F4A-B732-707B343FED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5" name="Rectangle 2734">
                    <a:extLst>
                      <a:ext uri="{FF2B5EF4-FFF2-40B4-BE49-F238E27FC236}">
                        <a16:creationId xmlns:a16="http://schemas.microsoft.com/office/drawing/2014/main" id="{00602BD5-B264-2845-BE82-5316F863DAC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6" name="Straight Connector 2735">
                    <a:extLst>
                      <a:ext uri="{FF2B5EF4-FFF2-40B4-BE49-F238E27FC236}">
                        <a16:creationId xmlns:a16="http://schemas.microsoft.com/office/drawing/2014/main" id="{4E0BCD8F-9A06-0140-BC9B-B3E3303991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7" name="Rectangle 2736">
                    <a:extLst>
                      <a:ext uri="{FF2B5EF4-FFF2-40B4-BE49-F238E27FC236}">
                        <a16:creationId xmlns:a16="http://schemas.microsoft.com/office/drawing/2014/main" id="{D712E0F5-0513-BB45-8E9B-B81FA1BC20F0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38" name="Rectangle 2737">
                    <a:extLst>
                      <a:ext uri="{FF2B5EF4-FFF2-40B4-BE49-F238E27FC236}">
                        <a16:creationId xmlns:a16="http://schemas.microsoft.com/office/drawing/2014/main" id="{BF3F1C10-303E-6A4A-8B78-0F63CBAF022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9" name="Straight Connector 2738">
                    <a:extLst>
                      <a:ext uri="{FF2B5EF4-FFF2-40B4-BE49-F238E27FC236}">
                        <a16:creationId xmlns:a16="http://schemas.microsoft.com/office/drawing/2014/main" id="{FDF6D16F-9E34-9D4D-93B8-F8884A66A9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40" name="Group 544">
                    <a:extLst>
                      <a:ext uri="{FF2B5EF4-FFF2-40B4-BE49-F238E27FC236}">
                        <a16:creationId xmlns:a16="http://schemas.microsoft.com/office/drawing/2014/main" id="{D5C30A36-4DAB-3A4D-A833-1018AC21A4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8" name="Straight Connector 2767">
                      <a:extLst>
                        <a:ext uri="{FF2B5EF4-FFF2-40B4-BE49-F238E27FC236}">
                          <a16:creationId xmlns:a16="http://schemas.microsoft.com/office/drawing/2014/main" id="{E27F92D6-260D-2E45-9499-FD8B2C615E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9" name="Straight Connector 2768">
                      <a:extLst>
                        <a:ext uri="{FF2B5EF4-FFF2-40B4-BE49-F238E27FC236}">
                          <a16:creationId xmlns:a16="http://schemas.microsoft.com/office/drawing/2014/main" id="{93F6D570-E065-F14B-830D-EB1C2FFAF7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1" name="Group 547">
                    <a:extLst>
                      <a:ext uri="{FF2B5EF4-FFF2-40B4-BE49-F238E27FC236}">
                        <a16:creationId xmlns:a16="http://schemas.microsoft.com/office/drawing/2014/main" id="{F4B055DF-F63D-294E-8484-5941996AFF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6" name="Straight Connector 2765">
                      <a:extLst>
                        <a:ext uri="{FF2B5EF4-FFF2-40B4-BE49-F238E27FC236}">
                          <a16:creationId xmlns:a16="http://schemas.microsoft.com/office/drawing/2014/main" id="{8B34D140-14F4-4248-A489-1BF7CABF05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7" name="Straight Connector 2766">
                      <a:extLst>
                        <a:ext uri="{FF2B5EF4-FFF2-40B4-BE49-F238E27FC236}">
                          <a16:creationId xmlns:a16="http://schemas.microsoft.com/office/drawing/2014/main" id="{155D9386-0789-A142-8372-62CF9BB2A6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2" name="Group 549">
                    <a:extLst>
                      <a:ext uri="{FF2B5EF4-FFF2-40B4-BE49-F238E27FC236}">
                        <a16:creationId xmlns:a16="http://schemas.microsoft.com/office/drawing/2014/main" id="{D50E89CA-CD70-FA46-B0A8-1650F15661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4" name="Straight Connector 2763">
                      <a:extLst>
                        <a:ext uri="{FF2B5EF4-FFF2-40B4-BE49-F238E27FC236}">
                          <a16:creationId xmlns:a16="http://schemas.microsoft.com/office/drawing/2014/main" id="{6E0DDC7A-684C-6F49-BC27-2648B888EA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5" name="Straight Connector 2764">
                      <a:extLst>
                        <a:ext uri="{FF2B5EF4-FFF2-40B4-BE49-F238E27FC236}">
                          <a16:creationId xmlns:a16="http://schemas.microsoft.com/office/drawing/2014/main" id="{F3450A3B-24B5-E14F-9595-411773CF5D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3" name="Group 550">
                    <a:extLst>
                      <a:ext uri="{FF2B5EF4-FFF2-40B4-BE49-F238E27FC236}">
                        <a16:creationId xmlns:a16="http://schemas.microsoft.com/office/drawing/2014/main" id="{B24B2555-6135-6149-81C8-6AEE217475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2" name="Straight Connector 2761">
                      <a:extLst>
                        <a:ext uri="{FF2B5EF4-FFF2-40B4-BE49-F238E27FC236}">
                          <a16:creationId xmlns:a16="http://schemas.microsoft.com/office/drawing/2014/main" id="{8B211ACE-8C74-3648-8DE8-3E296E0AD9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3" name="Straight Connector 2762">
                      <a:extLst>
                        <a:ext uri="{FF2B5EF4-FFF2-40B4-BE49-F238E27FC236}">
                          <a16:creationId xmlns:a16="http://schemas.microsoft.com/office/drawing/2014/main" id="{7D11B897-CDCF-654D-AC91-1CA3BD9F2FB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4" name="Group 551">
                    <a:extLst>
                      <a:ext uri="{FF2B5EF4-FFF2-40B4-BE49-F238E27FC236}">
                        <a16:creationId xmlns:a16="http://schemas.microsoft.com/office/drawing/2014/main" id="{D901633A-5E23-FB46-A17D-B9FFA5D92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0" name="Straight Connector 2759">
                      <a:extLst>
                        <a:ext uri="{FF2B5EF4-FFF2-40B4-BE49-F238E27FC236}">
                          <a16:creationId xmlns:a16="http://schemas.microsoft.com/office/drawing/2014/main" id="{8E9720F0-255B-A446-B560-E69EC959AC9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1" name="Straight Connector 2760">
                      <a:extLst>
                        <a:ext uri="{FF2B5EF4-FFF2-40B4-BE49-F238E27FC236}">
                          <a16:creationId xmlns:a16="http://schemas.microsoft.com/office/drawing/2014/main" id="{30116532-BF22-9148-8E8E-3FCC90F476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5" name="Group 552">
                    <a:extLst>
                      <a:ext uri="{FF2B5EF4-FFF2-40B4-BE49-F238E27FC236}">
                        <a16:creationId xmlns:a16="http://schemas.microsoft.com/office/drawing/2014/main" id="{BFA72039-BE3C-2E42-A7E7-E356F04251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8" name="Straight Connector 2757">
                      <a:extLst>
                        <a:ext uri="{FF2B5EF4-FFF2-40B4-BE49-F238E27FC236}">
                          <a16:creationId xmlns:a16="http://schemas.microsoft.com/office/drawing/2014/main" id="{8CF71F82-8C1C-8843-9F28-6116B2FE0D6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9" name="Straight Connector 2758">
                      <a:extLst>
                        <a:ext uri="{FF2B5EF4-FFF2-40B4-BE49-F238E27FC236}">
                          <a16:creationId xmlns:a16="http://schemas.microsoft.com/office/drawing/2014/main" id="{F6DCCB7B-F5F9-A04C-AFC4-BD71D28E4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6" name="Group 555">
                    <a:extLst>
                      <a:ext uri="{FF2B5EF4-FFF2-40B4-BE49-F238E27FC236}">
                        <a16:creationId xmlns:a16="http://schemas.microsoft.com/office/drawing/2014/main" id="{6A530D90-27E0-CD40-9BA6-0373C29004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6" name="Straight Connector 2755">
                      <a:extLst>
                        <a:ext uri="{FF2B5EF4-FFF2-40B4-BE49-F238E27FC236}">
                          <a16:creationId xmlns:a16="http://schemas.microsoft.com/office/drawing/2014/main" id="{E71D6C84-9983-D740-970A-2911C2816D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7" name="Straight Connector 2756">
                      <a:extLst>
                        <a:ext uri="{FF2B5EF4-FFF2-40B4-BE49-F238E27FC236}">
                          <a16:creationId xmlns:a16="http://schemas.microsoft.com/office/drawing/2014/main" id="{0FC87A53-51D1-2947-931D-D178AF08E4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7" name="Group 556">
                    <a:extLst>
                      <a:ext uri="{FF2B5EF4-FFF2-40B4-BE49-F238E27FC236}">
                        <a16:creationId xmlns:a16="http://schemas.microsoft.com/office/drawing/2014/main" id="{D9EC563E-C6AF-2346-A464-2F7D9C7C4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4" name="Straight Connector 2753">
                      <a:extLst>
                        <a:ext uri="{FF2B5EF4-FFF2-40B4-BE49-F238E27FC236}">
                          <a16:creationId xmlns:a16="http://schemas.microsoft.com/office/drawing/2014/main" id="{C041B78A-B9A2-3C48-A080-06A66FE86E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5" name="Straight Connector 2754">
                      <a:extLst>
                        <a:ext uri="{FF2B5EF4-FFF2-40B4-BE49-F238E27FC236}">
                          <a16:creationId xmlns:a16="http://schemas.microsoft.com/office/drawing/2014/main" id="{EC3F30A6-DC74-FB43-A7BC-1FF35E8CD6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8" name="Group 557">
                    <a:extLst>
                      <a:ext uri="{FF2B5EF4-FFF2-40B4-BE49-F238E27FC236}">
                        <a16:creationId xmlns:a16="http://schemas.microsoft.com/office/drawing/2014/main" id="{4D7460FE-63B5-D546-8F1C-0C440BE7FF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2" name="Straight Connector 2751">
                      <a:extLst>
                        <a:ext uri="{FF2B5EF4-FFF2-40B4-BE49-F238E27FC236}">
                          <a16:creationId xmlns:a16="http://schemas.microsoft.com/office/drawing/2014/main" id="{BA826C7B-B44F-7145-928F-69F420AD5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3" name="Straight Connector 2752">
                      <a:extLst>
                        <a:ext uri="{FF2B5EF4-FFF2-40B4-BE49-F238E27FC236}">
                          <a16:creationId xmlns:a16="http://schemas.microsoft.com/office/drawing/2014/main" id="{1ACD8343-22C8-1C48-A31D-CB4C891A0A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9" name="Group 558">
                    <a:extLst>
                      <a:ext uri="{FF2B5EF4-FFF2-40B4-BE49-F238E27FC236}">
                        <a16:creationId xmlns:a16="http://schemas.microsoft.com/office/drawing/2014/main" id="{059217EA-0752-2349-9F7B-68A9B02C6C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0" name="Straight Connector 2749">
                      <a:extLst>
                        <a:ext uri="{FF2B5EF4-FFF2-40B4-BE49-F238E27FC236}">
                          <a16:creationId xmlns:a16="http://schemas.microsoft.com/office/drawing/2014/main" id="{D3712AF7-4AEA-D342-B736-DB20BE3BD8E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1" name="Straight Connector 2750">
                      <a:extLst>
                        <a:ext uri="{FF2B5EF4-FFF2-40B4-BE49-F238E27FC236}">
                          <a16:creationId xmlns:a16="http://schemas.microsoft.com/office/drawing/2014/main" id="{08D5FBCE-B9F5-E941-9CBF-8961016B5C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12" name="Straight Connector 2711">
                  <a:extLst>
                    <a:ext uri="{FF2B5EF4-FFF2-40B4-BE49-F238E27FC236}">
                      <a16:creationId xmlns:a16="http://schemas.microsoft.com/office/drawing/2014/main" id="{92855798-1D4C-9349-8D0B-A6B6BB63187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3" name="Straight Connector 2712">
                  <a:extLst>
                    <a:ext uri="{FF2B5EF4-FFF2-40B4-BE49-F238E27FC236}">
                      <a16:creationId xmlns:a16="http://schemas.microsoft.com/office/drawing/2014/main" id="{16F6F2D2-CF35-4947-AB35-4E484FED3307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C038B5EE-CAAA-5042-A0A9-250469EFEAB9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5" name="Straight Connector 2714">
                  <a:extLst>
                    <a:ext uri="{FF2B5EF4-FFF2-40B4-BE49-F238E27FC236}">
                      <a16:creationId xmlns:a16="http://schemas.microsoft.com/office/drawing/2014/main" id="{1A8B2F4A-59E8-8E4D-AF16-E30588C169E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6" name="Straight Connector 2715">
                  <a:extLst>
                    <a:ext uri="{FF2B5EF4-FFF2-40B4-BE49-F238E27FC236}">
                      <a16:creationId xmlns:a16="http://schemas.microsoft.com/office/drawing/2014/main" id="{89C9CD5E-A8D9-8646-8D8A-33C8E6348B7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7" name="Straight Connector 2716">
                  <a:extLst>
                    <a:ext uri="{FF2B5EF4-FFF2-40B4-BE49-F238E27FC236}">
                      <a16:creationId xmlns:a16="http://schemas.microsoft.com/office/drawing/2014/main" id="{2380D10B-02D7-7D4D-858E-7B9E0F25EA4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8" name="Straight Connector 2717">
                  <a:extLst>
                    <a:ext uri="{FF2B5EF4-FFF2-40B4-BE49-F238E27FC236}">
                      <a16:creationId xmlns:a16="http://schemas.microsoft.com/office/drawing/2014/main" id="{E4D4FEF4-0BC3-DA4D-B1B2-68728DF20B49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9" name="Straight Connector 2718">
                  <a:extLst>
                    <a:ext uri="{FF2B5EF4-FFF2-40B4-BE49-F238E27FC236}">
                      <a16:creationId xmlns:a16="http://schemas.microsoft.com/office/drawing/2014/main" id="{F6E061C3-ABF4-144A-848C-5BEF31ADECF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0" name="Straight Connector 2719">
                  <a:extLst>
                    <a:ext uri="{FF2B5EF4-FFF2-40B4-BE49-F238E27FC236}">
                      <a16:creationId xmlns:a16="http://schemas.microsoft.com/office/drawing/2014/main" id="{B9405782-3E20-3B45-B0D6-9589D7CF19A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1" name="Straight Connector 2720">
                  <a:extLst>
                    <a:ext uri="{FF2B5EF4-FFF2-40B4-BE49-F238E27FC236}">
                      <a16:creationId xmlns:a16="http://schemas.microsoft.com/office/drawing/2014/main" id="{915303A3-B5C1-2348-8424-C6383598B92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2" name="Straight Connector 2721">
                  <a:extLst>
                    <a:ext uri="{FF2B5EF4-FFF2-40B4-BE49-F238E27FC236}">
                      <a16:creationId xmlns:a16="http://schemas.microsoft.com/office/drawing/2014/main" id="{102738D2-18A6-AA40-B466-CA08495E568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3" name="Straight Connector 2722">
                  <a:extLst>
                    <a:ext uri="{FF2B5EF4-FFF2-40B4-BE49-F238E27FC236}">
                      <a16:creationId xmlns:a16="http://schemas.microsoft.com/office/drawing/2014/main" id="{F22F42B5-4E9C-5248-A274-FEB9C75B6F5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4" name="Straight Connector 2723">
                  <a:extLst>
                    <a:ext uri="{FF2B5EF4-FFF2-40B4-BE49-F238E27FC236}">
                      <a16:creationId xmlns:a16="http://schemas.microsoft.com/office/drawing/2014/main" id="{FD887A2F-12F9-8644-B716-BD003AA9A2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25" name="Group 2724">
                  <a:extLst>
                    <a:ext uri="{FF2B5EF4-FFF2-40B4-BE49-F238E27FC236}">
                      <a16:creationId xmlns:a16="http://schemas.microsoft.com/office/drawing/2014/main" id="{8C1E25E6-6E1F-FF4E-A660-BFCB7345C0B3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26" name="Rectangle 2725">
                    <a:extLst>
                      <a:ext uri="{FF2B5EF4-FFF2-40B4-BE49-F238E27FC236}">
                        <a16:creationId xmlns:a16="http://schemas.microsoft.com/office/drawing/2014/main" id="{56B3F659-21EF-0049-84CB-E92BC0D0E74E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7" name="Freeform 2726">
                    <a:extLst>
                      <a:ext uri="{FF2B5EF4-FFF2-40B4-BE49-F238E27FC236}">
                        <a16:creationId xmlns:a16="http://schemas.microsoft.com/office/drawing/2014/main" id="{5C8E3830-BF24-0348-9A82-855D2C48E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28" name="Group 2727">
                    <a:extLst>
                      <a:ext uri="{FF2B5EF4-FFF2-40B4-BE49-F238E27FC236}">
                        <a16:creationId xmlns:a16="http://schemas.microsoft.com/office/drawing/2014/main" id="{4B5333A7-A95F-C347-8CC8-BABA141D6C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29" name="Freeform 2728">
                      <a:extLst>
                        <a:ext uri="{FF2B5EF4-FFF2-40B4-BE49-F238E27FC236}">
                          <a16:creationId xmlns:a16="http://schemas.microsoft.com/office/drawing/2014/main" id="{92C3D09B-112B-9D41-BF39-03E09E32E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0" name="Freeform 2729">
                      <a:extLst>
                        <a:ext uri="{FF2B5EF4-FFF2-40B4-BE49-F238E27FC236}">
                          <a16:creationId xmlns:a16="http://schemas.microsoft.com/office/drawing/2014/main" id="{C29A1B9B-959D-F34E-A166-6CCBBC871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1" name="Freeform 2730">
                      <a:extLst>
                        <a:ext uri="{FF2B5EF4-FFF2-40B4-BE49-F238E27FC236}">
                          <a16:creationId xmlns:a16="http://schemas.microsoft.com/office/drawing/2014/main" id="{597F3699-7468-9D4D-8979-E5C8A48E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2" name="Freeform 2731">
                      <a:extLst>
                        <a:ext uri="{FF2B5EF4-FFF2-40B4-BE49-F238E27FC236}">
                          <a16:creationId xmlns:a16="http://schemas.microsoft.com/office/drawing/2014/main" id="{97195BD3-473E-0E49-A1FB-18A9CD9A8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528" name="Straight Connector 2527">
                <a:extLst>
                  <a:ext uri="{FF2B5EF4-FFF2-40B4-BE49-F238E27FC236}">
                    <a16:creationId xmlns:a16="http://schemas.microsoft.com/office/drawing/2014/main" id="{516A4D27-52E4-DA41-BD9B-30D14B81A0CD}"/>
                  </a:ext>
                </a:extLst>
              </p:cNvPr>
              <p:cNvCxnSpPr>
                <a:cxnSpLocks/>
                <a:endCxn id="2611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9" name="Group 2528">
                <a:extLst>
                  <a:ext uri="{FF2B5EF4-FFF2-40B4-BE49-F238E27FC236}">
                    <a16:creationId xmlns:a16="http://schemas.microsoft.com/office/drawing/2014/main" id="{FEAF1439-07B9-B34F-BA33-4844CED96955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652" name="Group 506">
                  <a:extLst>
                    <a:ext uri="{FF2B5EF4-FFF2-40B4-BE49-F238E27FC236}">
                      <a16:creationId xmlns:a16="http://schemas.microsoft.com/office/drawing/2014/main" id="{035788A8-C823-0641-8B0A-765D173FB6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74" name="Rectangle 2673">
                    <a:extLst>
                      <a:ext uri="{FF2B5EF4-FFF2-40B4-BE49-F238E27FC236}">
                        <a16:creationId xmlns:a16="http://schemas.microsoft.com/office/drawing/2014/main" id="{7494D0C8-A13D-0446-AD92-3571A0460A1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5" name="Straight Connector 2674">
                    <a:extLst>
                      <a:ext uri="{FF2B5EF4-FFF2-40B4-BE49-F238E27FC236}">
                        <a16:creationId xmlns:a16="http://schemas.microsoft.com/office/drawing/2014/main" id="{32323868-FEF5-4347-A411-83B83EE5B7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6" name="Rectangle 2675">
                    <a:extLst>
                      <a:ext uri="{FF2B5EF4-FFF2-40B4-BE49-F238E27FC236}">
                        <a16:creationId xmlns:a16="http://schemas.microsoft.com/office/drawing/2014/main" id="{FD66C5F6-A566-F143-AE73-8F35102F70A6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7" name="Straight Connector 2676">
                    <a:extLst>
                      <a:ext uri="{FF2B5EF4-FFF2-40B4-BE49-F238E27FC236}">
                        <a16:creationId xmlns:a16="http://schemas.microsoft.com/office/drawing/2014/main" id="{E00B3598-77A2-B346-AE64-13E4A7218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8" name="Rectangle 2677">
                    <a:extLst>
                      <a:ext uri="{FF2B5EF4-FFF2-40B4-BE49-F238E27FC236}">
                        <a16:creationId xmlns:a16="http://schemas.microsoft.com/office/drawing/2014/main" id="{D0A9CE37-966A-1B46-9B34-AC1358A24B3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79" name="Rectangle 2678">
                    <a:extLst>
                      <a:ext uri="{FF2B5EF4-FFF2-40B4-BE49-F238E27FC236}">
                        <a16:creationId xmlns:a16="http://schemas.microsoft.com/office/drawing/2014/main" id="{C9142642-519B-5F42-8CA6-EBDEE317541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80" name="Straight Connector 2679">
                    <a:extLst>
                      <a:ext uri="{FF2B5EF4-FFF2-40B4-BE49-F238E27FC236}">
                        <a16:creationId xmlns:a16="http://schemas.microsoft.com/office/drawing/2014/main" id="{0F8F2436-A4A0-244D-B3C0-1A37A374EB3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81" name="Group 544">
                    <a:extLst>
                      <a:ext uri="{FF2B5EF4-FFF2-40B4-BE49-F238E27FC236}">
                        <a16:creationId xmlns:a16="http://schemas.microsoft.com/office/drawing/2014/main" id="{4CD2238B-39F6-4345-913A-6524EB54B7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9" name="Straight Connector 2708">
                      <a:extLst>
                        <a:ext uri="{FF2B5EF4-FFF2-40B4-BE49-F238E27FC236}">
                          <a16:creationId xmlns:a16="http://schemas.microsoft.com/office/drawing/2014/main" id="{326428B6-7080-FA4F-B82E-39C09E065A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0" name="Straight Connector 2709">
                      <a:extLst>
                        <a:ext uri="{FF2B5EF4-FFF2-40B4-BE49-F238E27FC236}">
                          <a16:creationId xmlns:a16="http://schemas.microsoft.com/office/drawing/2014/main" id="{97068EDE-C96C-3049-AF86-FF2CE0E61A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2" name="Group 547">
                    <a:extLst>
                      <a:ext uri="{FF2B5EF4-FFF2-40B4-BE49-F238E27FC236}">
                        <a16:creationId xmlns:a16="http://schemas.microsoft.com/office/drawing/2014/main" id="{6D6DE228-D319-0645-BF61-D932EA68C5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7" name="Straight Connector 2706">
                      <a:extLst>
                        <a:ext uri="{FF2B5EF4-FFF2-40B4-BE49-F238E27FC236}">
                          <a16:creationId xmlns:a16="http://schemas.microsoft.com/office/drawing/2014/main" id="{D7EF321D-7E1E-7C44-9E11-1F807665DA4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8" name="Straight Connector 2707">
                      <a:extLst>
                        <a:ext uri="{FF2B5EF4-FFF2-40B4-BE49-F238E27FC236}">
                          <a16:creationId xmlns:a16="http://schemas.microsoft.com/office/drawing/2014/main" id="{4A5C36D2-1A3B-BB4F-AA2D-7E93B88080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3" name="Group 549">
                    <a:extLst>
                      <a:ext uri="{FF2B5EF4-FFF2-40B4-BE49-F238E27FC236}">
                        <a16:creationId xmlns:a16="http://schemas.microsoft.com/office/drawing/2014/main" id="{F9A25F8F-FF43-3947-8353-B6A2E78C62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5" name="Straight Connector 2704">
                      <a:extLst>
                        <a:ext uri="{FF2B5EF4-FFF2-40B4-BE49-F238E27FC236}">
                          <a16:creationId xmlns:a16="http://schemas.microsoft.com/office/drawing/2014/main" id="{F88EE6A5-D2EA-E545-8107-F3988F05BD8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6" name="Straight Connector 2705">
                      <a:extLst>
                        <a:ext uri="{FF2B5EF4-FFF2-40B4-BE49-F238E27FC236}">
                          <a16:creationId xmlns:a16="http://schemas.microsoft.com/office/drawing/2014/main" id="{A0C1C194-65DA-E141-A9C5-32F67C1FCC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4" name="Group 550">
                    <a:extLst>
                      <a:ext uri="{FF2B5EF4-FFF2-40B4-BE49-F238E27FC236}">
                        <a16:creationId xmlns:a16="http://schemas.microsoft.com/office/drawing/2014/main" id="{0062A062-A807-9A43-8C7A-C1AD2D7509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3" name="Straight Connector 2702">
                      <a:extLst>
                        <a:ext uri="{FF2B5EF4-FFF2-40B4-BE49-F238E27FC236}">
                          <a16:creationId xmlns:a16="http://schemas.microsoft.com/office/drawing/2014/main" id="{FF5F221B-378C-984F-93E8-7B92737AC7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4" name="Straight Connector 2703">
                      <a:extLst>
                        <a:ext uri="{FF2B5EF4-FFF2-40B4-BE49-F238E27FC236}">
                          <a16:creationId xmlns:a16="http://schemas.microsoft.com/office/drawing/2014/main" id="{F02BA098-B806-4247-87C5-7685B30FD6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5" name="Group 551">
                    <a:extLst>
                      <a:ext uri="{FF2B5EF4-FFF2-40B4-BE49-F238E27FC236}">
                        <a16:creationId xmlns:a16="http://schemas.microsoft.com/office/drawing/2014/main" id="{D556F490-05B7-9D47-876A-3DCD2A7CAC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1" name="Straight Connector 2700">
                      <a:extLst>
                        <a:ext uri="{FF2B5EF4-FFF2-40B4-BE49-F238E27FC236}">
                          <a16:creationId xmlns:a16="http://schemas.microsoft.com/office/drawing/2014/main" id="{034D07EB-9262-1248-B778-B995468AE7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2" name="Straight Connector 2701">
                      <a:extLst>
                        <a:ext uri="{FF2B5EF4-FFF2-40B4-BE49-F238E27FC236}">
                          <a16:creationId xmlns:a16="http://schemas.microsoft.com/office/drawing/2014/main" id="{4ACF7225-C815-6F47-81CE-EB2D3B624E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6" name="Group 552">
                    <a:extLst>
                      <a:ext uri="{FF2B5EF4-FFF2-40B4-BE49-F238E27FC236}">
                        <a16:creationId xmlns:a16="http://schemas.microsoft.com/office/drawing/2014/main" id="{CFE83555-35C6-BC45-9536-2D5EA4F18D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9" name="Straight Connector 2698">
                      <a:extLst>
                        <a:ext uri="{FF2B5EF4-FFF2-40B4-BE49-F238E27FC236}">
                          <a16:creationId xmlns:a16="http://schemas.microsoft.com/office/drawing/2014/main" id="{44AA5AB1-F7AB-EE40-BBD1-8BEE203967D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0" name="Straight Connector 2699">
                      <a:extLst>
                        <a:ext uri="{FF2B5EF4-FFF2-40B4-BE49-F238E27FC236}">
                          <a16:creationId xmlns:a16="http://schemas.microsoft.com/office/drawing/2014/main" id="{BA69000A-83EB-D541-966D-F8C52CE0DE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7" name="Group 555">
                    <a:extLst>
                      <a:ext uri="{FF2B5EF4-FFF2-40B4-BE49-F238E27FC236}">
                        <a16:creationId xmlns:a16="http://schemas.microsoft.com/office/drawing/2014/main" id="{3C06EBAD-5D3A-2249-95AF-5C0E7DA96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7" name="Straight Connector 2696">
                      <a:extLst>
                        <a:ext uri="{FF2B5EF4-FFF2-40B4-BE49-F238E27FC236}">
                          <a16:creationId xmlns:a16="http://schemas.microsoft.com/office/drawing/2014/main" id="{FAB299D8-25E4-DB40-B2FF-BA322C7470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8" name="Straight Connector 2697">
                      <a:extLst>
                        <a:ext uri="{FF2B5EF4-FFF2-40B4-BE49-F238E27FC236}">
                          <a16:creationId xmlns:a16="http://schemas.microsoft.com/office/drawing/2014/main" id="{6DE2C72E-6EA3-AD4D-9AD3-E0DFC07516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8" name="Group 556">
                    <a:extLst>
                      <a:ext uri="{FF2B5EF4-FFF2-40B4-BE49-F238E27FC236}">
                        <a16:creationId xmlns:a16="http://schemas.microsoft.com/office/drawing/2014/main" id="{2E67B371-181E-9F47-90AF-9948D1DBD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5" name="Straight Connector 2694">
                      <a:extLst>
                        <a:ext uri="{FF2B5EF4-FFF2-40B4-BE49-F238E27FC236}">
                          <a16:creationId xmlns:a16="http://schemas.microsoft.com/office/drawing/2014/main" id="{ADCE692A-981A-CC4C-BC21-8A762332F7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6" name="Straight Connector 2695">
                      <a:extLst>
                        <a:ext uri="{FF2B5EF4-FFF2-40B4-BE49-F238E27FC236}">
                          <a16:creationId xmlns:a16="http://schemas.microsoft.com/office/drawing/2014/main" id="{06B55BD8-5DAC-E340-A23B-3DF12BF23F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9" name="Group 557">
                    <a:extLst>
                      <a:ext uri="{FF2B5EF4-FFF2-40B4-BE49-F238E27FC236}">
                        <a16:creationId xmlns:a16="http://schemas.microsoft.com/office/drawing/2014/main" id="{C4088A01-9248-2545-B9F8-D5F693A78E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3" name="Straight Connector 2692">
                      <a:extLst>
                        <a:ext uri="{FF2B5EF4-FFF2-40B4-BE49-F238E27FC236}">
                          <a16:creationId xmlns:a16="http://schemas.microsoft.com/office/drawing/2014/main" id="{FB2195F3-A4C6-4441-B7E2-E194BDA68A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4" name="Straight Connector 2693">
                      <a:extLst>
                        <a:ext uri="{FF2B5EF4-FFF2-40B4-BE49-F238E27FC236}">
                          <a16:creationId xmlns:a16="http://schemas.microsoft.com/office/drawing/2014/main" id="{FF0F9D1C-51A6-8046-9415-647EE722455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90" name="Group 558">
                    <a:extLst>
                      <a:ext uri="{FF2B5EF4-FFF2-40B4-BE49-F238E27FC236}">
                        <a16:creationId xmlns:a16="http://schemas.microsoft.com/office/drawing/2014/main" id="{74001BEB-1555-2249-88B0-0B7E43C8C0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1" name="Straight Connector 2690">
                      <a:extLst>
                        <a:ext uri="{FF2B5EF4-FFF2-40B4-BE49-F238E27FC236}">
                          <a16:creationId xmlns:a16="http://schemas.microsoft.com/office/drawing/2014/main" id="{F7875115-8920-1446-860A-3CE55A373C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2" name="Straight Connector 2691">
                      <a:extLst>
                        <a:ext uri="{FF2B5EF4-FFF2-40B4-BE49-F238E27FC236}">
                          <a16:creationId xmlns:a16="http://schemas.microsoft.com/office/drawing/2014/main" id="{AE6F0108-E5A2-ED49-B44A-CA2EEA8AA5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53" name="Straight Connector 2652">
                  <a:extLst>
                    <a:ext uri="{FF2B5EF4-FFF2-40B4-BE49-F238E27FC236}">
                      <a16:creationId xmlns:a16="http://schemas.microsoft.com/office/drawing/2014/main" id="{99C0B842-2650-074A-A671-B548AB1D1B7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4" name="Straight Connector 2653">
                  <a:extLst>
                    <a:ext uri="{FF2B5EF4-FFF2-40B4-BE49-F238E27FC236}">
                      <a16:creationId xmlns:a16="http://schemas.microsoft.com/office/drawing/2014/main" id="{9D2E1827-1FE4-AB4F-8FC1-593540CC108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5" name="Straight Connector 2654">
                  <a:extLst>
                    <a:ext uri="{FF2B5EF4-FFF2-40B4-BE49-F238E27FC236}">
                      <a16:creationId xmlns:a16="http://schemas.microsoft.com/office/drawing/2014/main" id="{13266EC0-DB31-DB41-82BD-180F5592BB7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6" name="Straight Connector 2655">
                  <a:extLst>
                    <a:ext uri="{FF2B5EF4-FFF2-40B4-BE49-F238E27FC236}">
                      <a16:creationId xmlns:a16="http://schemas.microsoft.com/office/drawing/2014/main" id="{667A5482-3F45-B54A-AE2C-760693899A0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7" name="Straight Connector 2656">
                  <a:extLst>
                    <a:ext uri="{FF2B5EF4-FFF2-40B4-BE49-F238E27FC236}">
                      <a16:creationId xmlns:a16="http://schemas.microsoft.com/office/drawing/2014/main" id="{5E26F1AA-C154-1840-BDEE-AD2D85A2061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8" name="Straight Connector 2657">
                  <a:extLst>
                    <a:ext uri="{FF2B5EF4-FFF2-40B4-BE49-F238E27FC236}">
                      <a16:creationId xmlns:a16="http://schemas.microsoft.com/office/drawing/2014/main" id="{69C8A4C5-29F2-504D-9832-BA7B5B92752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9" name="Straight Connector 2658">
                  <a:extLst>
                    <a:ext uri="{FF2B5EF4-FFF2-40B4-BE49-F238E27FC236}">
                      <a16:creationId xmlns:a16="http://schemas.microsoft.com/office/drawing/2014/main" id="{4CFE866F-E04D-614C-A078-C76ED9EB90D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0" name="Straight Connector 2659">
                  <a:extLst>
                    <a:ext uri="{FF2B5EF4-FFF2-40B4-BE49-F238E27FC236}">
                      <a16:creationId xmlns:a16="http://schemas.microsoft.com/office/drawing/2014/main" id="{6AFC21B9-ACF3-A944-8DD9-4AB2B9261AEA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1" name="Straight Connector 2660">
                  <a:extLst>
                    <a:ext uri="{FF2B5EF4-FFF2-40B4-BE49-F238E27FC236}">
                      <a16:creationId xmlns:a16="http://schemas.microsoft.com/office/drawing/2014/main" id="{FE1EE6F2-BBB5-174B-ADDF-F6D4BA7625F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2" name="Straight Connector 2661">
                  <a:extLst>
                    <a:ext uri="{FF2B5EF4-FFF2-40B4-BE49-F238E27FC236}">
                      <a16:creationId xmlns:a16="http://schemas.microsoft.com/office/drawing/2014/main" id="{15B5F4DE-410F-2341-9CE5-F9F738BF4C3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3" name="Straight Connector 2662">
                  <a:extLst>
                    <a:ext uri="{FF2B5EF4-FFF2-40B4-BE49-F238E27FC236}">
                      <a16:creationId xmlns:a16="http://schemas.microsoft.com/office/drawing/2014/main" id="{E700FDA0-0984-5447-8552-58F7A973221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4" name="Straight Connector 2663">
                  <a:extLst>
                    <a:ext uri="{FF2B5EF4-FFF2-40B4-BE49-F238E27FC236}">
                      <a16:creationId xmlns:a16="http://schemas.microsoft.com/office/drawing/2014/main" id="{CFB699C7-3856-6440-B7FC-EE22D9323C3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5" name="Straight Connector 2664">
                  <a:extLst>
                    <a:ext uri="{FF2B5EF4-FFF2-40B4-BE49-F238E27FC236}">
                      <a16:creationId xmlns:a16="http://schemas.microsoft.com/office/drawing/2014/main" id="{94E6F370-634E-B548-A88E-FF00664296D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6" name="Group 2665">
                  <a:extLst>
                    <a:ext uri="{FF2B5EF4-FFF2-40B4-BE49-F238E27FC236}">
                      <a16:creationId xmlns:a16="http://schemas.microsoft.com/office/drawing/2014/main" id="{F9A7E178-9A8D-9E46-9463-D4D086413FF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67" name="Rectangle 2666">
                    <a:extLst>
                      <a:ext uri="{FF2B5EF4-FFF2-40B4-BE49-F238E27FC236}">
                        <a16:creationId xmlns:a16="http://schemas.microsoft.com/office/drawing/2014/main" id="{61B77E3E-F5E4-D24A-8A85-8ABE9A78051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68" name="Freeform 2667">
                    <a:extLst>
                      <a:ext uri="{FF2B5EF4-FFF2-40B4-BE49-F238E27FC236}">
                        <a16:creationId xmlns:a16="http://schemas.microsoft.com/office/drawing/2014/main" id="{821BA21B-E8A5-224D-B461-D4200B531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69" name="Group 2668">
                    <a:extLst>
                      <a:ext uri="{FF2B5EF4-FFF2-40B4-BE49-F238E27FC236}">
                        <a16:creationId xmlns:a16="http://schemas.microsoft.com/office/drawing/2014/main" id="{51A12182-13E9-E649-BD3C-B202D79887C1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70" name="Freeform 2669">
                      <a:extLst>
                        <a:ext uri="{FF2B5EF4-FFF2-40B4-BE49-F238E27FC236}">
                          <a16:creationId xmlns:a16="http://schemas.microsoft.com/office/drawing/2014/main" id="{B9D68917-F9EC-C644-9FB0-B9BE560B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1" name="Freeform 2670">
                      <a:extLst>
                        <a:ext uri="{FF2B5EF4-FFF2-40B4-BE49-F238E27FC236}">
                          <a16:creationId xmlns:a16="http://schemas.microsoft.com/office/drawing/2014/main" id="{097BF18B-953D-104D-8EB9-447FB708C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2" name="Freeform 2671">
                      <a:extLst>
                        <a:ext uri="{FF2B5EF4-FFF2-40B4-BE49-F238E27FC236}">
                          <a16:creationId xmlns:a16="http://schemas.microsoft.com/office/drawing/2014/main" id="{0A307EB1-DD6F-8F44-A5C5-FF9839417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3" name="Freeform 2672">
                      <a:extLst>
                        <a:ext uri="{FF2B5EF4-FFF2-40B4-BE49-F238E27FC236}">
                          <a16:creationId xmlns:a16="http://schemas.microsoft.com/office/drawing/2014/main" id="{C21ADCF9-EEDF-B044-AE74-F77C1C5BC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0" name="Group 2529">
                <a:extLst>
                  <a:ext uri="{FF2B5EF4-FFF2-40B4-BE49-F238E27FC236}">
                    <a16:creationId xmlns:a16="http://schemas.microsoft.com/office/drawing/2014/main" id="{B247061D-A89F-5541-90B5-BA808BF6F7FE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93" name="Group 506">
                  <a:extLst>
                    <a:ext uri="{FF2B5EF4-FFF2-40B4-BE49-F238E27FC236}">
                      <a16:creationId xmlns:a16="http://schemas.microsoft.com/office/drawing/2014/main" id="{10572AB2-C8AA-BD47-BE6F-856F85D93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15" name="Rectangle 2614">
                    <a:extLst>
                      <a:ext uri="{FF2B5EF4-FFF2-40B4-BE49-F238E27FC236}">
                        <a16:creationId xmlns:a16="http://schemas.microsoft.com/office/drawing/2014/main" id="{244CDD88-AB3F-1645-B344-9C2A1869E71E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6" name="Straight Connector 2615">
                    <a:extLst>
                      <a:ext uri="{FF2B5EF4-FFF2-40B4-BE49-F238E27FC236}">
                        <a16:creationId xmlns:a16="http://schemas.microsoft.com/office/drawing/2014/main" id="{4287D42C-DDBB-7844-B425-0B9CCE0F37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7" name="Rectangle 2616">
                    <a:extLst>
                      <a:ext uri="{FF2B5EF4-FFF2-40B4-BE49-F238E27FC236}">
                        <a16:creationId xmlns:a16="http://schemas.microsoft.com/office/drawing/2014/main" id="{9DBFBEF6-7D02-6142-87B5-2E3945C9932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8" name="Straight Connector 2617">
                    <a:extLst>
                      <a:ext uri="{FF2B5EF4-FFF2-40B4-BE49-F238E27FC236}">
                        <a16:creationId xmlns:a16="http://schemas.microsoft.com/office/drawing/2014/main" id="{1528349E-DCC3-2744-B853-602D9074E7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9" name="Rectangle 2618">
                    <a:extLst>
                      <a:ext uri="{FF2B5EF4-FFF2-40B4-BE49-F238E27FC236}">
                        <a16:creationId xmlns:a16="http://schemas.microsoft.com/office/drawing/2014/main" id="{53DF1FEF-4071-0343-969E-41AAC1B12921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20" name="Rectangle 2619">
                    <a:extLst>
                      <a:ext uri="{FF2B5EF4-FFF2-40B4-BE49-F238E27FC236}">
                        <a16:creationId xmlns:a16="http://schemas.microsoft.com/office/drawing/2014/main" id="{85ABBBCC-66BE-9F44-81DD-0919D144E05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21" name="Straight Connector 2620">
                    <a:extLst>
                      <a:ext uri="{FF2B5EF4-FFF2-40B4-BE49-F238E27FC236}">
                        <a16:creationId xmlns:a16="http://schemas.microsoft.com/office/drawing/2014/main" id="{12698478-61EB-B343-8165-C1B948C726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22" name="Group 544">
                    <a:extLst>
                      <a:ext uri="{FF2B5EF4-FFF2-40B4-BE49-F238E27FC236}">
                        <a16:creationId xmlns:a16="http://schemas.microsoft.com/office/drawing/2014/main" id="{528FEFD8-7971-4F40-B254-33458D857B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50" name="Straight Connector 2649">
                      <a:extLst>
                        <a:ext uri="{FF2B5EF4-FFF2-40B4-BE49-F238E27FC236}">
                          <a16:creationId xmlns:a16="http://schemas.microsoft.com/office/drawing/2014/main" id="{DE5B333F-C0A6-2143-942F-7285B8DEFB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1" name="Straight Connector 2650">
                      <a:extLst>
                        <a:ext uri="{FF2B5EF4-FFF2-40B4-BE49-F238E27FC236}">
                          <a16:creationId xmlns:a16="http://schemas.microsoft.com/office/drawing/2014/main" id="{70054E87-1084-DC45-A8C1-6BA1F91957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3" name="Group 547">
                    <a:extLst>
                      <a:ext uri="{FF2B5EF4-FFF2-40B4-BE49-F238E27FC236}">
                        <a16:creationId xmlns:a16="http://schemas.microsoft.com/office/drawing/2014/main" id="{A0DA8582-E3D1-BE4D-A6A5-118A54FA72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8" name="Straight Connector 2647">
                      <a:extLst>
                        <a:ext uri="{FF2B5EF4-FFF2-40B4-BE49-F238E27FC236}">
                          <a16:creationId xmlns:a16="http://schemas.microsoft.com/office/drawing/2014/main" id="{FB2BCFB8-B23C-9648-80A4-B06368E3EF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9" name="Straight Connector 2648">
                      <a:extLst>
                        <a:ext uri="{FF2B5EF4-FFF2-40B4-BE49-F238E27FC236}">
                          <a16:creationId xmlns:a16="http://schemas.microsoft.com/office/drawing/2014/main" id="{ED446F30-E680-0A49-8CD0-05D6985397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4" name="Group 549">
                    <a:extLst>
                      <a:ext uri="{FF2B5EF4-FFF2-40B4-BE49-F238E27FC236}">
                        <a16:creationId xmlns:a16="http://schemas.microsoft.com/office/drawing/2014/main" id="{61881AA7-BEC5-DA4C-9D9D-51FF427D5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6" name="Straight Connector 2645">
                      <a:extLst>
                        <a:ext uri="{FF2B5EF4-FFF2-40B4-BE49-F238E27FC236}">
                          <a16:creationId xmlns:a16="http://schemas.microsoft.com/office/drawing/2014/main" id="{47CB8124-B4D9-F14E-9E99-54A79E970B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7" name="Straight Connector 2646">
                      <a:extLst>
                        <a:ext uri="{FF2B5EF4-FFF2-40B4-BE49-F238E27FC236}">
                          <a16:creationId xmlns:a16="http://schemas.microsoft.com/office/drawing/2014/main" id="{5F29928C-B85A-A54F-A3D4-438CDAFD022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5" name="Group 550">
                    <a:extLst>
                      <a:ext uri="{FF2B5EF4-FFF2-40B4-BE49-F238E27FC236}">
                        <a16:creationId xmlns:a16="http://schemas.microsoft.com/office/drawing/2014/main" id="{EC0A6406-A83B-5B4D-B388-18F724008C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4" name="Straight Connector 2643">
                      <a:extLst>
                        <a:ext uri="{FF2B5EF4-FFF2-40B4-BE49-F238E27FC236}">
                          <a16:creationId xmlns:a16="http://schemas.microsoft.com/office/drawing/2014/main" id="{2955D3A5-E7D9-B648-82CC-A03BE980A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5" name="Straight Connector 2644">
                      <a:extLst>
                        <a:ext uri="{FF2B5EF4-FFF2-40B4-BE49-F238E27FC236}">
                          <a16:creationId xmlns:a16="http://schemas.microsoft.com/office/drawing/2014/main" id="{6FB11079-9CD4-B049-9045-E0EAA9099C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6" name="Group 551">
                    <a:extLst>
                      <a:ext uri="{FF2B5EF4-FFF2-40B4-BE49-F238E27FC236}">
                        <a16:creationId xmlns:a16="http://schemas.microsoft.com/office/drawing/2014/main" id="{7DF30373-36C8-1D47-9B4F-4899DAAF14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2" name="Straight Connector 2641">
                      <a:extLst>
                        <a:ext uri="{FF2B5EF4-FFF2-40B4-BE49-F238E27FC236}">
                          <a16:creationId xmlns:a16="http://schemas.microsoft.com/office/drawing/2014/main" id="{B1075FE5-1022-A74C-970A-CC77616AACB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3" name="Straight Connector 2642">
                      <a:extLst>
                        <a:ext uri="{FF2B5EF4-FFF2-40B4-BE49-F238E27FC236}">
                          <a16:creationId xmlns:a16="http://schemas.microsoft.com/office/drawing/2014/main" id="{DC2C28BA-26CB-A847-9DEB-287EE739B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7" name="Group 552">
                    <a:extLst>
                      <a:ext uri="{FF2B5EF4-FFF2-40B4-BE49-F238E27FC236}">
                        <a16:creationId xmlns:a16="http://schemas.microsoft.com/office/drawing/2014/main" id="{DAAE2BD1-5485-884D-B6DB-53CB14BD2E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0" name="Straight Connector 2639">
                      <a:extLst>
                        <a:ext uri="{FF2B5EF4-FFF2-40B4-BE49-F238E27FC236}">
                          <a16:creationId xmlns:a16="http://schemas.microsoft.com/office/drawing/2014/main" id="{D92F2268-7671-5D43-AFFD-2A080ABCEE4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1" name="Straight Connector 2640">
                      <a:extLst>
                        <a:ext uri="{FF2B5EF4-FFF2-40B4-BE49-F238E27FC236}">
                          <a16:creationId xmlns:a16="http://schemas.microsoft.com/office/drawing/2014/main" id="{F8B5DE4C-68E2-8B46-A1AF-673180D3D9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8" name="Group 555">
                    <a:extLst>
                      <a:ext uri="{FF2B5EF4-FFF2-40B4-BE49-F238E27FC236}">
                        <a16:creationId xmlns:a16="http://schemas.microsoft.com/office/drawing/2014/main" id="{EF8DBA8A-A876-D942-A2EE-B79F9D43E5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8" name="Straight Connector 2637">
                      <a:extLst>
                        <a:ext uri="{FF2B5EF4-FFF2-40B4-BE49-F238E27FC236}">
                          <a16:creationId xmlns:a16="http://schemas.microsoft.com/office/drawing/2014/main" id="{85C5C745-52D0-8440-AA0A-C1D1DE526A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9" name="Straight Connector 2638">
                      <a:extLst>
                        <a:ext uri="{FF2B5EF4-FFF2-40B4-BE49-F238E27FC236}">
                          <a16:creationId xmlns:a16="http://schemas.microsoft.com/office/drawing/2014/main" id="{908856FD-5DDB-D045-993D-16559E9B8D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9" name="Group 556">
                    <a:extLst>
                      <a:ext uri="{FF2B5EF4-FFF2-40B4-BE49-F238E27FC236}">
                        <a16:creationId xmlns:a16="http://schemas.microsoft.com/office/drawing/2014/main" id="{2564D952-975E-3F47-B4C6-3FFA63D34F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6" name="Straight Connector 2635">
                      <a:extLst>
                        <a:ext uri="{FF2B5EF4-FFF2-40B4-BE49-F238E27FC236}">
                          <a16:creationId xmlns:a16="http://schemas.microsoft.com/office/drawing/2014/main" id="{D91144BB-8083-7841-8535-049907AFB5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7" name="Straight Connector 2636">
                      <a:extLst>
                        <a:ext uri="{FF2B5EF4-FFF2-40B4-BE49-F238E27FC236}">
                          <a16:creationId xmlns:a16="http://schemas.microsoft.com/office/drawing/2014/main" id="{9A4467C1-072E-8B47-900C-0B390B731D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0" name="Group 557">
                    <a:extLst>
                      <a:ext uri="{FF2B5EF4-FFF2-40B4-BE49-F238E27FC236}">
                        <a16:creationId xmlns:a16="http://schemas.microsoft.com/office/drawing/2014/main" id="{3FEA7815-1DE5-CF44-AC99-459ACFB7D5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4" name="Straight Connector 2633">
                      <a:extLst>
                        <a:ext uri="{FF2B5EF4-FFF2-40B4-BE49-F238E27FC236}">
                          <a16:creationId xmlns:a16="http://schemas.microsoft.com/office/drawing/2014/main" id="{87328C4B-FA62-8F46-8D9D-10C56E4A6C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5" name="Straight Connector 2634">
                      <a:extLst>
                        <a:ext uri="{FF2B5EF4-FFF2-40B4-BE49-F238E27FC236}">
                          <a16:creationId xmlns:a16="http://schemas.microsoft.com/office/drawing/2014/main" id="{5E3B65D2-5662-2B45-AD5F-3D00F8E4A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1" name="Group 558">
                    <a:extLst>
                      <a:ext uri="{FF2B5EF4-FFF2-40B4-BE49-F238E27FC236}">
                        <a16:creationId xmlns:a16="http://schemas.microsoft.com/office/drawing/2014/main" id="{8F64ED35-1F6D-F64A-A135-B41F1C727B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2" name="Straight Connector 2631">
                      <a:extLst>
                        <a:ext uri="{FF2B5EF4-FFF2-40B4-BE49-F238E27FC236}">
                          <a16:creationId xmlns:a16="http://schemas.microsoft.com/office/drawing/2014/main" id="{7197108C-4D6C-714A-B71A-A4A6FCC9265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3" name="Straight Connector 2632">
                      <a:extLst>
                        <a:ext uri="{FF2B5EF4-FFF2-40B4-BE49-F238E27FC236}">
                          <a16:creationId xmlns:a16="http://schemas.microsoft.com/office/drawing/2014/main" id="{71B921F4-C4FB-7844-BE6E-EBC8CE7E912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94" name="Straight Connector 2593">
                  <a:extLst>
                    <a:ext uri="{FF2B5EF4-FFF2-40B4-BE49-F238E27FC236}">
                      <a16:creationId xmlns:a16="http://schemas.microsoft.com/office/drawing/2014/main" id="{1FD12A70-8C6A-4549-B461-1653A5D437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5" name="Straight Connector 2594">
                  <a:extLst>
                    <a:ext uri="{FF2B5EF4-FFF2-40B4-BE49-F238E27FC236}">
                      <a16:creationId xmlns:a16="http://schemas.microsoft.com/office/drawing/2014/main" id="{5A43E320-0F01-FD4F-9B63-F202DA9100F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6" name="Straight Connector 2595">
                  <a:extLst>
                    <a:ext uri="{FF2B5EF4-FFF2-40B4-BE49-F238E27FC236}">
                      <a16:creationId xmlns:a16="http://schemas.microsoft.com/office/drawing/2014/main" id="{7F69DDC9-8B0A-5847-A394-25A19A47784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7" name="Straight Connector 2596">
                  <a:extLst>
                    <a:ext uri="{FF2B5EF4-FFF2-40B4-BE49-F238E27FC236}">
                      <a16:creationId xmlns:a16="http://schemas.microsoft.com/office/drawing/2014/main" id="{70F491A2-25C2-9B48-9FEF-053945BB950C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8" name="Straight Connector 2597">
                  <a:extLst>
                    <a:ext uri="{FF2B5EF4-FFF2-40B4-BE49-F238E27FC236}">
                      <a16:creationId xmlns:a16="http://schemas.microsoft.com/office/drawing/2014/main" id="{4C58B88C-E601-9448-9F17-E78C35C823E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9" name="Straight Connector 2598">
                  <a:extLst>
                    <a:ext uri="{FF2B5EF4-FFF2-40B4-BE49-F238E27FC236}">
                      <a16:creationId xmlns:a16="http://schemas.microsoft.com/office/drawing/2014/main" id="{9A3A2276-41D3-0340-BB40-28CA41179AC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0" name="Straight Connector 2599">
                  <a:extLst>
                    <a:ext uri="{FF2B5EF4-FFF2-40B4-BE49-F238E27FC236}">
                      <a16:creationId xmlns:a16="http://schemas.microsoft.com/office/drawing/2014/main" id="{7C6416E7-62B8-824F-8189-5D0EBDE82CD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1" name="Straight Connector 2600">
                  <a:extLst>
                    <a:ext uri="{FF2B5EF4-FFF2-40B4-BE49-F238E27FC236}">
                      <a16:creationId xmlns:a16="http://schemas.microsoft.com/office/drawing/2014/main" id="{0A9564E5-8854-B548-82F4-750613EF9317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2" name="Straight Connector 2601">
                  <a:extLst>
                    <a:ext uri="{FF2B5EF4-FFF2-40B4-BE49-F238E27FC236}">
                      <a16:creationId xmlns:a16="http://schemas.microsoft.com/office/drawing/2014/main" id="{047ED494-1832-D642-B4E9-E501A46811B9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3" name="Straight Connector 2602">
                  <a:extLst>
                    <a:ext uri="{FF2B5EF4-FFF2-40B4-BE49-F238E27FC236}">
                      <a16:creationId xmlns:a16="http://schemas.microsoft.com/office/drawing/2014/main" id="{9DBD71DA-E7F1-584B-9A0F-90B15489572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4" name="Straight Connector 2603">
                  <a:extLst>
                    <a:ext uri="{FF2B5EF4-FFF2-40B4-BE49-F238E27FC236}">
                      <a16:creationId xmlns:a16="http://schemas.microsoft.com/office/drawing/2014/main" id="{2AD06F4C-DF7F-874D-9268-CC14FF052EE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5" name="Straight Connector 2604">
                  <a:extLst>
                    <a:ext uri="{FF2B5EF4-FFF2-40B4-BE49-F238E27FC236}">
                      <a16:creationId xmlns:a16="http://schemas.microsoft.com/office/drawing/2014/main" id="{D4A857D3-24C8-9C44-8231-BF81F919CDB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6" name="Straight Connector 2605">
                  <a:extLst>
                    <a:ext uri="{FF2B5EF4-FFF2-40B4-BE49-F238E27FC236}">
                      <a16:creationId xmlns:a16="http://schemas.microsoft.com/office/drawing/2014/main" id="{B3F1DABE-EB12-3642-9491-73A9CFAFEB7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07" name="Group 2606">
                  <a:extLst>
                    <a:ext uri="{FF2B5EF4-FFF2-40B4-BE49-F238E27FC236}">
                      <a16:creationId xmlns:a16="http://schemas.microsoft.com/office/drawing/2014/main" id="{9D1140F3-ED54-9A4D-93BB-DC02CEFAEF5C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08" name="Rectangle 2607">
                    <a:extLst>
                      <a:ext uri="{FF2B5EF4-FFF2-40B4-BE49-F238E27FC236}">
                        <a16:creationId xmlns:a16="http://schemas.microsoft.com/office/drawing/2014/main" id="{5401C5C7-A55A-3C46-90B3-7BDC8DEC087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09" name="Freeform 2608">
                    <a:extLst>
                      <a:ext uri="{FF2B5EF4-FFF2-40B4-BE49-F238E27FC236}">
                        <a16:creationId xmlns:a16="http://schemas.microsoft.com/office/drawing/2014/main" id="{92F1744E-34B8-7E4D-B973-88C72E513FF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10" name="Group 2609">
                    <a:extLst>
                      <a:ext uri="{FF2B5EF4-FFF2-40B4-BE49-F238E27FC236}">
                        <a16:creationId xmlns:a16="http://schemas.microsoft.com/office/drawing/2014/main" id="{8857101C-C24B-894D-8CD6-619FE327391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11" name="Freeform 2610">
                      <a:extLst>
                        <a:ext uri="{FF2B5EF4-FFF2-40B4-BE49-F238E27FC236}">
                          <a16:creationId xmlns:a16="http://schemas.microsoft.com/office/drawing/2014/main" id="{9242B10B-3628-6947-BDF0-6A54FEE74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2" name="Freeform 2611">
                      <a:extLst>
                        <a:ext uri="{FF2B5EF4-FFF2-40B4-BE49-F238E27FC236}">
                          <a16:creationId xmlns:a16="http://schemas.microsoft.com/office/drawing/2014/main" id="{C2D61088-C903-3846-9A1D-413A7BB89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3" name="Freeform 2612">
                      <a:extLst>
                        <a:ext uri="{FF2B5EF4-FFF2-40B4-BE49-F238E27FC236}">
                          <a16:creationId xmlns:a16="http://schemas.microsoft.com/office/drawing/2014/main" id="{257B36FB-D22D-754F-845B-3F9493789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4" name="Freeform 2613">
                      <a:extLst>
                        <a:ext uri="{FF2B5EF4-FFF2-40B4-BE49-F238E27FC236}">
                          <a16:creationId xmlns:a16="http://schemas.microsoft.com/office/drawing/2014/main" id="{EFAB353E-9579-BA4A-BE56-6750C237F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1" name="Group 2530">
                <a:extLst>
                  <a:ext uri="{FF2B5EF4-FFF2-40B4-BE49-F238E27FC236}">
                    <a16:creationId xmlns:a16="http://schemas.microsoft.com/office/drawing/2014/main" id="{E5636579-E28A-C441-BADF-6ABE9303E0C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34" name="Group 506">
                  <a:extLst>
                    <a:ext uri="{FF2B5EF4-FFF2-40B4-BE49-F238E27FC236}">
                      <a16:creationId xmlns:a16="http://schemas.microsoft.com/office/drawing/2014/main" id="{3D9E2AAE-2D43-7041-AE4C-5863603CA5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556" name="Rectangle 2555">
                    <a:extLst>
                      <a:ext uri="{FF2B5EF4-FFF2-40B4-BE49-F238E27FC236}">
                        <a16:creationId xmlns:a16="http://schemas.microsoft.com/office/drawing/2014/main" id="{AD89D0AE-A48C-3948-9DA5-5EA63615180C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7" name="Straight Connector 2556">
                    <a:extLst>
                      <a:ext uri="{FF2B5EF4-FFF2-40B4-BE49-F238E27FC236}">
                        <a16:creationId xmlns:a16="http://schemas.microsoft.com/office/drawing/2014/main" id="{5274D0C1-0EE6-044F-B367-C96D571582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8" name="Rectangle 2557">
                    <a:extLst>
                      <a:ext uri="{FF2B5EF4-FFF2-40B4-BE49-F238E27FC236}">
                        <a16:creationId xmlns:a16="http://schemas.microsoft.com/office/drawing/2014/main" id="{E15BE864-946B-6E41-B345-78D36053884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9" name="Straight Connector 2558">
                    <a:extLst>
                      <a:ext uri="{FF2B5EF4-FFF2-40B4-BE49-F238E27FC236}">
                        <a16:creationId xmlns:a16="http://schemas.microsoft.com/office/drawing/2014/main" id="{50C13E5D-D1D8-E649-83D7-ED50A69C2B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0" name="Rectangle 2559">
                    <a:extLst>
                      <a:ext uri="{FF2B5EF4-FFF2-40B4-BE49-F238E27FC236}">
                        <a16:creationId xmlns:a16="http://schemas.microsoft.com/office/drawing/2014/main" id="{3687A460-CB84-4C45-813F-71A7EA90CF8F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61" name="Rectangle 2560">
                    <a:extLst>
                      <a:ext uri="{FF2B5EF4-FFF2-40B4-BE49-F238E27FC236}">
                        <a16:creationId xmlns:a16="http://schemas.microsoft.com/office/drawing/2014/main" id="{0E04C5FC-FDD6-194D-808F-D9793100999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62" name="Straight Connector 2561">
                    <a:extLst>
                      <a:ext uri="{FF2B5EF4-FFF2-40B4-BE49-F238E27FC236}">
                        <a16:creationId xmlns:a16="http://schemas.microsoft.com/office/drawing/2014/main" id="{F491D56B-13FF-3D4E-B85B-75A3FDD61C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63" name="Group 544">
                    <a:extLst>
                      <a:ext uri="{FF2B5EF4-FFF2-40B4-BE49-F238E27FC236}">
                        <a16:creationId xmlns:a16="http://schemas.microsoft.com/office/drawing/2014/main" id="{D1FFC292-525E-B84A-A94A-35BA27DE49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91" name="Straight Connector 2590">
                      <a:extLst>
                        <a:ext uri="{FF2B5EF4-FFF2-40B4-BE49-F238E27FC236}">
                          <a16:creationId xmlns:a16="http://schemas.microsoft.com/office/drawing/2014/main" id="{F7CE7E3E-528B-ED4B-A247-870CA0D4E3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2" name="Straight Connector 2591">
                      <a:extLst>
                        <a:ext uri="{FF2B5EF4-FFF2-40B4-BE49-F238E27FC236}">
                          <a16:creationId xmlns:a16="http://schemas.microsoft.com/office/drawing/2014/main" id="{1B9F7B3E-3AE1-FC4E-AB74-0498FEAECB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4" name="Group 547">
                    <a:extLst>
                      <a:ext uri="{FF2B5EF4-FFF2-40B4-BE49-F238E27FC236}">
                        <a16:creationId xmlns:a16="http://schemas.microsoft.com/office/drawing/2014/main" id="{46F2F29E-C30C-5943-AEF9-6071DC3698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9" name="Straight Connector 2588">
                      <a:extLst>
                        <a:ext uri="{FF2B5EF4-FFF2-40B4-BE49-F238E27FC236}">
                          <a16:creationId xmlns:a16="http://schemas.microsoft.com/office/drawing/2014/main" id="{5FD1FBD5-D8BB-0142-B075-95ED229BBC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0" name="Straight Connector 2589">
                      <a:extLst>
                        <a:ext uri="{FF2B5EF4-FFF2-40B4-BE49-F238E27FC236}">
                          <a16:creationId xmlns:a16="http://schemas.microsoft.com/office/drawing/2014/main" id="{3109318A-C99E-A94E-B067-15940E7C67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5" name="Group 549">
                    <a:extLst>
                      <a:ext uri="{FF2B5EF4-FFF2-40B4-BE49-F238E27FC236}">
                        <a16:creationId xmlns:a16="http://schemas.microsoft.com/office/drawing/2014/main" id="{8E01EDA8-B0EF-5845-BDED-4D889FF6F0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7" name="Straight Connector 2586">
                      <a:extLst>
                        <a:ext uri="{FF2B5EF4-FFF2-40B4-BE49-F238E27FC236}">
                          <a16:creationId xmlns:a16="http://schemas.microsoft.com/office/drawing/2014/main" id="{D35F1299-A51C-CF4E-A76E-1AEFBAA5D7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8" name="Straight Connector 2587">
                      <a:extLst>
                        <a:ext uri="{FF2B5EF4-FFF2-40B4-BE49-F238E27FC236}">
                          <a16:creationId xmlns:a16="http://schemas.microsoft.com/office/drawing/2014/main" id="{B06E4D14-DBDC-6E40-8AF7-C866A37C54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6" name="Group 550">
                    <a:extLst>
                      <a:ext uri="{FF2B5EF4-FFF2-40B4-BE49-F238E27FC236}">
                        <a16:creationId xmlns:a16="http://schemas.microsoft.com/office/drawing/2014/main" id="{B1E266F7-8DA9-374E-8B9C-EF5B4CB7E7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5" name="Straight Connector 2584">
                      <a:extLst>
                        <a:ext uri="{FF2B5EF4-FFF2-40B4-BE49-F238E27FC236}">
                          <a16:creationId xmlns:a16="http://schemas.microsoft.com/office/drawing/2014/main" id="{8180CF44-5116-AA45-A5F9-6C65D46126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6" name="Straight Connector 2585">
                      <a:extLst>
                        <a:ext uri="{FF2B5EF4-FFF2-40B4-BE49-F238E27FC236}">
                          <a16:creationId xmlns:a16="http://schemas.microsoft.com/office/drawing/2014/main" id="{448695F4-ACEC-594D-9330-C2979A3F3A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7" name="Group 551">
                    <a:extLst>
                      <a:ext uri="{FF2B5EF4-FFF2-40B4-BE49-F238E27FC236}">
                        <a16:creationId xmlns:a16="http://schemas.microsoft.com/office/drawing/2014/main" id="{9F0096DD-3742-F04E-97A4-679E004EA5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3" name="Straight Connector 2582">
                      <a:extLst>
                        <a:ext uri="{FF2B5EF4-FFF2-40B4-BE49-F238E27FC236}">
                          <a16:creationId xmlns:a16="http://schemas.microsoft.com/office/drawing/2014/main" id="{814BDEF4-BA8C-374A-A46A-0738D95DDC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4" name="Straight Connector 2583">
                      <a:extLst>
                        <a:ext uri="{FF2B5EF4-FFF2-40B4-BE49-F238E27FC236}">
                          <a16:creationId xmlns:a16="http://schemas.microsoft.com/office/drawing/2014/main" id="{7FC546F3-0B05-7A4B-AD4C-8C9BC3257B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8" name="Group 552">
                    <a:extLst>
                      <a:ext uri="{FF2B5EF4-FFF2-40B4-BE49-F238E27FC236}">
                        <a16:creationId xmlns:a16="http://schemas.microsoft.com/office/drawing/2014/main" id="{A5590C6A-CFFF-0041-AF52-8CE187A222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1" name="Straight Connector 2580">
                      <a:extLst>
                        <a:ext uri="{FF2B5EF4-FFF2-40B4-BE49-F238E27FC236}">
                          <a16:creationId xmlns:a16="http://schemas.microsoft.com/office/drawing/2014/main" id="{6DB4CBD2-9A48-7144-B4AC-57177F161A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2" name="Straight Connector 2581">
                      <a:extLst>
                        <a:ext uri="{FF2B5EF4-FFF2-40B4-BE49-F238E27FC236}">
                          <a16:creationId xmlns:a16="http://schemas.microsoft.com/office/drawing/2014/main" id="{60A7177C-2063-B145-9730-F1FADA4D2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9" name="Group 555">
                    <a:extLst>
                      <a:ext uri="{FF2B5EF4-FFF2-40B4-BE49-F238E27FC236}">
                        <a16:creationId xmlns:a16="http://schemas.microsoft.com/office/drawing/2014/main" id="{7B312BF1-ABA0-A544-9DAB-79A8DB3526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9" name="Straight Connector 2578">
                      <a:extLst>
                        <a:ext uri="{FF2B5EF4-FFF2-40B4-BE49-F238E27FC236}">
                          <a16:creationId xmlns:a16="http://schemas.microsoft.com/office/drawing/2014/main" id="{24B9CAD2-46F6-7E46-8678-07C32C6EA8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0" name="Straight Connector 2579">
                      <a:extLst>
                        <a:ext uri="{FF2B5EF4-FFF2-40B4-BE49-F238E27FC236}">
                          <a16:creationId xmlns:a16="http://schemas.microsoft.com/office/drawing/2014/main" id="{EE902672-76F5-3844-A2AA-FCFE636437B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0" name="Group 556">
                    <a:extLst>
                      <a:ext uri="{FF2B5EF4-FFF2-40B4-BE49-F238E27FC236}">
                        <a16:creationId xmlns:a16="http://schemas.microsoft.com/office/drawing/2014/main" id="{117FF5CC-D853-0C48-B287-D9541E960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7" name="Straight Connector 2576">
                      <a:extLst>
                        <a:ext uri="{FF2B5EF4-FFF2-40B4-BE49-F238E27FC236}">
                          <a16:creationId xmlns:a16="http://schemas.microsoft.com/office/drawing/2014/main" id="{C1FF0F33-24A8-9041-AB6B-8B4B665BB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8" name="Straight Connector 2577">
                      <a:extLst>
                        <a:ext uri="{FF2B5EF4-FFF2-40B4-BE49-F238E27FC236}">
                          <a16:creationId xmlns:a16="http://schemas.microsoft.com/office/drawing/2014/main" id="{AD1D5314-AD6E-1946-8361-C3A013885A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1" name="Group 557">
                    <a:extLst>
                      <a:ext uri="{FF2B5EF4-FFF2-40B4-BE49-F238E27FC236}">
                        <a16:creationId xmlns:a16="http://schemas.microsoft.com/office/drawing/2014/main" id="{87836DA4-532F-1241-9E9E-F487D26884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5" name="Straight Connector 2574">
                      <a:extLst>
                        <a:ext uri="{FF2B5EF4-FFF2-40B4-BE49-F238E27FC236}">
                          <a16:creationId xmlns:a16="http://schemas.microsoft.com/office/drawing/2014/main" id="{30F934FF-2345-DE44-BA2E-47665B0D670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6" name="Straight Connector 2575">
                      <a:extLst>
                        <a:ext uri="{FF2B5EF4-FFF2-40B4-BE49-F238E27FC236}">
                          <a16:creationId xmlns:a16="http://schemas.microsoft.com/office/drawing/2014/main" id="{F1CE7BD6-599D-8B49-AC95-A7F4B64C3ED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2" name="Group 558">
                    <a:extLst>
                      <a:ext uri="{FF2B5EF4-FFF2-40B4-BE49-F238E27FC236}">
                        <a16:creationId xmlns:a16="http://schemas.microsoft.com/office/drawing/2014/main" id="{5CA0D093-60B0-0A4A-8ED7-6676327450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3" name="Straight Connector 2572">
                      <a:extLst>
                        <a:ext uri="{FF2B5EF4-FFF2-40B4-BE49-F238E27FC236}">
                          <a16:creationId xmlns:a16="http://schemas.microsoft.com/office/drawing/2014/main" id="{DD18327F-2C9E-0142-AFAD-46C153DAD1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4" name="Straight Connector 2573">
                      <a:extLst>
                        <a:ext uri="{FF2B5EF4-FFF2-40B4-BE49-F238E27FC236}">
                          <a16:creationId xmlns:a16="http://schemas.microsoft.com/office/drawing/2014/main" id="{5E50C869-5298-6347-B9CF-439474FD6E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35" name="Straight Connector 2534">
                  <a:extLst>
                    <a:ext uri="{FF2B5EF4-FFF2-40B4-BE49-F238E27FC236}">
                      <a16:creationId xmlns:a16="http://schemas.microsoft.com/office/drawing/2014/main" id="{155FBDAE-743E-3040-9C64-A0A645A9052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6" name="Straight Connector 2535">
                  <a:extLst>
                    <a:ext uri="{FF2B5EF4-FFF2-40B4-BE49-F238E27FC236}">
                      <a16:creationId xmlns:a16="http://schemas.microsoft.com/office/drawing/2014/main" id="{64F40D2E-9F3C-A54F-B69C-90E95A2ABDD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7" name="Straight Connector 2536">
                  <a:extLst>
                    <a:ext uri="{FF2B5EF4-FFF2-40B4-BE49-F238E27FC236}">
                      <a16:creationId xmlns:a16="http://schemas.microsoft.com/office/drawing/2014/main" id="{0697A2F2-C1B8-D04D-987D-CFEFC140CAA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8" name="Straight Connector 2537">
                  <a:extLst>
                    <a:ext uri="{FF2B5EF4-FFF2-40B4-BE49-F238E27FC236}">
                      <a16:creationId xmlns:a16="http://schemas.microsoft.com/office/drawing/2014/main" id="{82CE24DB-CF2B-8740-86E0-99BD1E4BFAC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9" name="Straight Connector 2538">
                  <a:extLst>
                    <a:ext uri="{FF2B5EF4-FFF2-40B4-BE49-F238E27FC236}">
                      <a16:creationId xmlns:a16="http://schemas.microsoft.com/office/drawing/2014/main" id="{456EEBC9-5478-DB41-9245-87B29473A40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0" name="Straight Connector 2539">
                  <a:extLst>
                    <a:ext uri="{FF2B5EF4-FFF2-40B4-BE49-F238E27FC236}">
                      <a16:creationId xmlns:a16="http://schemas.microsoft.com/office/drawing/2014/main" id="{BF8B5192-9EC8-7444-8674-BCD649EE784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1" name="Straight Connector 2540">
                  <a:extLst>
                    <a:ext uri="{FF2B5EF4-FFF2-40B4-BE49-F238E27FC236}">
                      <a16:creationId xmlns:a16="http://schemas.microsoft.com/office/drawing/2014/main" id="{BD8F44F7-B1F7-AA4A-816F-8D859452EEA1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2" name="Straight Connector 2541">
                  <a:extLst>
                    <a:ext uri="{FF2B5EF4-FFF2-40B4-BE49-F238E27FC236}">
                      <a16:creationId xmlns:a16="http://schemas.microsoft.com/office/drawing/2014/main" id="{6FF32A7A-4D31-D14A-8ECA-BDC18FF43FF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3" name="Straight Connector 2542">
                  <a:extLst>
                    <a:ext uri="{FF2B5EF4-FFF2-40B4-BE49-F238E27FC236}">
                      <a16:creationId xmlns:a16="http://schemas.microsoft.com/office/drawing/2014/main" id="{A74CCCEB-4513-2B48-BCD2-D65CAF4C258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4" name="Straight Connector 2543">
                  <a:extLst>
                    <a:ext uri="{FF2B5EF4-FFF2-40B4-BE49-F238E27FC236}">
                      <a16:creationId xmlns:a16="http://schemas.microsoft.com/office/drawing/2014/main" id="{264B36F9-F92A-7C44-8D71-08EFB1BFAA7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5" name="Straight Connector 2544">
                  <a:extLst>
                    <a:ext uri="{FF2B5EF4-FFF2-40B4-BE49-F238E27FC236}">
                      <a16:creationId xmlns:a16="http://schemas.microsoft.com/office/drawing/2014/main" id="{65A00510-9989-1846-8ED2-D5B50741EAE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6" name="Straight Connector 2545">
                  <a:extLst>
                    <a:ext uri="{FF2B5EF4-FFF2-40B4-BE49-F238E27FC236}">
                      <a16:creationId xmlns:a16="http://schemas.microsoft.com/office/drawing/2014/main" id="{1029C18E-4EE2-6949-BF72-3B4C5EA81BA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7" name="Straight Connector 2546">
                  <a:extLst>
                    <a:ext uri="{FF2B5EF4-FFF2-40B4-BE49-F238E27FC236}">
                      <a16:creationId xmlns:a16="http://schemas.microsoft.com/office/drawing/2014/main" id="{0E64F7A4-3FE6-054C-931A-35F50F687C5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8" name="Group 2547">
                  <a:extLst>
                    <a:ext uri="{FF2B5EF4-FFF2-40B4-BE49-F238E27FC236}">
                      <a16:creationId xmlns:a16="http://schemas.microsoft.com/office/drawing/2014/main" id="{11EE78FC-9387-0C46-AAB3-585BAC09C93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549" name="Rectangle 2548">
                    <a:extLst>
                      <a:ext uri="{FF2B5EF4-FFF2-40B4-BE49-F238E27FC236}">
                        <a16:creationId xmlns:a16="http://schemas.microsoft.com/office/drawing/2014/main" id="{8355CC28-4D31-B14D-A33C-3F6EA5480ED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0" name="Freeform 2549">
                    <a:extLst>
                      <a:ext uri="{FF2B5EF4-FFF2-40B4-BE49-F238E27FC236}">
                        <a16:creationId xmlns:a16="http://schemas.microsoft.com/office/drawing/2014/main" id="{685B2A85-60A9-C34D-92D3-239FD1FC0A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551" name="Group 2550">
                    <a:extLst>
                      <a:ext uri="{FF2B5EF4-FFF2-40B4-BE49-F238E27FC236}">
                        <a16:creationId xmlns:a16="http://schemas.microsoft.com/office/drawing/2014/main" id="{F17B7C18-533E-BA4D-9F58-1FECCCC62E8A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552" name="Freeform 2551">
                      <a:extLst>
                        <a:ext uri="{FF2B5EF4-FFF2-40B4-BE49-F238E27FC236}">
                          <a16:creationId xmlns:a16="http://schemas.microsoft.com/office/drawing/2014/main" id="{3DEAF15D-4F47-F143-A3A4-EA2F62D75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3" name="Freeform 2552">
                      <a:extLst>
                        <a:ext uri="{FF2B5EF4-FFF2-40B4-BE49-F238E27FC236}">
                          <a16:creationId xmlns:a16="http://schemas.microsoft.com/office/drawing/2014/main" id="{2CE35F6C-C96C-AD46-B1C4-604D3462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4" name="Freeform 2553">
                      <a:extLst>
                        <a:ext uri="{FF2B5EF4-FFF2-40B4-BE49-F238E27FC236}">
                          <a16:creationId xmlns:a16="http://schemas.microsoft.com/office/drawing/2014/main" id="{1400A2F3-1D73-DB40-BFEA-A0BEC450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5" name="Freeform 2554">
                      <a:extLst>
                        <a:ext uri="{FF2B5EF4-FFF2-40B4-BE49-F238E27FC236}">
                          <a16:creationId xmlns:a16="http://schemas.microsoft.com/office/drawing/2014/main" id="{6582DB27-C0C0-EF47-A11E-A6CCFE9D7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32" name="TextBox 2531">
                <a:extLst>
                  <a:ext uri="{FF2B5EF4-FFF2-40B4-BE49-F238E27FC236}">
                    <a16:creationId xmlns:a16="http://schemas.microsoft.com/office/drawing/2014/main" id="{E955B85D-1A43-5943-924C-930554B187D2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33" name="TextBox 2532">
                <a:extLst>
                  <a:ext uri="{FF2B5EF4-FFF2-40B4-BE49-F238E27FC236}">
                    <a16:creationId xmlns:a16="http://schemas.microsoft.com/office/drawing/2014/main" id="{41CCD471-A55D-4D40-B61E-76F52482B181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770" name="Group 2769">
              <a:extLst>
                <a:ext uri="{FF2B5EF4-FFF2-40B4-BE49-F238E27FC236}">
                  <a16:creationId xmlns:a16="http://schemas.microsoft.com/office/drawing/2014/main" id="{ABB37AAA-5245-244C-8BE5-1FDD41B139C1}"/>
                </a:ext>
              </a:extLst>
            </p:cNvPr>
            <p:cNvGrpSpPr/>
            <p:nvPr/>
          </p:nvGrpSpPr>
          <p:grpSpPr>
            <a:xfrm>
              <a:off x="628478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771" name="Straight Connector 2770">
                <a:extLst>
                  <a:ext uri="{FF2B5EF4-FFF2-40B4-BE49-F238E27FC236}">
                    <a16:creationId xmlns:a16="http://schemas.microsoft.com/office/drawing/2014/main" id="{2660BC7F-3AF0-CB42-8C9A-EC70022E2B0D}"/>
                  </a:ext>
                </a:extLst>
              </p:cNvPr>
              <p:cNvCxnSpPr>
                <a:cxnSpLocks/>
                <a:endCxn id="2976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>
                <a:extLst>
                  <a:ext uri="{FF2B5EF4-FFF2-40B4-BE49-F238E27FC236}">
                    <a16:creationId xmlns:a16="http://schemas.microsoft.com/office/drawing/2014/main" id="{F7B00784-A7DC-D04C-8F4A-30B3B163AFC1}"/>
                  </a:ext>
                </a:extLst>
              </p:cNvPr>
              <p:cNvCxnSpPr>
                <a:cxnSpLocks/>
                <a:endCxn id="2920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Connector 2772">
                <a:extLst>
                  <a:ext uri="{FF2B5EF4-FFF2-40B4-BE49-F238E27FC236}">
                    <a16:creationId xmlns:a16="http://schemas.microsoft.com/office/drawing/2014/main" id="{939677D0-73B7-2746-AA91-4BAF9F6359A8}"/>
                  </a:ext>
                </a:extLst>
              </p:cNvPr>
              <p:cNvCxnSpPr>
                <a:cxnSpLocks/>
                <a:endCxn id="279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4" name="Group 2773">
                <a:extLst>
                  <a:ext uri="{FF2B5EF4-FFF2-40B4-BE49-F238E27FC236}">
                    <a16:creationId xmlns:a16="http://schemas.microsoft.com/office/drawing/2014/main" id="{CD3E1C88-B4D0-5542-B16F-7607A4940AC9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958" name="Group 506">
                  <a:extLst>
                    <a:ext uri="{FF2B5EF4-FFF2-40B4-BE49-F238E27FC236}">
                      <a16:creationId xmlns:a16="http://schemas.microsoft.com/office/drawing/2014/main" id="{01C91856-CE84-164B-AAAE-C73DEFCA29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80" name="Rectangle 2979">
                    <a:extLst>
                      <a:ext uri="{FF2B5EF4-FFF2-40B4-BE49-F238E27FC236}">
                        <a16:creationId xmlns:a16="http://schemas.microsoft.com/office/drawing/2014/main" id="{E56709E2-BA63-A049-8D02-104AB2DCB835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1" name="Straight Connector 2980">
                    <a:extLst>
                      <a:ext uri="{FF2B5EF4-FFF2-40B4-BE49-F238E27FC236}">
                        <a16:creationId xmlns:a16="http://schemas.microsoft.com/office/drawing/2014/main" id="{15E2FE11-4EE9-A548-B71B-FD85151DCF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2" name="Rectangle 2981">
                    <a:extLst>
                      <a:ext uri="{FF2B5EF4-FFF2-40B4-BE49-F238E27FC236}">
                        <a16:creationId xmlns:a16="http://schemas.microsoft.com/office/drawing/2014/main" id="{136D983E-85A6-D248-839E-1DD924AD9ACD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3" name="Straight Connector 2982">
                    <a:extLst>
                      <a:ext uri="{FF2B5EF4-FFF2-40B4-BE49-F238E27FC236}">
                        <a16:creationId xmlns:a16="http://schemas.microsoft.com/office/drawing/2014/main" id="{A9CD21D4-85CD-AE41-A85B-BFF690C15C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4" name="Rectangle 2983">
                    <a:extLst>
                      <a:ext uri="{FF2B5EF4-FFF2-40B4-BE49-F238E27FC236}">
                        <a16:creationId xmlns:a16="http://schemas.microsoft.com/office/drawing/2014/main" id="{6603FD68-364F-7146-848F-ADCE3D660EC3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85" name="Rectangle 2984">
                    <a:extLst>
                      <a:ext uri="{FF2B5EF4-FFF2-40B4-BE49-F238E27FC236}">
                        <a16:creationId xmlns:a16="http://schemas.microsoft.com/office/drawing/2014/main" id="{C7C87AC4-FEB5-9744-9D97-C6568EE24AD8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6" name="Straight Connector 2985">
                    <a:extLst>
                      <a:ext uri="{FF2B5EF4-FFF2-40B4-BE49-F238E27FC236}">
                        <a16:creationId xmlns:a16="http://schemas.microsoft.com/office/drawing/2014/main" id="{89D40770-424B-1743-A03C-FB92AE2C2E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87" name="Group 544">
                    <a:extLst>
                      <a:ext uri="{FF2B5EF4-FFF2-40B4-BE49-F238E27FC236}">
                        <a16:creationId xmlns:a16="http://schemas.microsoft.com/office/drawing/2014/main" id="{B0D8153C-AC3D-4B47-B2A0-0BE32513EB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5" name="Straight Connector 3014">
                      <a:extLst>
                        <a:ext uri="{FF2B5EF4-FFF2-40B4-BE49-F238E27FC236}">
                          <a16:creationId xmlns:a16="http://schemas.microsoft.com/office/drawing/2014/main" id="{4CD5F0B5-3BBD-BC47-A782-E5227147F18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6" name="Straight Connector 3015">
                      <a:extLst>
                        <a:ext uri="{FF2B5EF4-FFF2-40B4-BE49-F238E27FC236}">
                          <a16:creationId xmlns:a16="http://schemas.microsoft.com/office/drawing/2014/main" id="{377F983C-3485-4343-943B-C5D37F1BF9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8" name="Group 547">
                    <a:extLst>
                      <a:ext uri="{FF2B5EF4-FFF2-40B4-BE49-F238E27FC236}">
                        <a16:creationId xmlns:a16="http://schemas.microsoft.com/office/drawing/2014/main" id="{676A633B-0C83-4E45-B8C9-7D74B388E5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3" name="Straight Connector 3012">
                      <a:extLst>
                        <a:ext uri="{FF2B5EF4-FFF2-40B4-BE49-F238E27FC236}">
                          <a16:creationId xmlns:a16="http://schemas.microsoft.com/office/drawing/2014/main" id="{D33D4A0D-3C90-344A-AAF5-CBF87B124E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4" name="Straight Connector 3013">
                      <a:extLst>
                        <a:ext uri="{FF2B5EF4-FFF2-40B4-BE49-F238E27FC236}">
                          <a16:creationId xmlns:a16="http://schemas.microsoft.com/office/drawing/2014/main" id="{08BA40ED-3CD9-B043-9C67-0C93BB36B09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9" name="Group 549">
                    <a:extLst>
                      <a:ext uri="{FF2B5EF4-FFF2-40B4-BE49-F238E27FC236}">
                        <a16:creationId xmlns:a16="http://schemas.microsoft.com/office/drawing/2014/main" id="{9CB9AB89-378F-304A-BF4E-FDA043C370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1" name="Straight Connector 3010">
                      <a:extLst>
                        <a:ext uri="{FF2B5EF4-FFF2-40B4-BE49-F238E27FC236}">
                          <a16:creationId xmlns:a16="http://schemas.microsoft.com/office/drawing/2014/main" id="{8EA479FC-215E-D44E-91A2-7480A29D821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2" name="Straight Connector 3011">
                      <a:extLst>
                        <a:ext uri="{FF2B5EF4-FFF2-40B4-BE49-F238E27FC236}">
                          <a16:creationId xmlns:a16="http://schemas.microsoft.com/office/drawing/2014/main" id="{2E88F7AD-46AE-F04B-8EAC-4E0A721E695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0" name="Group 550">
                    <a:extLst>
                      <a:ext uri="{FF2B5EF4-FFF2-40B4-BE49-F238E27FC236}">
                        <a16:creationId xmlns:a16="http://schemas.microsoft.com/office/drawing/2014/main" id="{C9031434-A48D-6C4E-AF37-F907B57327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9" name="Straight Connector 3008">
                      <a:extLst>
                        <a:ext uri="{FF2B5EF4-FFF2-40B4-BE49-F238E27FC236}">
                          <a16:creationId xmlns:a16="http://schemas.microsoft.com/office/drawing/2014/main" id="{C9DB9FCC-D3D0-6340-A8DD-2DF5F29D85F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0" name="Straight Connector 3009">
                      <a:extLst>
                        <a:ext uri="{FF2B5EF4-FFF2-40B4-BE49-F238E27FC236}">
                          <a16:creationId xmlns:a16="http://schemas.microsoft.com/office/drawing/2014/main" id="{AB912982-D9D7-D84C-B769-82A12CA04A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1" name="Group 551">
                    <a:extLst>
                      <a:ext uri="{FF2B5EF4-FFF2-40B4-BE49-F238E27FC236}">
                        <a16:creationId xmlns:a16="http://schemas.microsoft.com/office/drawing/2014/main" id="{533467A7-AD7C-0949-93BC-61370C6CB27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7" name="Straight Connector 3006">
                      <a:extLst>
                        <a:ext uri="{FF2B5EF4-FFF2-40B4-BE49-F238E27FC236}">
                          <a16:creationId xmlns:a16="http://schemas.microsoft.com/office/drawing/2014/main" id="{CBB29AA8-8BFB-F74A-8EA5-E1BCFE63CA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8" name="Straight Connector 3007">
                      <a:extLst>
                        <a:ext uri="{FF2B5EF4-FFF2-40B4-BE49-F238E27FC236}">
                          <a16:creationId xmlns:a16="http://schemas.microsoft.com/office/drawing/2014/main" id="{D4197E28-1D6C-714F-BE52-520F9F8B38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2" name="Group 552">
                    <a:extLst>
                      <a:ext uri="{FF2B5EF4-FFF2-40B4-BE49-F238E27FC236}">
                        <a16:creationId xmlns:a16="http://schemas.microsoft.com/office/drawing/2014/main" id="{FF6B82A5-0653-904B-AF3B-28AEBF064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5" name="Straight Connector 3004">
                      <a:extLst>
                        <a:ext uri="{FF2B5EF4-FFF2-40B4-BE49-F238E27FC236}">
                          <a16:creationId xmlns:a16="http://schemas.microsoft.com/office/drawing/2014/main" id="{3F7D0CD4-DD28-064F-B099-B48BEB18E0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6" name="Straight Connector 3005">
                      <a:extLst>
                        <a:ext uri="{FF2B5EF4-FFF2-40B4-BE49-F238E27FC236}">
                          <a16:creationId xmlns:a16="http://schemas.microsoft.com/office/drawing/2014/main" id="{B8D49641-20C4-AB40-8BEB-F7029A2F3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3" name="Group 555">
                    <a:extLst>
                      <a:ext uri="{FF2B5EF4-FFF2-40B4-BE49-F238E27FC236}">
                        <a16:creationId xmlns:a16="http://schemas.microsoft.com/office/drawing/2014/main" id="{3293D173-C9D7-8847-9E10-7F5997E290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3" name="Straight Connector 3002">
                      <a:extLst>
                        <a:ext uri="{FF2B5EF4-FFF2-40B4-BE49-F238E27FC236}">
                          <a16:creationId xmlns:a16="http://schemas.microsoft.com/office/drawing/2014/main" id="{D7F9967F-A397-5540-AD30-15D000A0E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4" name="Straight Connector 3003">
                      <a:extLst>
                        <a:ext uri="{FF2B5EF4-FFF2-40B4-BE49-F238E27FC236}">
                          <a16:creationId xmlns:a16="http://schemas.microsoft.com/office/drawing/2014/main" id="{6FDAF489-E4AA-4941-9B10-2B318B086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4" name="Group 556">
                    <a:extLst>
                      <a:ext uri="{FF2B5EF4-FFF2-40B4-BE49-F238E27FC236}">
                        <a16:creationId xmlns:a16="http://schemas.microsoft.com/office/drawing/2014/main" id="{0A5A6645-F0BB-734A-B058-9A4AFF37DA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1" name="Straight Connector 3000">
                      <a:extLst>
                        <a:ext uri="{FF2B5EF4-FFF2-40B4-BE49-F238E27FC236}">
                          <a16:creationId xmlns:a16="http://schemas.microsoft.com/office/drawing/2014/main" id="{FFD6FAB3-E327-CC4B-80A2-B2050A67F8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2" name="Straight Connector 3001">
                      <a:extLst>
                        <a:ext uri="{FF2B5EF4-FFF2-40B4-BE49-F238E27FC236}">
                          <a16:creationId xmlns:a16="http://schemas.microsoft.com/office/drawing/2014/main" id="{E2DE5F2E-082F-4446-8561-325FCF6014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5" name="Group 557">
                    <a:extLst>
                      <a:ext uri="{FF2B5EF4-FFF2-40B4-BE49-F238E27FC236}">
                        <a16:creationId xmlns:a16="http://schemas.microsoft.com/office/drawing/2014/main" id="{2AC6542E-9AB4-004C-B016-D09260D39C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9" name="Straight Connector 2998">
                      <a:extLst>
                        <a:ext uri="{FF2B5EF4-FFF2-40B4-BE49-F238E27FC236}">
                          <a16:creationId xmlns:a16="http://schemas.microsoft.com/office/drawing/2014/main" id="{86C3C23D-831C-F94E-9ABC-B43E231D34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0" name="Straight Connector 2999">
                      <a:extLst>
                        <a:ext uri="{FF2B5EF4-FFF2-40B4-BE49-F238E27FC236}">
                          <a16:creationId xmlns:a16="http://schemas.microsoft.com/office/drawing/2014/main" id="{73C2F54F-88B7-1346-9272-8D602A92D7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6" name="Group 558">
                    <a:extLst>
                      <a:ext uri="{FF2B5EF4-FFF2-40B4-BE49-F238E27FC236}">
                        <a16:creationId xmlns:a16="http://schemas.microsoft.com/office/drawing/2014/main" id="{969D5965-705C-3D46-AB96-0713B47AC6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7" name="Straight Connector 2996">
                      <a:extLst>
                        <a:ext uri="{FF2B5EF4-FFF2-40B4-BE49-F238E27FC236}">
                          <a16:creationId xmlns:a16="http://schemas.microsoft.com/office/drawing/2014/main" id="{BFAB4A26-1A95-9C42-95F1-99D99F9D31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8" name="Straight Connector 2997">
                      <a:extLst>
                        <a:ext uri="{FF2B5EF4-FFF2-40B4-BE49-F238E27FC236}">
                          <a16:creationId xmlns:a16="http://schemas.microsoft.com/office/drawing/2014/main" id="{75E2530F-B768-7546-9F6C-9402FED914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59" name="Straight Connector 2958">
                  <a:extLst>
                    <a:ext uri="{FF2B5EF4-FFF2-40B4-BE49-F238E27FC236}">
                      <a16:creationId xmlns:a16="http://schemas.microsoft.com/office/drawing/2014/main" id="{F2EAA3B2-503B-4D42-BEEB-C6A885CD05DA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0" name="Straight Connector 2959">
                  <a:extLst>
                    <a:ext uri="{FF2B5EF4-FFF2-40B4-BE49-F238E27FC236}">
                      <a16:creationId xmlns:a16="http://schemas.microsoft.com/office/drawing/2014/main" id="{04483DA5-4614-7641-87CE-CC4D28818560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1" name="Straight Connector 2960">
                  <a:extLst>
                    <a:ext uri="{FF2B5EF4-FFF2-40B4-BE49-F238E27FC236}">
                      <a16:creationId xmlns:a16="http://schemas.microsoft.com/office/drawing/2014/main" id="{EFD0DBBB-D844-C94E-A108-05FA3A9EE54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2" name="Straight Connector 2961">
                  <a:extLst>
                    <a:ext uri="{FF2B5EF4-FFF2-40B4-BE49-F238E27FC236}">
                      <a16:creationId xmlns:a16="http://schemas.microsoft.com/office/drawing/2014/main" id="{814EF190-1B35-524C-ADCD-12FCE76F47C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3" name="Straight Connector 2962">
                  <a:extLst>
                    <a:ext uri="{FF2B5EF4-FFF2-40B4-BE49-F238E27FC236}">
                      <a16:creationId xmlns:a16="http://schemas.microsoft.com/office/drawing/2014/main" id="{0D778635-B2C5-674C-845C-CEBF19E0A83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4" name="Straight Connector 2963">
                  <a:extLst>
                    <a:ext uri="{FF2B5EF4-FFF2-40B4-BE49-F238E27FC236}">
                      <a16:creationId xmlns:a16="http://schemas.microsoft.com/office/drawing/2014/main" id="{3A3ADA51-298F-354B-8DBE-2A36970B4FE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5" name="Straight Connector 2964">
                  <a:extLst>
                    <a:ext uri="{FF2B5EF4-FFF2-40B4-BE49-F238E27FC236}">
                      <a16:creationId xmlns:a16="http://schemas.microsoft.com/office/drawing/2014/main" id="{6AB117A0-0B8B-5D47-86EF-1DAAA51B812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6" name="Straight Connector 2965">
                  <a:extLst>
                    <a:ext uri="{FF2B5EF4-FFF2-40B4-BE49-F238E27FC236}">
                      <a16:creationId xmlns:a16="http://schemas.microsoft.com/office/drawing/2014/main" id="{850DCEE2-D453-C14F-9C11-3F3A5D87E7FD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7" name="Straight Connector 2966">
                  <a:extLst>
                    <a:ext uri="{FF2B5EF4-FFF2-40B4-BE49-F238E27FC236}">
                      <a16:creationId xmlns:a16="http://schemas.microsoft.com/office/drawing/2014/main" id="{7E0E45F6-A7C2-8B4E-9C45-42E71BB185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8" name="Straight Connector 2967">
                  <a:extLst>
                    <a:ext uri="{FF2B5EF4-FFF2-40B4-BE49-F238E27FC236}">
                      <a16:creationId xmlns:a16="http://schemas.microsoft.com/office/drawing/2014/main" id="{0FFE8662-7383-3E42-B195-63FD3FE7D2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9" name="Straight Connector 2968">
                  <a:extLst>
                    <a:ext uri="{FF2B5EF4-FFF2-40B4-BE49-F238E27FC236}">
                      <a16:creationId xmlns:a16="http://schemas.microsoft.com/office/drawing/2014/main" id="{858204A7-BF2F-B54A-A6C9-83ABA608AFA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0" name="Straight Connector 2969">
                  <a:extLst>
                    <a:ext uri="{FF2B5EF4-FFF2-40B4-BE49-F238E27FC236}">
                      <a16:creationId xmlns:a16="http://schemas.microsoft.com/office/drawing/2014/main" id="{3850A4DF-ADE5-E84B-B90C-80F1ACFB786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1" name="Straight Connector 2970">
                  <a:extLst>
                    <a:ext uri="{FF2B5EF4-FFF2-40B4-BE49-F238E27FC236}">
                      <a16:creationId xmlns:a16="http://schemas.microsoft.com/office/drawing/2014/main" id="{BC335103-93AF-D442-B5A6-B98BA3A1E0C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2" name="Group 2971">
                  <a:extLst>
                    <a:ext uri="{FF2B5EF4-FFF2-40B4-BE49-F238E27FC236}">
                      <a16:creationId xmlns:a16="http://schemas.microsoft.com/office/drawing/2014/main" id="{82936530-5ED7-9B4F-B1C9-997FC75A9A1E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73" name="Rectangle 2972">
                    <a:extLst>
                      <a:ext uri="{FF2B5EF4-FFF2-40B4-BE49-F238E27FC236}">
                        <a16:creationId xmlns:a16="http://schemas.microsoft.com/office/drawing/2014/main" id="{676CE18E-493E-7245-9F15-1664559A1EA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4" name="Freeform 2973">
                    <a:extLst>
                      <a:ext uri="{FF2B5EF4-FFF2-40B4-BE49-F238E27FC236}">
                        <a16:creationId xmlns:a16="http://schemas.microsoft.com/office/drawing/2014/main" id="{50900629-1230-6F42-82F0-AAF55D4498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75" name="Group 2974">
                    <a:extLst>
                      <a:ext uri="{FF2B5EF4-FFF2-40B4-BE49-F238E27FC236}">
                        <a16:creationId xmlns:a16="http://schemas.microsoft.com/office/drawing/2014/main" id="{A18D766A-2DD7-DF42-BEFF-3D454F6395DD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76" name="Freeform 2975">
                      <a:extLst>
                        <a:ext uri="{FF2B5EF4-FFF2-40B4-BE49-F238E27FC236}">
                          <a16:creationId xmlns:a16="http://schemas.microsoft.com/office/drawing/2014/main" id="{E687B5EB-ED66-8049-9CF1-02BDCC103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7" name="Freeform 2976">
                      <a:extLst>
                        <a:ext uri="{FF2B5EF4-FFF2-40B4-BE49-F238E27FC236}">
                          <a16:creationId xmlns:a16="http://schemas.microsoft.com/office/drawing/2014/main" id="{A0B5B10F-6049-9040-AAFD-ABDD92DF4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8" name="Freeform 2977">
                      <a:extLst>
                        <a:ext uri="{FF2B5EF4-FFF2-40B4-BE49-F238E27FC236}">
                          <a16:creationId xmlns:a16="http://schemas.microsoft.com/office/drawing/2014/main" id="{E051DAA4-FFCE-1246-83BF-AB0908B00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9" name="Freeform 2978">
                      <a:extLst>
                        <a:ext uri="{FF2B5EF4-FFF2-40B4-BE49-F238E27FC236}">
                          <a16:creationId xmlns:a16="http://schemas.microsoft.com/office/drawing/2014/main" id="{174C85F8-BBB5-8745-BF3F-3A95FB901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775" name="Straight Connector 2774">
                <a:extLst>
                  <a:ext uri="{FF2B5EF4-FFF2-40B4-BE49-F238E27FC236}">
                    <a16:creationId xmlns:a16="http://schemas.microsoft.com/office/drawing/2014/main" id="{1017697C-9CA0-E24A-A992-132D22E9DCC7}"/>
                  </a:ext>
                </a:extLst>
              </p:cNvPr>
              <p:cNvCxnSpPr>
                <a:cxnSpLocks/>
                <a:endCxn id="2858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6" name="Group 2775">
                <a:extLst>
                  <a:ext uri="{FF2B5EF4-FFF2-40B4-BE49-F238E27FC236}">
                    <a16:creationId xmlns:a16="http://schemas.microsoft.com/office/drawing/2014/main" id="{CC5C6A66-9A8E-7D47-91C4-5C76B185CF76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99" name="Group 506">
                  <a:extLst>
                    <a:ext uri="{FF2B5EF4-FFF2-40B4-BE49-F238E27FC236}">
                      <a16:creationId xmlns:a16="http://schemas.microsoft.com/office/drawing/2014/main" id="{DD7F8D35-1E8B-B649-8D1A-55DEA3B217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21" name="Rectangle 2920">
                    <a:extLst>
                      <a:ext uri="{FF2B5EF4-FFF2-40B4-BE49-F238E27FC236}">
                        <a16:creationId xmlns:a16="http://schemas.microsoft.com/office/drawing/2014/main" id="{718737FB-C534-3040-BCD6-EE411A2D9BF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2" name="Straight Connector 2921">
                    <a:extLst>
                      <a:ext uri="{FF2B5EF4-FFF2-40B4-BE49-F238E27FC236}">
                        <a16:creationId xmlns:a16="http://schemas.microsoft.com/office/drawing/2014/main" id="{9CFB1D22-C454-7143-B09B-925031EBEA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3" name="Rectangle 2922">
                    <a:extLst>
                      <a:ext uri="{FF2B5EF4-FFF2-40B4-BE49-F238E27FC236}">
                        <a16:creationId xmlns:a16="http://schemas.microsoft.com/office/drawing/2014/main" id="{4FCBC5F9-F1A7-604A-8C88-46A4B54456E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4" name="Straight Connector 2923">
                    <a:extLst>
                      <a:ext uri="{FF2B5EF4-FFF2-40B4-BE49-F238E27FC236}">
                        <a16:creationId xmlns:a16="http://schemas.microsoft.com/office/drawing/2014/main" id="{8BC88AE4-1843-A845-9F66-45F44CA275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5" name="Rectangle 2924">
                    <a:extLst>
                      <a:ext uri="{FF2B5EF4-FFF2-40B4-BE49-F238E27FC236}">
                        <a16:creationId xmlns:a16="http://schemas.microsoft.com/office/drawing/2014/main" id="{8763750C-5AF5-FD47-9A50-A6C9DCC12A1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26" name="Rectangle 2925">
                    <a:extLst>
                      <a:ext uri="{FF2B5EF4-FFF2-40B4-BE49-F238E27FC236}">
                        <a16:creationId xmlns:a16="http://schemas.microsoft.com/office/drawing/2014/main" id="{230730EA-0696-754C-9F52-941F36D5E7EB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7" name="Straight Connector 2926">
                    <a:extLst>
                      <a:ext uri="{FF2B5EF4-FFF2-40B4-BE49-F238E27FC236}">
                        <a16:creationId xmlns:a16="http://schemas.microsoft.com/office/drawing/2014/main" id="{0882CEC4-AC75-3242-884C-54BBFFE8AC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28" name="Group 544">
                    <a:extLst>
                      <a:ext uri="{FF2B5EF4-FFF2-40B4-BE49-F238E27FC236}">
                        <a16:creationId xmlns:a16="http://schemas.microsoft.com/office/drawing/2014/main" id="{FBB7DDEE-811F-8844-B9A1-62BCE34DA6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6" name="Straight Connector 2955">
                      <a:extLst>
                        <a:ext uri="{FF2B5EF4-FFF2-40B4-BE49-F238E27FC236}">
                          <a16:creationId xmlns:a16="http://schemas.microsoft.com/office/drawing/2014/main" id="{1018141C-048B-F147-ADBE-41EC275C62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7" name="Straight Connector 2956">
                      <a:extLst>
                        <a:ext uri="{FF2B5EF4-FFF2-40B4-BE49-F238E27FC236}">
                          <a16:creationId xmlns:a16="http://schemas.microsoft.com/office/drawing/2014/main" id="{D35D183B-0C50-1D44-AEBE-5B87459B17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29" name="Group 547">
                    <a:extLst>
                      <a:ext uri="{FF2B5EF4-FFF2-40B4-BE49-F238E27FC236}">
                        <a16:creationId xmlns:a16="http://schemas.microsoft.com/office/drawing/2014/main" id="{5B7ED62F-7533-4E47-B291-274D688E7D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4" name="Straight Connector 2953">
                      <a:extLst>
                        <a:ext uri="{FF2B5EF4-FFF2-40B4-BE49-F238E27FC236}">
                          <a16:creationId xmlns:a16="http://schemas.microsoft.com/office/drawing/2014/main" id="{CC8F7D80-385B-DB4C-B9BD-D6720464D5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5" name="Straight Connector 2954">
                      <a:extLst>
                        <a:ext uri="{FF2B5EF4-FFF2-40B4-BE49-F238E27FC236}">
                          <a16:creationId xmlns:a16="http://schemas.microsoft.com/office/drawing/2014/main" id="{E07DADA6-73AF-A447-82E5-BBC5FA74296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0" name="Group 549">
                    <a:extLst>
                      <a:ext uri="{FF2B5EF4-FFF2-40B4-BE49-F238E27FC236}">
                        <a16:creationId xmlns:a16="http://schemas.microsoft.com/office/drawing/2014/main" id="{E13E32F1-6738-C249-8D24-43A1D46256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2" name="Straight Connector 2951">
                      <a:extLst>
                        <a:ext uri="{FF2B5EF4-FFF2-40B4-BE49-F238E27FC236}">
                          <a16:creationId xmlns:a16="http://schemas.microsoft.com/office/drawing/2014/main" id="{EE041995-58F8-7443-9D0F-9DA3D647A4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3" name="Straight Connector 2952">
                      <a:extLst>
                        <a:ext uri="{FF2B5EF4-FFF2-40B4-BE49-F238E27FC236}">
                          <a16:creationId xmlns:a16="http://schemas.microsoft.com/office/drawing/2014/main" id="{0A31F62D-084C-D141-BF8B-AC632DA1B6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1" name="Group 550">
                    <a:extLst>
                      <a:ext uri="{FF2B5EF4-FFF2-40B4-BE49-F238E27FC236}">
                        <a16:creationId xmlns:a16="http://schemas.microsoft.com/office/drawing/2014/main" id="{55A77F25-D2F4-2145-95DF-D15D757815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0" name="Straight Connector 2949">
                      <a:extLst>
                        <a:ext uri="{FF2B5EF4-FFF2-40B4-BE49-F238E27FC236}">
                          <a16:creationId xmlns:a16="http://schemas.microsoft.com/office/drawing/2014/main" id="{796FD85D-C4FC-0F43-ADBC-76E21E76DB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1" name="Straight Connector 2950">
                      <a:extLst>
                        <a:ext uri="{FF2B5EF4-FFF2-40B4-BE49-F238E27FC236}">
                          <a16:creationId xmlns:a16="http://schemas.microsoft.com/office/drawing/2014/main" id="{658E98D7-89D8-1B4D-AEBD-745E34A265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2" name="Group 551">
                    <a:extLst>
                      <a:ext uri="{FF2B5EF4-FFF2-40B4-BE49-F238E27FC236}">
                        <a16:creationId xmlns:a16="http://schemas.microsoft.com/office/drawing/2014/main" id="{7DD8890E-8D54-8E41-8B84-3A2C7EFD82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8" name="Straight Connector 2947">
                      <a:extLst>
                        <a:ext uri="{FF2B5EF4-FFF2-40B4-BE49-F238E27FC236}">
                          <a16:creationId xmlns:a16="http://schemas.microsoft.com/office/drawing/2014/main" id="{E4D30A65-64A5-7F46-A605-8303BEB3D5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9" name="Straight Connector 2948">
                      <a:extLst>
                        <a:ext uri="{FF2B5EF4-FFF2-40B4-BE49-F238E27FC236}">
                          <a16:creationId xmlns:a16="http://schemas.microsoft.com/office/drawing/2014/main" id="{C7C56CA3-AFD9-AC44-970E-56FE6F4ECE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3" name="Group 552">
                    <a:extLst>
                      <a:ext uri="{FF2B5EF4-FFF2-40B4-BE49-F238E27FC236}">
                        <a16:creationId xmlns:a16="http://schemas.microsoft.com/office/drawing/2014/main" id="{343DD91E-FD21-EA47-B19F-7F9CA1A057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6" name="Straight Connector 2945">
                      <a:extLst>
                        <a:ext uri="{FF2B5EF4-FFF2-40B4-BE49-F238E27FC236}">
                          <a16:creationId xmlns:a16="http://schemas.microsoft.com/office/drawing/2014/main" id="{EE84D02A-DACA-DC4E-B776-2726950989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7" name="Straight Connector 2946">
                      <a:extLst>
                        <a:ext uri="{FF2B5EF4-FFF2-40B4-BE49-F238E27FC236}">
                          <a16:creationId xmlns:a16="http://schemas.microsoft.com/office/drawing/2014/main" id="{16922C22-1F28-9648-9C20-FAB96A34A8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4" name="Group 555">
                    <a:extLst>
                      <a:ext uri="{FF2B5EF4-FFF2-40B4-BE49-F238E27FC236}">
                        <a16:creationId xmlns:a16="http://schemas.microsoft.com/office/drawing/2014/main" id="{43068491-AA0B-8348-8399-8172743BC0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4" name="Straight Connector 2943">
                      <a:extLst>
                        <a:ext uri="{FF2B5EF4-FFF2-40B4-BE49-F238E27FC236}">
                          <a16:creationId xmlns:a16="http://schemas.microsoft.com/office/drawing/2014/main" id="{1C395987-ADEF-7E40-BB69-093854DEB6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5" name="Straight Connector 2944">
                      <a:extLst>
                        <a:ext uri="{FF2B5EF4-FFF2-40B4-BE49-F238E27FC236}">
                          <a16:creationId xmlns:a16="http://schemas.microsoft.com/office/drawing/2014/main" id="{B0B3E925-D2C3-BA41-9AEC-0EAA261367C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5" name="Group 556">
                    <a:extLst>
                      <a:ext uri="{FF2B5EF4-FFF2-40B4-BE49-F238E27FC236}">
                        <a16:creationId xmlns:a16="http://schemas.microsoft.com/office/drawing/2014/main" id="{305E16B9-FD0A-F141-B8E9-549A9FE535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2" name="Straight Connector 2941">
                      <a:extLst>
                        <a:ext uri="{FF2B5EF4-FFF2-40B4-BE49-F238E27FC236}">
                          <a16:creationId xmlns:a16="http://schemas.microsoft.com/office/drawing/2014/main" id="{A9433817-6942-1341-9C3C-8E8370DAD2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3" name="Straight Connector 2942">
                      <a:extLst>
                        <a:ext uri="{FF2B5EF4-FFF2-40B4-BE49-F238E27FC236}">
                          <a16:creationId xmlns:a16="http://schemas.microsoft.com/office/drawing/2014/main" id="{FECB823D-F046-6949-9DA7-1B8F261E7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6" name="Group 557">
                    <a:extLst>
                      <a:ext uri="{FF2B5EF4-FFF2-40B4-BE49-F238E27FC236}">
                        <a16:creationId xmlns:a16="http://schemas.microsoft.com/office/drawing/2014/main" id="{EFC3FA28-E4D7-D14A-B812-3A47D8B49E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0" name="Straight Connector 2939">
                      <a:extLst>
                        <a:ext uri="{FF2B5EF4-FFF2-40B4-BE49-F238E27FC236}">
                          <a16:creationId xmlns:a16="http://schemas.microsoft.com/office/drawing/2014/main" id="{70A4415D-B979-4C4D-BACD-EC0A504DD1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1" name="Straight Connector 2940">
                      <a:extLst>
                        <a:ext uri="{FF2B5EF4-FFF2-40B4-BE49-F238E27FC236}">
                          <a16:creationId xmlns:a16="http://schemas.microsoft.com/office/drawing/2014/main" id="{F2282D8E-6C39-2841-BF42-9D003542D1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7" name="Group 558">
                    <a:extLst>
                      <a:ext uri="{FF2B5EF4-FFF2-40B4-BE49-F238E27FC236}">
                        <a16:creationId xmlns:a16="http://schemas.microsoft.com/office/drawing/2014/main" id="{054C09C5-E80B-9B4B-AEDD-9A0B3923A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38" name="Straight Connector 2937">
                      <a:extLst>
                        <a:ext uri="{FF2B5EF4-FFF2-40B4-BE49-F238E27FC236}">
                          <a16:creationId xmlns:a16="http://schemas.microsoft.com/office/drawing/2014/main" id="{BDA31936-4F87-5F49-B987-FAFF3D35AE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9" name="Straight Connector 2938">
                      <a:extLst>
                        <a:ext uri="{FF2B5EF4-FFF2-40B4-BE49-F238E27FC236}">
                          <a16:creationId xmlns:a16="http://schemas.microsoft.com/office/drawing/2014/main" id="{2A4BB9C4-40F2-8649-9546-57E0C4EB39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00" name="Straight Connector 2899">
                  <a:extLst>
                    <a:ext uri="{FF2B5EF4-FFF2-40B4-BE49-F238E27FC236}">
                      <a16:creationId xmlns:a16="http://schemas.microsoft.com/office/drawing/2014/main" id="{A2E268F5-3C1A-6647-AB8D-EDE099B3D7F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1" name="Straight Connector 2900">
                  <a:extLst>
                    <a:ext uri="{FF2B5EF4-FFF2-40B4-BE49-F238E27FC236}">
                      <a16:creationId xmlns:a16="http://schemas.microsoft.com/office/drawing/2014/main" id="{F3500C6A-BE8C-3444-BEC0-52DE8DEA177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2" name="Straight Connector 2901">
                  <a:extLst>
                    <a:ext uri="{FF2B5EF4-FFF2-40B4-BE49-F238E27FC236}">
                      <a16:creationId xmlns:a16="http://schemas.microsoft.com/office/drawing/2014/main" id="{26894759-600F-214E-BEDF-93D38F40E50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3" name="Straight Connector 2902">
                  <a:extLst>
                    <a:ext uri="{FF2B5EF4-FFF2-40B4-BE49-F238E27FC236}">
                      <a16:creationId xmlns:a16="http://schemas.microsoft.com/office/drawing/2014/main" id="{BA0AAA6E-448A-A848-8F2E-737E0B45BF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4" name="Straight Connector 2903">
                  <a:extLst>
                    <a:ext uri="{FF2B5EF4-FFF2-40B4-BE49-F238E27FC236}">
                      <a16:creationId xmlns:a16="http://schemas.microsoft.com/office/drawing/2014/main" id="{FE27EBC9-84B0-EB40-99C6-C61A35A52BD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5" name="Straight Connector 2904">
                  <a:extLst>
                    <a:ext uri="{FF2B5EF4-FFF2-40B4-BE49-F238E27FC236}">
                      <a16:creationId xmlns:a16="http://schemas.microsoft.com/office/drawing/2014/main" id="{58D73D6F-772E-2F4A-9EA3-46C3BA62778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6" name="Straight Connector 2905">
                  <a:extLst>
                    <a:ext uri="{FF2B5EF4-FFF2-40B4-BE49-F238E27FC236}">
                      <a16:creationId xmlns:a16="http://schemas.microsoft.com/office/drawing/2014/main" id="{D4A28EC0-8669-0840-88CA-A254938B87C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7" name="Straight Connector 2906">
                  <a:extLst>
                    <a:ext uri="{FF2B5EF4-FFF2-40B4-BE49-F238E27FC236}">
                      <a16:creationId xmlns:a16="http://schemas.microsoft.com/office/drawing/2014/main" id="{E0ECAF8D-44C0-184D-8EC6-D551382F668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8" name="Straight Connector 2907">
                  <a:extLst>
                    <a:ext uri="{FF2B5EF4-FFF2-40B4-BE49-F238E27FC236}">
                      <a16:creationId xmlns:a16="http://schemas.microsoft.com/office/drawing/2014/main" id="{11CF50A8-E748-324C-91E6-41DBEC3DF010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9" name="Straight Connector 2908">
                  <a:extLst>
                    <a:ext uri="{FF2B5EF4-FFF2-40B4-BE49-F238E27FC236}">
                      <a16:creationId xmlns:a16="http://schemas.microsoft.com/office/drawing/2014/main" id="{9363A222-950D-5B4B-85B2-46ACF444E06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0" name="Straight Connector 2909">
                  <a:extLst>
                    <a:ext uri="{FF2B5EF4-FFF2-40B4-BE49-F238E27FC236}">
                      <a16:creationId xmlns:a16="http://schemas.microsoft.com/office/drawing/2014/main" id="{4715F7CE-3102-0B49-9402-A77064B48C9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1" name="Straight Connector 2910">
                  <a:extLst>
                    <a:ext uri="{FF2B5EF4-FFF2-40B4-BE49-F238E27FC236}">
                      <a16:creationId xmlns:a16="http://schemas.microsoft.com/office/drawing/2014/main" id="{30839DA8-2DEB-0C46-8675-1994D37DF8AB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2" name="Straight Connector 2911">
                  <a:extLst>
                    <a:ext uri="{FF2B5EF4-FFF2-40B4-BE49-F238E27FC236}">
                      <a16:creationId xmlns:a16="http://schemas.microsoft.com/office/drawing/2014/main" id="{1A5BCFD0-F336-9943-87FE-8656BE1298D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13" name="Group 2912">
                  <a:extLst>
                    <a:ext uri="{FF2B5EF4-FFF2-40B4-BE49-F238E27FC236}">
                      <a16:creationId xmlns:a16="http://schemas.microsoft.com/office/drawing/2014/main" id="{C6850839-CB87-9A49-85D7-1033C03D028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14" name="Rectangle 2913">
                    <a:extLst>
                      <a:ext uri="{FF2B5EF4-FFF2-40B4-BE49-F238E27FC236}">
                        <a16:creationId xmlns:a16="http://schemas.microsoft.com/office/drawing/2014/main" id="{C65CA0C6-40C0-6846-B4A1-8A6134491C8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5" name="Freeform 2914">
                    <a:extLst>
                      <a:ext uri="{FF2B5EF4-FFF2-40B4-BE49-F238E27FC236}">
                        <a16:creationId xmlns:a16="http://schemas.microsoft.com/office/drawing/2014/main" id="{A2FEC4D4-FE55-AE48-8FC5-720745664E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16" name="Group 2915">
                    <a:extLst>
                      <a:ext uri="{FF2B5EF4-FFF2-40B4-BE49-F238E27FC236}">
                        <a16:creationId xmlns:a16="http://schemas.microsoft.com/office/drawing/2014/main" id="{707BF010-EA01-4549-B631-1C68A6BA66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17" name="Freeform 2916">
                      <a:extLst>
                        <a:ext uri="{FF2B5EF4-FFF2-40B4-BE49-F238E27FC236}">
                          <a16:creationId xmlns:a16="http://schemas.microsoft.com/office/drawing/2014/main" id="{1911A0DD-6D5F-8941-ADAB-A2A175518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8" name="Freeform 2917">
                      <a:extLst>
                        <a:ext uri="{FF2B5EF4-FFF2-40B4-BE49-F238E27FC236}">
                          <a16:creationId xmlns:a16="http://schemas.microsoft.com/office/drawing/2014/main" id="{EB68124C-FA0A-8C45-8AC5-99BCCFB39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9" name="Freeform 2918">
                      <a:extLst>
                        <a:ext uri="{FF2B5EF4-FFF2-40B4-BE49-F238E27FC236}">
                          <a16:creationId xmlns:a16="http://schemas.microsoft.com/office/drawing/2014/main" id="{EEA05FDC-E062-BF4A-9DCA-8D227382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20" name="Freeform 2919">
                      <a:extLst>
                        <a:ext uri="{FF2B5EF4-FFF2-40B4-BE49-F238E27FC236}">
                          <a16:creationId xmlns:a16="http://schemas.microsoft.com/office/drawing/2014/main" id="{74229737-4E17-EE42-A329-0BA2E7828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7" name="Group 2776">
                <a:extLst>
                  <a:ext uri="{FF2B5EF4-FFF2-40B4-BE49-F238E27FC236}">
                    <a16:creationId xmlns:a16="http://schemas.microsoft.com/office/drawing/2014/main" id="{DB606D29-A33E-2C4B-8040-793E541098EC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40" name="Group 506">
                  <a:extLst>
                    <a:ext uri="{FF2B5EF4-FFF2-40B4-BE49-F238E27FC236}">
                      <a16:creationId xmlns:a16="http://schemas.microsoft.com/office/drawing/2014/main" id="{AD8B557B-A870-BC4A-9058-FE740957D6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62" name="Rectangle 2861">
                    <a:extLst>
                      <a:ext uri="{FF2B5EF4-FFF2-40B4-BE49-F238E27FC236}">
                        <a16:creationId xmlns:a16="http://schemas.microsoft.com/office/drawing/2014/main" id="{103441FD-716A-5049-8C91-8AB37CA652EB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3" name="Straight Connector 2862">
                    <a:extLst>
                      <a:ext uri="{FF2B5EF4-FFF2-40B4-BE49-F238E27FC236}">
                        <a16:creationId xmlns:a16="http://schemas.microsoft.com/office/drawing/2014/main" id="{270CDE4C-12D4-1E43-A7C5-E582F8339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4" name="Rectangle 2863">
                    <a:extLst>
                      <a:ext uri="{FF2B5EF4-FFF2-40B4-BE49-F238E27FC236}">
                        <a16:creationId xmlns:a16="http://schemas.microsoft.com/office/drawing/2014/main" id="{11D10FD8-1603-CE47-8B45-8654A3D11E1C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5" name="Straight Connector 2864">
                    <a:extLst>
                      <a:ext uri="{FF2B5EF4-FFF2-40B4-BE49-F238E27FC236}">
                        <a16:creationId xmlns:a16="http://schemas.microsoft.com/office/drawing/2014/main" id="{E6563579-5B5C-DB4E-AEF0-5808A462E8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6" name="Rectangle 2865">
                    <a:extLst>
                      <a:ext uri="{FF2B5EF4-FFF2-40B4-BE49-F238E27FC236}">
                        <a16:creationId xmlns:a16="http://schemas.microsoft.com/office/drawing/2014/main" id="{BE49DA30-EE43-3C4F-AD11-0FD8EEDE613B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67" name="Rectangle 2866">
                    <a:extLst>
                      <a:ext uri="{FF2B5EF4-FFF2-40B4-BE49-F238E27FC236}">
                        <a16:creationId xmlns:a16="http://schemas.microsoft.com/office/drawing/2014/main" id="{A25995F6-238D-464E-84DF-D0FA9BADBFE3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8" name="Straight Connector 2867">
                    <a:extLst>
                      <a:ext uri="{FF2B5EF4-FFF2-40B4-BE49-F238E27FC236}">
                        <a16:creationId xmlns:a16="http://schemas.microsoft.com/office/drawing/2014/main" id="{F0A06E52-488E-854D-8FA8-19D37C0C972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69" name="Group 544">
                    <a:extLst>
                      <a:ext uri="{FF2B5EF4-FFF2-40B4-BE49-F238E27FC236}">
                        <a16:creationId xmlns:a16="http://schemas.microsoft.com/office/drawing/2014/main" id="{D5DC0A3C-41C1-C148-856C-8F6C45368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7" name="Straight Connector 2896">
                      <a:extLst>
                        <a:ext uri="{FF2B5EF4-FFF2-40B4-BE49-F238E27FC236}">
                          <a16:creationId xmlns:a16="http://schemas.microsoft.com/office/drawing/2014/main" id="{BFF4F588-4409-AD4F-98F9-3AE29E05DFD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8" name="Straight Connector 2897">
                      <a:extLst>
                        <a:ext uri="{FF2B5EF4-FFF2-40B4-BE49-F238E27FC236}">
                          <a16:creationId xmlns:a16="http://schemas.microsoft.com/office/drawing/2014/main" id="{F6001990-94CD-2540-8B6B-FA61454FEC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0" name="Group 547">
                    <a:extLst>
                      <a:ext uri="{FF2B5EF4-FFF2-40B4-BE49-F238E27FC236}">
                        <a16:creationId xmlns:a16="http://schemas.microsoft.com/office/drawing/2014/main" id="{EBEE1A08-B7B5-F640-8B37-63BD540A00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5" name="Straight Connector 2894">
                      <a:extLst>
                        <a:ext uri="{FF2B5EF4-FFF2-40B4-BE49-F238E27FC236}">
                          <a16:creationId xmlns:a16="http://schemas.microsoft.com/office/drawing/2014/main" id="{511F5226-E36A-4544-AC06-0C2DD6C219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6" name="Straight Connector 2895">
                      <a:extLst>
                        <a:ext uri="{FF2B5EF4-FFF2-40B4-BE49-F238E27FC236}">
                          <a16:creationId xmlns:a16="http://schemas.microsoft.com/office/drawing/2014/main" id="{84DE0868-415C-DF4C-AD92-796D69B25F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1" name="Group 549">
                    <a:extLst>
                      <a:ext uri="{FF2B5EF4-FFF2-40B4-BE49-F238E27FC236}">
                        <a16:creationId xmlns:a16="http://schemas.microsoft.com/office/drawing/2014/main" id="{FDF4AE1A-3417-F940-88B4-08DCFEE76A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3" name="Straight Connector 2892">
                      <a:extLst>
                        <a:ext uri="{FF2B5EF4-FFF2-40B4-BE49-F238E27FC236}">
                          <a16:creationId xmlns:a16="http://schemas.microsoft.com/office/drawing/2014/main" id="{C99B2867-56E9-2845-8E45-7CE339C85E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4" name="Straight Connector 2893">
                      <a:extLst>
                        <a:ext uri="{FF2B5EF4-FFF2-40B4-BE49-F238E27FC236}">
                          <a16:creationId xmlns:a16="http://schemas.microsoft.com/office/drawing/2014/main" id="{4D1275A1-CA9B-1C41-BC42-146D6ECCBB8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2" name="Group 550">
                    <a:extLst>
                      <a:ext uri="{FF2B5EF4-FFF2-40B4-BE49-F238E27FC236}">
                        <a16:creationId xmlns:a16="http://schemas.microsoft.com/office/drawing/2014/main" id="{C9A2B1F0-2B1B-564F-858F-37B710A5E7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1" name="Straight Connector 2890">
                      <a:extLst>
                        <a:ext uri="{FF2B5EF4-FFF2-40B4-BE49-F238E27FC236}">
                          <a16:creationId xmlns:a16="http://schemas.microsoft.com/office/drawing/2014/main" id="{8F22457D-CA8A-4E44-BAB9-0782556E09C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2" name="Straight Connector 2891">
                      <a:extLst>
                        <a:ext uri="{FF2B5EF4-FFF2-40B4-BE49-F238E27FC236}">
                          <a16:creationId xmlns:a16="http://schemas.microsoft.com/office/drawing/2014/main" id="{59887AA4-6674-604E-81A1-B660CC99FF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3" name="Group 551">
                    <a:extLst>
                      <a:ext uri="{FF2B5EF4-FFF2-40B4-BE49-F238E27FC236}">
                        <a16:creationId xmlns:a16="http://schemas.microsoft.com/office/drawing/2014/main" id="{5A221DBF-C897-AA46-AE60-B639342D59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9" name="Straight Connector 2888">
                      <a:extLst>
                        <a:ext uri="{FF2B5EF4-FFF2-40B4-BE49-F238E27FC236}">
                          <a16:creationId xmlns:a16="http://schemas.microsoft.com/office/drawing/2014/main" id="{29833455-2FB5-2D46-9741-8710B43D5E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0" name="Straight Connector 2889">
                      <a:extLst>
                        <a:ext uri="{FF2B5EF4-FFF2-40B4-BE49-F238E27FC236}">
                          <a16:creationId xmlns:a16="http://schemas.microsoft.com/office/drawing/2014/main" id="{AFEAD2A3-F7AF-6644-A0DB-4A0178C3599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4" name="Group 552">
                    <a:extLst>
                      <a:ext uri="{FF2B5EF4-FFF2-40B4-BE49-F238E27FC236}">
                        <a16:creationId xmlns:a16="http://schemas.microsoft.com/office/drawing/2014/main" id="{9AA28B10-3424-E743-A90E-CC322E7A18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7" name="Straight Connector 2886">
                      <a:extLst>
                        <a:ext uri="{FF2B5EF4-FFF2-40B4-BE49-F238E27FC236}">
                          <a16:creationId xmlns:a16="http://schemas.microsoft.com/office/drawing/2014/main" id="{4F9C6F7E-C954-DC4C-A308-3704340210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8" name="Straight Connector 2887">
                      <a:extLst>
                        <a:ext uri="{FF2B5EF4-FFF2-40B4-BE49-F238E27FC236}">
                          <a16:creationId xmlns:a16="http://schemas.microsoft.com/office/drawing/2014/main" id="{4E914ACA-765D-1041-B01E-0917CFE3074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5" name="Group 555">
                    <a:extLst>
                      <a:ext uri="{FF2B5EF4-FFF2-40B4-BE49-F238E27FC236}">
                        <a16:creationId xmlns:a16="http://schemas.microsoft.com/office/drawing/2014/main" id="{FB9CF352-D2CA-A74E-A2CA-94A1809835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5" name="Straight Connector 2884">
                      <a:extLst>
                        <a:ext uri="{FF2B5EF4-FFF2-40B4-BE49-F238E27FC236}">
                          <a16:creationId xmlns:a16="http://schemas.microsoft.com/office/drawing/2014/main" id="{37CB49B4-7979-C544-9BE1-32257A0D98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6" name="Straight Connector 2885">
                      <a:extLst>
                        <a:ext uri="{FF2B5EF4-FFF2-40B4-BE49-F238E27FC236}">
                          <a16:creationId xmlns:a16="http://schemas.microsoft.com/office/drawing/2014/main" id="{0677A5C2-90F5-4B41-9085-AD3B40433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6" name="Group 556">
                    <a:extLst>
                      <a:ext uri="{FF2B5EF4-FFF2-40B4-BE49-F238E27FC236}">
                        <a16:creationId xmlns:a16="http://schemas.microsoft.com/office/drawing/2014/main" id="{E1E5027A-0753-EC41-8D36-90A99E9BFE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3" name="Straight Connector 2882">
                      <a:extLst>
                        <a:ext uri="{FF2B5EF4-FFF2-40B4-BE49-F238E27FC236}">
                          <a16:creationId xmlns:a16="http://schemas.microsoft.com/office/drawing/2014/main" id="{DA87968E-EC97-0F4D-8943-9C69632A24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4" name="Straight Connector 2883">
                      <a:extLst>
                        <a:ext uri="{FF2B5EF4-FFF2-40B4-BE49-F238E27FC236}">
                          <a16:creationId xmlns:a16="http://schemas.microsoft.com/office/drawing/2014/main" id="{AA32B022-2F0E-E14A-BD17-A31DA005A94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7" name="Group 557">
                    <a:extLst>
                      <a:ext uri="{FF2B5EF4-FFF2-40B4-BE49-F238E27FC236}">
                        <a16:creationId xmlns:a16="http://schemas.microsoft.com/office/drawing/2014/main" id="{38FCFD97-FF15-CF45-AF21-47E9FA4550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1" name="Straight Connector 2880">
                      <a:extLst>
                        <a:ext uri="{FF2B5EF4-FFF2-40B4-BE49-F238E27FC236}">
                          <a16:creationId xmlns:a16="http://schemas.microsoft.com/office/drawing/2014/main" id="{CA361F13-5E87-E648-A18B-77300391515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2" name="Straight Connector 2881">
                      <a:extLst>
                        <a:ext uri="{FF2B5EF4-FFF2-40B4-BE49-F238E27FC236}">
                          <a16:creationId xmlns:a16="http://schemas.microsoft.com/office/drawing/2014/main" id="{2C2C4161-3D0F-2D45-AD57-A0AC01A92D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8" name="Group 558">
                    <a:extLst>
                      <a:ext uri="{FF2B5EF4-FFF2-40B4-BE49-F238E27FC236}">
                        <a16:creationId xmlns:a16="http://schemas.microsoft.com/office/drawing/2014/main" id="{28ACEE5D-235E-4E47-9CA8-6155FE8144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79" name="Straight Connector 2878">
                      <a:extLst>
                        <a:ext uri="{FF2B5EF4-FFF2-40B4-BE49-F238E27FC236}">
                          <a16:creationId xmlns:a16="http://schemas.microsoft.com/office/drawing/2014/main" id="{B3D9D3B7-9C57-904B-B0A1-D761076AB8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0" name="Straight Connector 2879">
                      <a:extLst>
                        <a:ext uri="{FF2B5EF4-FFF2-40B4-BE49-F238E27FC236}">
                          <a16:creationId xmlns:a16="http://schemas.microsoft.com/office/drawing/2014/main" id="{23C84DD9-FC07-F04E-A1EA-4FE649A56E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841" name="Straight Connector 2840">
                  <a:extLst>
                    <a:ext uri="{FF2B5EF4-FFF2-40B4-BE49-F238E27FC236}">
                      <a16:creationId xmlns:a16="http://schemas.microsoft.com/office/drawing/2014/main" id="{13C490BC-86BD-9C41-9614-FC9F29EED2F7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2" name="Straight Connector 2841">
                  <a:extLst>
                    <a:ext uri="{FF2B5EF4-FFF2-40B4-BE49-F238E27FC236}">
                      <a16:creationId xmlns:a16="http://schemas.microsoft.com/office/drawing/2014/main" id="{A7A38F05-4CF5-0440-A17A-4863D5CED17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3" name="Straight Connector 2842">
                  <a:extLst>
                    <a:ext uri="{FF2B5EF4-FFF2-40B4-BE49-F238E27FC236}">
                      <a16:creationId xmlns:a16="http://schemas.microsoft.com/office/drawing/2014/main" id="{B53122B4-2C3B-3B4D-85B9-8A13A8919D1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4" name="Straight Connector 2843">
                  <a:extLst>
                    <a:ext uri="{FF2B5EF4-FFF2-40B4-BE49-F238E27FC236}">
                      <a16:creationId xmlns:a16="http://schemas.microsoft.com/office/drawing/2014/main" id="{9F45514C-8BAA-004D-99BF-C445EC8E354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5" name="Straight Connector 2844">
                  <a:extLst>
                    <a:ext uri="{FF2B5EF4-FFF2-40B4-BE49-F238E27FC236}">
                      <a16:creationId xmlns:a16="http://schemas.microsoft.com/office/drawing/2014/main" id="{BEC24B19-6647-4347-B16C-036F1E4B9C5E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6" name="Straight Connector 2845">
                  <a:extLst>
                    <a:ext uri="{FF2B5EF4-FFF2-40B4-BE49-F238E27FC236}">
                      <a16:creationId xmlns:a16="http://schemas.microsoft.com/office/drawing/2014/main" id="{9DE1B940-4A0B-014E-A631-EEB556CD895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7" name="Straight Connector 2846">
                  <a:extLst>
                    <a:ext uri="{FF2B5EF4-FFF2-40B4-BE49-F238E27FC236}">
                      <a16:creationId xmlns:a16="http://schemas.microsoft.com/office/drawing/2014/main" id="{6C1C40C1-2CB6-D84E-85CC-A1FC2E21F3A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8" name="Straight Connector 2847">
                  <a:extLst>
                    <a:ext uri="{FF2B5EF4-FFF2-40B4-BE49-F238E27FC236}">
                      <a16:creationId xmlns:a16="http://schemas.microsoft.com/office/drawing/2014/main" id="{DCB9F07F-D163-B34C-A53C-80CC283040A8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9" name="Straight Connector 2848">
                  <a:extLst>
                    <a:ext uri="{FF2B5EF4-FFF2-40B4-BE49-F238E27FC236}">
                      <a16:creationId xmlns:a16="http://schemas.microsoft.com/office/drawing/2014/main" id="{E59DE191-2433-8445-931E-5465D6A4EBDC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0" name="Straight Connector 2849">
                  <a:extLst>
                    <a:ext uri="{FF2B5EF4-FFF2-40B4-BE49-F238E27FC236}">
                      <a16:creationId xmlns:a16="http://schemas.microsoft.com/office/drawing/2014/main" id="{BF9A7A7E-527F-F047-BEE8-44F05F5907C2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1" name="Straight Connector 2850">
                  <a:extLst>
                    <a:ext uri="{FF2B5EF4-FFF2-40B4-BE49-F238E27FC236}">
                      <a16:creationId xmlns:a16="http://schemas.microsoft.com/office/drawing/2014/main" id="{8560C0F2-E886-6A4A-8577-076359DA9FA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2" name="Straight Connector 2851">
                  <a:extLst>
                    <a:ext uri="{FF2B5EF4-FFF2-40B4-BE49-F238E27FC236}">
                      <a16:creationId xmlns:a16="http://schemas.microsoft.com/office/drawing/2014/main" id="{2B9817C2-24B0-DE49-BCDD-B08846EC6C0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3" name="Straight Connector 2852">
                  <a:extLst>
                    <a:ext uri="{FF2B5EF4-FFF2-40B4-BE49-F238E27FC236}">
                      <a16:creationId xmlns:a16="http://schemas.microsoft.com/office/drawing/2014/main" id="{879A3023-BE9E-EE4A-BF9E-5F39C1AE28D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4" name="Group 2853">
                  <a:extLst>
                    <a:ext uri="{FF2B5EF4-FFF2-40B4-BE49-F238E27FC236}">
                      <a16:creationId xmlns:a16="http://schemas.microsoft.com/office/drawing/2014/main" id="{DE982EC1-8CE8-A141-B0A0-CA93536BAFE0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855" name="Rectangle 2854">
                    <a:extLst>
                      <a:ext uri="{FF2B5EF4-FFF2-40B4-BE49-F238E27FC236}">
                        <a16:creationId xmlns:a16="http://schemas.microsoft.com/office/drawing/2014/main" id="{727AA80D-4DC0-D549-963D-93C18586DC8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6" name="Freeform 2855">
                    <a:extLst>
                      <a:ext uri="{FF2B5EF4-FFF2-40B4-BE49-F238E27FC236}">
                        <a16:creationId xmlns:a16="http://schemas.microsoft.com/office/drawing/2014/main" id="{27572BCE-2030-8D47-8BE9-120FEDE542C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857" name="Group 2856">
                    <a:extLst>
                      <a:ext uri="{FF2B5EF4-FFF2-40B4-BE49-F238E27FC236}">
                        <a16:creationId xmlns:a16="http://schemas.microsoft.com/office/drawing/2014/main" id="{CDDB4D61-8911-344B-91DB-EBABEDA814BF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858" name="Freeform 2857">
                      <a:extLst>
                        <a:ext uri="{FF2B5EF4-FFF2-40B4-BE49-F238E27FC236}">
                          <a16:creationId xmlns:a16="http://schemas.microsoft.com/office/drawing/2014/main" id="{FAD23800-19D1-1B42-8094-9A619FD1C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59" name="Freeform 2858">
                      <a:extLst>
                        <a:ext uri="{FF2B5EF4-FFF2-40B4-BE49-F238E27FC236}">
                          <a16:creationId xmlns:a16="http://schemas.microsoft.com/office/drawing/2014/main" id="{F43D6C8D-A6CB-9447-89E2-08300BAFB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0" name="Freeform 2859">
                      <a:extLst>
                        <a:ext uri="{FF2B5EF4-FFF2-40B4-BE49-F238E27FC236}">
                          <a16:creationId xmlns:a16="http://schemas.microsoft.com/office/drawing/2014/main" id="{AD386A59-B62E-2C4E-BFB7-002EDEC9E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1" name="Freeform 2860">
                      <a:extLst>
                        <a:ext uri="{FF2B5EF4-FFF2-40B4-BE49-F238E27FC236}">
                          <a16:creationId xmlns:a16="http://schemas.microsoft.com/office/drawing/2014/main" id="{60BA134D-9E35-694F-B78A-7F3E8BE62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8" name="Group 2777">
                <a:extLst>
                  <a:ext uri="{FF2B5EF4-FFF2-40B4-BE49-F238E27FC236}">
                    <a16:creationId xmlns:a16="http://schemas.microsoft.com/office/drawing/2014/main" id="{556E995C-F664-424D-B244-BD0A89C730E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81" name="Group 506">
                  <a:extLst>
                    <a:ext uri="{FF2B5EF4-FFF2-40B4-BE49-F238E27FC236}">
                      <a16:creationId xmlns:a16="http://schemas.microsoft.com/office/drawing/2014/main" id="{E891E5C7-AF22-984D-8526-D3D35FF929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03" name="Rectangle 2802">
                    <a:extLst>
                      <a:ext uri="{FF2B5EF4-FFF2-40B4-BE49-F238E27FC236}">
                        <a16:creationId xmlns:a16="http://schemas.microsoft.com/office/drawing/2014/main" id="{DEDD60F1-05E7-ED4A-ABD6-8CA25763C57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4" name="Straight Connector 2803">
                    <a:extLst>
                      <a:ext uri="{FF2B5EF4-FFF2-40B4-BE49-F238E27FC236}">
                        <a16:creationId xmlns:a16="http://schemas.microsoft.com/office/drawing/2014/main" id="{97900958-01C9-614D-BF82-A622B8BE66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5" name="Rectangle 2804">
                    <a:extLst>
                      <a:ext uri="{FF2B5EF4-FFF2-40B4-BE49-F238E27FC236}">
                        <a16:creationId xmlns:a16="http://schemas.microsoft.com/office/drawing/2014/main" id="{8B180B85-7B19-5D43-BD6A-A229309B930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6" name="Straight Connector 2805">
                    <a:extLst>
                      <a:ext uri="{FF2B5EF4-FFF2-40B4-BE49-F238E27FC236}">
                        <a16:creationId xmlns:a16="http://schemas.microsoft.com/office/drawing/2014/main" id="{62A171D3-3254-6545-ABC2-FD93CBD3C6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7" name="Rectangle 2806">
                    <a:extLst>
                      <a:ext uri="{FF2B5EF4-FFF2-40B4-BE49-F238E27FC236}">
                        <a16:creationId xmlns:a16="http://schemas.microsoft.com/office/drawing/2014/main" id="{1CC34C3F-8FDC-8C4E-8D88-275ABB3F676E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08" name="Rectangle 2807">
                    <a:extLst>
                      <a:ext uri="{FF2B5EF4-FFF2-40B4-BE49-F238E27FC236}">
                        <a16:creationId xmlns:a16="http://schemas.microsoft.com/office/drawing/2014/main" id="{488D0A49-0589-B040-A8EC-1B8200DDF0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9" name="Straight Connector 2808">
                    <a:extLst>
                      <a:ext uri="{FF2B5EF4-FFF2-40B4-BE49-F238E27FC236}">
                        <a16:creationId xmlns:a16="http://schemas.microsoft.com/office/drawing/2014/main" id="{55E597E0-425C-6A44-A9C0-7A55D562CE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10" name="Group 544">
                    <a:extLst>
                      <a:ext uri="{FF2B5EF4-FFF2-40B4-BE49-F238E27FC236}">
                        <a16:creationId xmlns:a16="http://schemas.microsoft.com/office/drawing/2014/main" id="{2D9A0D7F-D2A1-DC47-B48B-B81715884B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8" name="Straight Connector 2837">
                      <a:extLst>
                        <a:ext uri="{FF2B5EF4-FFF2-40B4-BE49-F238E27FC236}">
                          <a16:creationId xmlns:a16="http://schemas.microsoft.com/office/drawing/2014/main" id="{ED733A2E-A461-FB4E-ACEF-5F9721DC22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9" name="Straight Connector 2838">
                      <a:extLst>
                        <a:ext uri="{FF2B5EF4-FFF2-40B4-BE49-F238E27FC236}">
                          <a16:creationId xmlns:a16="http://schemas.microsoft.com/office/drawing/2014/main" id="{6DBF8BC7-9160-974E-B4D2-D7AF04A026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1" name="Group 547">
                    <a:extLst>
                      <a:ext uri="{FF2B5EF4-FFF2-40B4-BE49-F238E27FC236}">
                        <a16:creationId xmlns:a16="http://schemas.microsoft.com/office/drawing/2014/main" id="{453F67B4-915C-CE42-B68D-9991BDE3F9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6" name="Straight Connector 2835">
                      <a:extLst>
                        <a:ext uri="{FF2B5EF4-FFF2-40B4-BE49-F238E27FC236}">
                          <a16:creationId xmlns:a16="http://schemas.microsoft.com/office/drawing/2014/main" id="{66AEBF8C-8F4D-774A-97D4-02A2A157DD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7" name="Straight Connector 2836">
                      <a:extLst>
                        <a:ext uri="{FF2B5EF4-FFF2-40B4-BE49-F238E27FC236}">
                          <a16:creationId xmlns:a16="http://schemas.microsoft.com/office/drawing/2014/main" id="{F364F406-795A-A14B-A5AE-6B12C5EF2B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2" name="Group 549">
                    <a:extLst>
                      <a:ext uri="{FF2B5EF4-FFF2-40B4-BE49-F238E27FC236}">
                        <a16:creationId xmlns:a16="http://schemas.microsoft.com/office/drawing/2014/main" id="{D0B9A583-5FE5-1A42-BCE2-ECB67C3AE2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4" name="Straight Connector 2833">
                      <a:extLst>
                        <a:ext uri="{FF2B5EF4-FFF2-40B4-BE49-F238E27FC236}">
                          <a16:creationId xmlns:a16="http://schemas.microsoft.com/office/drawing/2014/main" id="{C875CA21-3C4A-2941-9FB3-1DA344F5A2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5" name="Straight Connector 2834">
                      <a:extLst>
                        <a:ext uri="{FF2B5EF4-FFF2-40B4-BE49-F238E27FC236}">
                          <a16:creationId xmlns:a16="http://schemas.microsoft.com/office/drawing/2014/main" id="{47AEBD4D-CFF9-2D40-A9CB-E522D7E7EC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3" name="Group 550">
                    <a:extLst>
                      <a:ext uri="{FF2B5EF4-FFF2-40B4-BE49-F238E27FC236}">
                        <a16:creationId xmlns:a16="http://schemas.microsoft.com/office/drawing/2014/main" id="{51BFC88C-A6AD-5D49-8503-F511310281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2" name="Straight Connector 2831">
                      <a:extLst>
                        <a:ext uri="{FF2B5EF4-FFF2-40B4-BE49-F238E27FC236}">
                          <a16:creationId xmlns:a16="http://schemas.microsoft.com/office/drawing/2014/main" id="{34805F9A-6A57-6F45-ABEC-714876368F0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3" name="Straight Connector 2832">
                      <a:extLst>
                        <a:ext uri="{FF2B5EF4-FFF2-40B4-BE49-F238E27FC236}">
                          <a16:creationId xmlns:a16="http://schemas.microsoft.com/office/drawing/2014/main" id="{3B0ECBCA-DF2E-8B47-9046-43BB4E6A4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4" name="Group 551">
                    <a:extLst>
                      <a:ext uri="{FF2B5EF4-FFF2-40B4-BE49-F238E27FC236}">
                        <a16:creationId xmlns:a16="http://schemas.microsoft.com/office/drawing/2014/main" id="{B006B806-F0A6-3540-960D-D4DF87D63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0" name="Straight Connector 2829">
                      <a:extLst>
                        <a:ext uri="{FF2B5EF4-FFF2-40B4-BE49-F238E27FC236}">
                          <a16:creationId xmlns:a16="http://schemas.microsoft.com/office/drawing/2014/main" id="{30FC17B4-7E34-D442-8ECB-FE59A36E2F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1" name="Straight Connector 2830">
                      <a:extLst>
                        <a:ext uri="{FF2B5EF4-FFF2-40B4-BE49-F238E27FC236}">
                          <a16:creationId xmlns:a16="http://schemas.microsoft.com/office/drawing/2014/main" id="{C01793A3-F515-8F47-98E7-CF596B108F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5" name="Group 552">
                    <a:extLst>
                      <a:ext uri="{FF2B5EF4-FFF2-40B4-BE49-F238E27FC236}">
                        <a16:creationId xmlns:a16="http://schemas.microsoft.com/office/drawing/2014/main" id="{446DB693-3DED-7944-A0CF-1610C920E2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8" name="Straight Connector 2827">
                      <a:extLst>
                        <a:ext uri="{FF2B5EF4-FFF2-40B4-BE49-F238E27FC236}">
                          <a16:creationId xmlns:a16="http://schemas.microsoft.com/office/drawing/2014/main" id="{6C1BCCAE-BC78-AC4F-B278-1FF6D21746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9" name="Straight Connector 2828">
                      <a:extLst>
                        <a:ext uri="{FF2B5EF4-FFF2-40B4-BE49-F238E27FC236}">
                          <a16:creationId xmlns:a16="http://schemas.microsoft.com/office/drawing/2014/main" id="{68E5C6A4-BD2E-0D46-B8E9-DA35E971C7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6" name="Group 555">
                    <a:extLst>
                      <a:ext uri="{FF2B5EF4-FFF2-40B4-BE49-F238E27FC236}">
                        <a16:creationId xmlns:a16="http://schemas.microsoft.com/office/drawing/2014/main" id="{580801D4-40B9-7944-BC21-5DA0E61E43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6" name="Straight Connector 2825">
                      <a:extLst>
                        <a:ext uri="{FF2B5EF4-FFF2-40B4-BE49-F238E27FC236}">
                          <a16:creationId xmlns:a16="http://schemas.microsoft.com/office/drawing/2014/main" id="{F516AA3D-1D96-DE4E-99B5-469AA26B04C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7" name="Straight Connector 2826">
                      <a:extLst>
                        <a:ext uri="{FF2B5EF4-FFF2-40B4-BE49-F238E27FC236}">
                          <a16:creationId xmlns:a16="http://schemas.microsoft.com/office/drawing/2014/main" id="{6436D2CF-D7D7-CB4E-B321-D018A36A6A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7" name="Group 556">
                    <a:extLst>
                      <a:ext uri="{FF2B5EF4-FFF2-40B4-BE49-F238E27FC236}">
                        <a16:creationId xmlns:a16="http://schemas.microsoft.com/office/drawing/2014/main" id="{2CBFEDF7-154A-954C-B206-F85976589B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4" name="Straight Connector 2823">
                      <a:extLst>
                        <a:ext uri="{FF2B5EF4-FFF2-40B4-BE49-F238E27FC236}">
                          <a16:creationId xmlns:a16="http://schemas.microsoft.com/office/drawing/2014/main" id="{FCD580D7-EF37-9A41-ACA0-F49FF5D615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5" name="Straight Connector 2824">
                      <a:extLst>
                        <a:ext uri="{FF2B5EF4-FFF2-40B4-BE49-F238E27FC236}">
                          <a16:creationId xmlns:a16="http://schemas.microsoft.com/office/drawing/2014/main" id="{CBB52D54-0905-CD48-8213-7888C944BBA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8" name="Group 557">
                    <a:extLst>
                      <a:ext uri="{FF2B5EF4-FFF2-40B4-BE49-F238E27FC236}">
                        <a16:creationId xmlns:a16="http://schemas.microsoft.com/office/drawing/2014/main" id="{610462BE-0921-144C-A763-10B5F87822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2" name="Straight Connector 2821">
                      <a:extLst>
                        <a:ext uri="{FF2B5EF4-FFF2-40B4-BE49-F238E27FC236}">
                          <a16:creationId xmlns:a16="http://schemas.microsoft.com/office/drawing/2014/main" id="{C6810B97-7DF8-0F4F-BC78-DE5A30B5FA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3" name="Straight Connector 2822">
                      <a:extLst>
                        <a:ext uri="{FF2B5EF4-FFF2-40B4-BE49-F238E27FC236}">
                          <a16:creationId xmlns:a16="http://schemas.microsoft.com/office/drawing/2014/main" id="{B99336E2-A8CE-2F41-9838-32DFAFB0C2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9" name="Group 558">
                    <a:extLst>
                      <a:ext uri="{FF2B5EF4-FFF2-40B4-BE49-F238E27FC236}">
                        <a16:creationId xmlns:a16="http://schemas.microsoft.com/office/drawing/2014/main" id="{FA16AD09-5873-CB4E-AB3C-2B3D682D50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0" name="Straight Connector 2819">
                      <a:extLst>
                        <a:ext uri="{FF2B5EF4-FFF2-40B4-BE49-F238E27FC236}">
                          <a16:creationId xmlns:a16="http://schemas.microsoft.com/office/drawing/2014/main" id="{17B01E0A-42E5-8A4F-97BD-0F60F83D152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1" name="Straight Connector 2820">
                      <a:extLst>
                        <a:ext uri="{FF2B5EF4-FFF2-40B4-BE49-F238E27FC236}">
                          <a16:creationId xmlns:a16="http://schemas.microsoft.com/office/drawing/2014/main" id="{E894A399-BA10-CB40-B8B6-A6B504041E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82" name="Straight Connector 2781">
                  <a:extLst>
                    <a:ext uri="{FF2B5EF4-FFF2-40B4-BE49-F238E27FC236}">
                      <a16:creationId xmlns:a16="http://schemas.microsoft.com/office/drawing/2014/main" id="{FD696606-412B-464B-A1BA-CC8AD5B3E73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3" name="Straight Connector 2782">
                  <a:extLst>
                    <a:ext uri="{FF2B5EF4-FFF2-40B4-BE49-F238E27FC236}">
                      <a16:creationId xmlns:a16="http://schemas.microsoft.com/office/drawing/2014/main" id="{B98B6F7B-6A51-9442-ADBF-0B90255599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4" name="Straight Connector 2783">
                  <a:extLst>
                    <a:ext uri="{FF2B5EF4-FFF2-40B4-BE49-F238E27FC236}">
                      <a16:creationId xmlns:a16="http://schemas.microsoft.com/office/drawing/2014/main" id="{AE88F997-BDD6-8745-857A-41FCA8F0293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5" name="Straight Connector 2784">
                  <a:extLst>
                    <a:ext uri="{FF2B5EF4-FFF2-40B4-BE49-F238E27FC236}">
                      <a16:creationId xmlns:a16="http://schemas.microsoft.com/office/drawing/2014/main" id="{E963DDDE-EC42-084A-AB8B-D15959425E8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6" name="Straight Connector 2785">
                  <a:extLst>
                    <a:ext uri="{FF2B5EF4-FFF2-40B4-BE49-F238E27FC236}">
                      <a16:creationId xmlns:a16="http://schemas.microsoft.com/office/drawing/2014/main" id="{85AA1C37-DBF8-3849-BFED-DEC4DBF6C2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7" name="Straight Connector 2786">
                  <a:extLst>
                    <a:ext uri="{FF2B5EF4-FFF2-40B4-BE49-F238E27FC236}">
                      <a16:creationId xmlns:a16="http://schemas.microsoft.com/office/drawing/2014/main" id="{70B801C0-D0FF-B64D-B5B6-2839468B78E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8" name="Straight Connector 2787">
                  <a:extLst>
                    <a:ext uri="{FF2B5EF4-FFF2-40B4-BE49-F238E27FC236}">
                      <a16:creationId xmlns:a16="http://schemas.microsoft.com/office/drawing/2014/main" id="{F5F3C608-2618-9B47-B159-4B6D53A9D49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9" name="Straight Connector 2788">
                  <a:extLst>
                    <a:ext uri="{FF2B5EF4-FFF2-40B4-BE49-F238E27FC236}">
                      <a16:creationId xmlns:a16="http://schemas.microsoft.com/office/drawing/2014/main" id="{65D007B1-C9D7-0548-ADAC-9F98BDED0D26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0" name="Straight Connector 2789">
                  <a:extLst>
                    <a:ext uri="{FF2B5EF4-FFF2-40B4-BE49-F238E27FC236}">
                      <a16:creationId xmlns:a16="http://schemas.microsoft.com/office/drawing/2014/main" id="{72500E38-6327-FB47-AC48-31B995F3ACC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1" name="Straight Connector 2790">
                  <a:extLst>
                    <a:ext uri="{FF2B5EF4-FFF2-40B4-BE49-F238E27FC236}">
                      <a16:creationId xmlns:a16="http://schemas.microsoft.com/office/drawing/2014/main" id="{813C095F-9779-7440-A992-EA7B9545B43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2" name="Straight Connector 2791">
                  <a:extLst>
                    <a:ext uri="{FF2B5EF4-FFF2-40B4-BE49-F238E27FC236}">
                      <a16:creationId xmlns:a16="http://schemas.microsoft.com/office/drawing/2014/main" id="{8F795E48-AE63-D54F-B9F2-BF97FB64956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3" name="Straight Connector 2792">
                  <a:extLst>
                    <a:ext uri="{FF2B5EF4-FFF2-40B4-BE49-F238E27FC236}">
                      <a16:creationId xmlns:a16="http://schemas.microsoft.com/office/drawing/2014/main" id="{DF865E8F-EC02-C941-956A-ABB5F5372DE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4" name="Straight Connector 2793">
                  <a:extLst>
                    <a:ext uri="{FF2B5EF4-FFF2-40B4-BE49-F238E27FC236}">
                      <a16:creationId xmlns:a16="http://schemas.microsoft.com/office/drawing/2014/main" id="{2E91C330-FF95-124D-B61D-4E6777BC08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5" name="Group 2794">
                  <a:extLst>
                    <a:ext uri="{FF2B5EF4-FFF2-40B4-BE49-F238E27FC236}">
                      <a16:creationId xmlns:a16="http://schemas.microsoft.com/office/drawing/2014/main" id="{FBF69602-5369-AC41-BBCC-E1BF0300BDA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96" name="Rectangle 2795">
                    <a:extLst>
                      <a:ext uri="{FF2B5EF4-FFF2-40B4-BE49-F238E27FC236}">
                        <a16:creationId xmlns:a16="http://schemas.microsoft.com/office/drawing/2014/main" id="{93898C04-7928-DB41-8D94-88BB71B33E3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97" name="Freeform 2796">
                    <a:extLst>
                      <a:ext uri="{FF2B5EF4-FFF2-40B4-BE49-F238E27FC236}">
                        <a16:creationId xmlns:a16="http://schemas.microsoft.com/office/drawing/2014/main" id="{E1AC921C-5FA7-2F4A-A852-25CDCF549E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98" name="Group 2797">
                    <a:extLst>
                      <a:ext uri="{FF2B5EF4-FFF2-40B4-BE49-F238E27FC236}">
                        <a16:creationId xmlns:a16="http://schemas.microsoft.com/office/drawing/2014/main" id="{427DADBC-8F00-DC4E-BADF-A0AF39567F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99" name="Freeform 2798">
                      <a:extLst>
                        <a:ext uri="{FF2B5EF4-FFF2-40B4-BE49-F238E27FC236}">
                          <a16:creationId xmlns:a16="http://schemas.microsoft.com/office/drawing/2014/main" id="{3400830A-86F4-8F4C-8306-50DE4ADC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0" name="Freeform 2799">
                      <a:extLst>
                        <a:ext uri="{FF2B5EF4-FFF2-40B4-BE49-F238E27FC236}">
                          <a16:creationId xmlns:a16="http://schemas.microsoft.com/office/drawing/2014/main" id="{E130D9A8-D590-D043-8965-DEA1B621E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1" name="Freeform 2800">
                      <a:extLst>
                        <a:ext uri="{FF2B5EF4-FFF2-40B4-BE49-F238E27FC236}">
                          <a16:creationId xmlns:a16="http://schemas.microsoft.com/office/drawing/2014/main" id="{B0373382-B60B-2545-AE96-3B03009B8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2" name="Freeform 2801">
                      <a:extLst>
                        <a:ext uri="{FF2B5EF4-FFF2-40B4-BE49-F238E27FC236}">
                          <a16:creationId xmlns:a16="http://schemas.microsoft.com/office/drawing/2014/main" id="{B149BC78-350A-9549-A3BF-7D4AA7B36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79" name="TextBox 2778">
                <a:extLst>
                  <a:ext uri="{FF2B5EF4-FFF2-40B4-BE49-F238E27FC236}">
                    <a16:creationId xmlns:a16="http://schemas.microsoft.com/office/drawing/2014/main" id="{E73392ED-3E72-1543-AF01-ED99EE14D934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780" name="TextBox 2779">
                <a:extLst>
                  <a:ext uri="{FF2B5EF4-FFF2-40B4-BE49-F238E27FC236}">
                    <a16:creationId xmlns:a16="http://schemas.microsoft.com/office/drawing/2014/main" id="{D022AC8D-7EAE-8242-881A-2135EC4E0939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E6753A88-3E5E-5445-8D35-14A16B423370}"/>
                </a:ext>
              </a:extLst>
            </p:cNvPr>
            <p:cNvGrpSpPr/>
            <p:nvPr/>
          </p:nvGrpSpPr>
          <p:grpSpPr>
            <a:xfrm>
              <a:off x="977155" y="3550503"/>
              <a:ext cx="914400" cy="479686"/>
              <a:chOff x="3668110" y="2448910"/>
              <a:chExt cx="3794234" cy="2165130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C945D579-5534-E745-8BE5-52C73FE99396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53" name="Freeform 1252">
                <a:extLst>
                  <a:ext uri="{FF2B5EF4-FFF2-40B4-BE49-F238E27FC236}">
                    <a16:creationId xmlns:a16="http://schemas.microsoft.com/office/drawing/2014/main" id="{990DFD40-F72C-AD4D-A247-DC1DBC2A6DC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4CEB9841-2A55-4545-9261-7C5B90F0A9AD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AA16CD4-9B7C-3A4D-9689-AC63E731CA36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46814721-CA53-6D44-9153-931AFD81EAF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78F76837-4AEF-FA42-B9F1-4AFCB59A4D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43B23EF7-F40E-A947-B228-E2514236BC8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D3D69CFA-AF15-E94E-8914-97945DA574A6}"/>
                </a:ext>
              </a:extLst>
            </p:cNvPr>
            <p:cNvGrpSpPr/>
            <p:nvPr/>
          </p:nvGrpSpPr>
          <p:grpSpPr>
            <a:xfrm>
              <a:off x="2554943" y="3564953"/>
              <a:ext cx="914400" cy="479686"/>
              <a:chOff x="3668110" y="2448910"/>
              <a:chExt cx="3794234" cy="2165130"/>
            </a:xfrm>
          </p:grpSpPr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9E5C83BA-FE05-6C44-98FC-DCEA3538DF65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4C2CD45D-A60E-6146-BAEF-952839A41BD1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F9511E44-72C5-294A-B628-02490F2B54A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CDA6D107-925D-AF46-B50F-7EA1D51C266A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61F50584-2CAF-DD4D-BBD2-277C0549219F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0457AA84-A21D-4044-8287-23717EAA07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23A87F4D-E678-C14D-90D4-EB771A1420C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40" name="Group 1539">
              <a:extLst>
                <a:ext uri="{FF2B5EF4-FFF2-40B4-BE49-F238E27FC236}">
                  <a16:creationId xmlns:a16="http://schemas.microsoft.com/office/drawing/2014/main" id="{B9372792-EF46-1D4B-8670-7C9020F4AB8B}"/>
                </a:ext>
              </a:extLst>
            </p:cNvPr>
            <p:cNvGrpSpPr/>
            <p:nvPr/>
          </p:nvGrpSpPr>
          <p:grpSpPr>
            <a:xfrm>
              <a:off x="4132731" y="3579403"/>
              <a:ext cx="914400" cy="479686"/>
              <a:chOff x="3668110" y="2448910"/>
              <a:chExt cx="3794234" cy="2165130"/>
            </a:xfrm>
          </p:grpSpPr>
          <p:sp>
            <p:nvSpPr>
              <p:cNvPr id="1541" name="Rectangle 1540">
                <a:extLst>
                  <a:ext uri="{FF2B5EF4-FFF2-40B4-BE49-F238E27FC236}">
                    <a16:creationId xmlns:a16="http://schemas.microsoft.com/office/drawing/2014/main" id="{8CADAA24-4288-C54C-95B9-CBFB6719E452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42" name="Freeform 1541">
                <a:extLst>
                  <a:ext uri="{FF2B5EF4-FFF2-40B4-BE49-F238E27FC236}">
                    <a16:creationId xmlns:a16="http://schemas.microsoft.com/office/drawing/2014/main" id="{43F73091-63A7-D54A-8E00-153C03FDB7A6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C8CDB562-CBBF-044F-8E72-6C6D6ACA52A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544" name="Freeform 1543">
                  <a:extLst>
                    <a:ext uri="{FF2B5EF4-FFF2-40B4-BE49-F238E27FC236}">
                      <a16:creationId xmlns:a16="http://schemas.microsoft.com/office/drawing/2014/main" id="{25EF3E88-8BE2-0A4B-9BBA-B488791FA62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5" name="Freeform 1544">
                  <a:extLst>
                    <a:ext uri="{FF2B5EF4-FFF2-40B4-BE49-F238E27FC236}">
                      <a16:creationId xmlns:a16="http://schemas.microsoft.com/office/drawing/2014/main" id="{E98DF7AD-6E40-394E-BD9D-497D59FD1E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6" name="Freeform 1545">
                  <a:extLst>
                    <a:ext uri="{FF2B5EF4-FFF2-40B4-BE49-F238E27FC236}">
                      <a16:creationId xmlns:a16="http://schemas.microsoft.com/office/drawing/2014/main" id="{42BC86F8-28FF-B34E-A558-43CF931B0B4F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7" name="Freeform 1546">
                  <a:extLst>
                    <a:ext uri="{FF2B5EF4-FFF2-40B4-BE49-F238E27FC236}">
                      <a16:creationId xmlns:a16="http://schemas.microsoft.com/office/drawing/2014/main" id="{B37EC887-92E7-8045-A1E0-A139E10C88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43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8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0B55521C-E9E4-5442-8901-A188490A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6" y="2097110"/>
            <a:ext cx="6330203" cy="35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5DA41-DD5B-1C40-B9A9-28E9CB714C21}"/>
              </a:ext>
            </a:extLst>
          </p:cNvPr>
          <p:cNvSpPr txBox="1"/>
          <p:nvPr/>
        </p:nvSpPr>
        <p:spPr>
          <a:xfrm>
            <a:off x="655543" y="1885950"/>
            <a:ext cx="50632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Facebook F16 data center network topology: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3FECF-8C61-1440-ADD1-65A1FD646313}"/>
              </a:ext>
            </a:extLst>
          </p:cNvPr>
          <p:cNvSpPr txBox="1"/>
          <p:nvPr/>
        </p:nvSpPr>
        <p:spPr>
          <a:xfrm>
            <a:off x="1428750" y="5546911"/>
            <a:ext cx="621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https://engineering.fb.com/data-center-engineering/f16-minipack/    (posted 3/2019)</a:t>
            </a:r>
          </a:p>
        </p:txBody>
      </p:sp>
    </p:spTree>
    <p:extLst>
      <p:ext uri="{BB962C8B-B14F-4D97-AF65-F5344CB8AC3E}">
        <p14:creationId xmlns:p14="http://schemas.microsoft.com/office/powerpoint/2010/main" val="4315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multipath</a:t>
            </a:r>
            <a:endParaRPr lang="en-US" sz="3300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76C6C-99D3-E94F-8614-CFFFFFFF6668}"/>
              </a:ext>
            </a:extLst>
          </p:cNvPr>
          <p:cNvGrpSpPr/>
          <p:nvPr/>
        </p:nvGrpSpPr>
        <p:grpSpPr>
          <a:xfrm>
            <a:off x="1018614" y="2640780"/>
            <a:ext cx="7200901" cy="3234772"/>
            <a:chOff x="1344706" y="2006080"/>
            <a:chExt cx="6858000" cy="2887398"/>
          </a:xfrm>
        </p:grpSpPr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5618E92C-81D8-1040-9655-EC5EAAD6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706" y="2006080"/>
              <a:ext cx="6858000" cy="2774098"/>
            </a:xfrm>
            <a:prstGeom prst="rect">
              <a:avLst/>
            </a:prstGeom>
          </p:spPr>
        </p:pic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32E95733-C2FE-5948-A08C-37DDCBF4AC0E}"/>
                </a:ext>
              </a:extLst>
            </p:cNvPr>
            <p:cNvSpPr/>
            <p:nvPr/>
          </p:nvSpPr>
          <p:spPr>
            <a:xfrm>
              <a:off x="1562964" y="3208452"/>
              <a:ext cx="5345622" cy="22643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E39D5CA4-4D85-F04D-A7CD-BE5091180B97}"/>
                </a:ext>
              </a:extLst>
            </p:cNvPr>
            <p:cNvGrpSpPr/>
            <p:nvPr/>
          </p:nvGrpSpPr>
          <p:grpSpPr>
            <a:xfrm>
              <a:off x="1707882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3072383-1FD9-A244-9F75-1C7F9CD25EED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5DE51E2-D55A-A045-902A-0AB333FFE7D8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3D055A99-5CE0-7F47-8650-A29C46351B5F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A874A480-BA95-EC4B-9AF3-C188C613318E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688F9786-0317-CD4F-BBD8-537073F6D377}"/>
                </a:ext>
              </a:extLst>
            </p:cNvPr>
            <p:cNvGrpSpPr/>
            <p:nvPr/>
          </p:nvGrpSpPr>
          <p:grpSpPr>
            <a:xfrm>
              <a:off x="3101707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BC584115-7C45-8D4D-B45E-2AD3F8E27492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64DC0524-6FC9-1043-ADCA-E4319F1AAC75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1381748D-B781-5343-A96D-25F97BAD81F6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53FA8EF5-AC95-D546-91DA-9C34481F6F70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3B14F078-202D-9A49-AD8F-33A4E05A155F}"/>
                </a:ext>
              </a:extLst>
            </p:cNvPr>
            <p:cNvGrpSpPr/>
            <p:nvPr/>
          </p:nvGrpSpPr>
          <p:grpSpPr>
            <a:xfrm>
              <a:off x="4495532" y="3211627"/>
              <a:ext cx="1877813" cy="232782"/>
              <a:chOff x="430412" y="3248793"/>
              <a:chExt cx="1877813" cy="232782"/>
            </a:xfrm>
          </p:grpSpPr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DBA8168B-A82F-3E49-BA3A-5EB26FCD81FF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3FAAB0BF-791B-884D-8079-DDCFFF87F3C0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AF753C76-1494-1A4A-920B-B3F363531D8B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D4683DFF-A698-344F-A1BA-D50F109E4E7B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AAAB2B62-EC06-B648-A168-2DF9934D2AAD}"/>
                </a:ext>
              </a:extLst>
            </p:cNvPr>
            <p:cNvGrpSpPr/>
            <p:nvPr/>
          </p:nvGrpSpPr>
          <p:grpSpPr>
            <a:xfrm>
              <a:off x="1612076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DA0C5C4-CB61-F742-9C55-87F470D957AF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00322102-FA77-9047-82EB-1ED7B34593C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8EE540A3-C5BF-1F44-9523-31F2A1479D6F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DBDE143A-02F9-7D45-9474-B0CF59B9F127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3AD085FC-E76E-F74C-8FFA-C373E292FE90}"/>
                </a:ext>
              </a:extLst>
            </p:cNvPr>
            <p:cNvGrpSpPr/>
            <p:nvPr/>
          </p:nvGrpSpPr>
          <p:grpSpPr>
            <a:xfrm>
              <a:off x="3019745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B5EACDDA-3A7E-B546-8656-730C6CA54FC5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EF98ECF3-A429-264D-B93F-945ECEF2BBBC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72DCB234-4313-9E45-B75F-93D2E13BAEAC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6DE705A4-46EE-2C49-A8F0-C1DA7D89678A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2" name="Group 1111">
              <a:extLst>
                <a:ext uri="{FF2B5EF4-FFF2-40B4-BE49-F238E27FC236}">
                  <a16:creationId xmlns:a16="http://schemas.microsoft.com/office/drawing/2014/main" id="{76C756D9-7E0F-C048-8CC1-EB7B6C4B5147}"/>
                </a:ext>
              </a:extLst>
            </p:cNvPr>
            <p:cNvGrpSpPr/>
            <p:nvPr/>
          </p:nvGrpSpPr>
          <p:grpSpPr>
            <a:xfrm>
              <a:off x="4427414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38DD459-6135-E647-9888-24FCA1617739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FA8047E8-871F-1640-A7C8-5F21EDBDC93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E5BEA3D9-5FD5-2744-8966-A46D0165DDE8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A5C1C420-DEF4-5549-9612-E5BD5118036F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D74276F9-F127-8949-8EB9-EEB63A8CC303}"/>
                </a:ext>
              </a:extLst>
            </p:cNvPr>
            <p:cNvGrpSpPr/>
            <p:nvPr/>
          </p:nvGrpSpPr>
          <p:grpSpPr>
            <a:xfrm>
              <a:off x="5835083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DBCE70ED-B5B8-8C4D-8C9B-2904BC36C076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1FF8D5D8-2BE6-B542-8677-EDE387E77DAF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4B2037D0-D88D-0647-8A43-081EB94230D7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6F201ECA-0229-304C-BDF8-DB08DCE0E7A0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27CF7771-DFC6-EA45-B4B7-03EBC7E83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8095" y="3208452"/>
              <a:ext cx="3938756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Straight Connector 1122">
              <a:extLst>
                <a:ext uri="{FF2B5EF4-FFF2-40B4-BE49-F238E27FC236}">
                  <a16:creationId xmlns:a16="http://schemas.microsoft.com/office/drawing/2014/main" id="{8E0EC3C3-180A-E94E-A2B6-1AB4D834E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840" y="3208452"/>
              <a:ext cx="4173610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Straight Connector 1123">
              <a:extLst>
                <a:ext uri="{FF2B5EF4-FFF2-40B4-BE49-F238E27FC236}">
                  <a16:creationId xmlns:a16="http://schemas.microsoft.com/office/drawing/2014/main" id="{B7ADC323-716A-0D45-BA1C-17D906A5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3497" y="3208452"/>
              <a:ext cx="4839817" cy="23595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FAB9E5B0-7046-1743-89B1-DB2F0EF2AD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799" y="3211627"/>
              <a:ext cx="4507481" cy="22643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D2AF41A9-B325-C146-BCA2-23CB3453EE7D}"/>
                </a:ext>
              </a:extLst>
            </p:cNvPr>
            <p:cNvSpPr txBox="1"/>
            <p:nvPr/>
          </p:nvSpPr>
          <p:spPr>
            <a:xfrm>
              <a:off x="4400143" y="4218034"/>
              <a:ext cx="243163" cy="247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9</a:t>
              </a:r>
            </a:p>
          </p:txBody>
        </p:sp>
        <p:sp>
          <p:nvSpPr>
            <p:cNvPr id="1127" name="TextBox 1126">
              <a:extLst>
                <a:ext uri="{FF2B5EF4-FFF2-40B4-BE49-F238E27FC236}">
                  <a16:creationId xmlns:a16="http://schemas.microsoft.com/office/drawing/2014/main" id="{8C832824-640F-1043-B9F7-1D4A35FF7E17}"/>
                </a:ext>
              </a:extLst>
            </p:cNvPr>
            <p:cNvSpPr txBox="1"/>
            <p:nvPr/>
          </p:nvSpPr>
          <p:spPr>
            <a:xfrm>
              <a:off x="4715567" y="4218848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D857028C-D83D-0A4E-966E-6C30BA37E354}"/>
                </a:ext>
              </a:extLst>
            </p:cNvPr>
            <p:cNvSpPr txBox="1"/>
            <p:nvPr/>
          </p:nvSpPr>
          <p:spPr>
            <a:xfrm>
              <a:off x="5068973" y="4220999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11</a:t>
              </a:r>
            </a:p>
          </p:txBody>
        </p:sp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DFFA4DEE-0889-FE4C-87D8-B81307BE66F2}"/>
                </a:ext>
              </a:extLst>
            </p:cNvPr>
            <p:cNvSpPr txBox="1"/>
            <p:nvPr/>
          </p:nvSpPr>
          <p:spPr>
            <a:xfrm>
              <a:off x="5433769" y="4217456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</a:t>
              </a:r>
            </a:p>
          </p:txBody>
        </p: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8BD4198E-AC20-F248-8C7C-298F93154207}"/>
                </a:ext>
              </a:extLst>
            </p:cNvPr>
            <p:cNvSpPr txBox="1"/>
            <p:nvPr/>
          </p:nvSpPr>
          <p:spPr>
            <a:xfrm>
              <a:off x="5792870" y="4213911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13</a:t>
              </a:r>
            </a:p>
          </p:txBody>
        </p:sp>
        <p:sp>
          <p:nvSpPr>
            <p:cNvPr id="1131" name="TextBox 1130">
              <a:extLst>
                <a:ext uri="{FF2B5EF4-FFF2-40B4-BE49-F238E27FC236}">
                  <a16:creationId xmlns:a16="http://schemas.microsoft.com/office/drawing/2014/main" id="{562C2E14-D055-D644-8850-3E4417D181EF}"/>
                </a:ext>
              </a:extLst>
            </p:cNvPr>
            <p:cNvSpPr txBox="1"/>
            <p:nvPr/>
          </p:nvSpPr>
          <p:spPr>
            <a:xfrm>
              <a:off x="6151971" y="4216061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14</a:t>
              </a:r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15386104-1206-5E44-9A26-6A7C06DD04A6}"/>
                </a:ext>
              </a:extLst>
            </p:cNvPr>
            <p:cNvSpPr txBox="1"/>
            <p:nvPr/>
          </p:nvSpPr>
          <p:spPr>
            <a:xfrm>
              <a:off x="6511072" y="4212518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62103A26-B517-644D-B539-988991BAAD8F}"/>
                </a:ext>
              </a:extLst>
            </p:cNvPr>
            <p:cNvSpPr txBox="1"/>
            <p:nvPr/>
          </p:nvSpPr>
          <p:spPr>
            <a:xfrm>
              <a:off x="6858783" y="4208974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16</a:t>
              </a:r>
            </a:p>
          </p:txBody>
        </p: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5F4505F7-BBD1-9F43-923F-76ECBECD7B33}"/>
                </a:ext>
              </a:extLst>
            </p:cNvPr>
            <p:cNvSpPr txBox="1"/>
            <p:nvPr/>
          </p:nvSpPr>
          <p:spPr>
            <a:xfrm>
              <a:off x="1500787" y="4563808"/>
              <a:ext cx="5921569" cy="3296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</a:t>
              </a:r>
              <a:r>
                <a:rPr lang="en-US" dirty="0">
                  <a:solidFill>
                    <a:srgbClr val="C00000"/>
                  </a:solidFill>
                </a:rPr>
                <a:t>disjoint</a:t>
              </a:r>
              <a:r>
                <a:rPr lang="en-US" dirty="0"/>
                <a:t> paths highlighted between racks 1 and 11</a:t>
              </a:r>
            </a:p>
          </p:txBody>
        </p:sp>
        <p:sp>
          <p:nvSpPr>
            <p:cNvPr id="1134" name="Freeform 1133">
              <a:extLst>
                <a:ext uri="{FF2B5EF4-FFF2-40B4-BE49-F238E27FC236}">
                  <a16:creationId xmlns:a16="http://schemas.microsoft.com/office/drawing/2014/main" id="{45A9891D-A557-E54C-91F6-288272F5BD99}"/>
                </a:ext>
              </a:extLst>
            </p:cNvPr>
            <p:cNvSpPr/>
            <p:nvPr/>
          </p:nvSpPr>
          <p:spPr>
            <a:xfrm>
              <a:off x="1624856" y="2465450"/>
              <a:ext cx="3485236" cy="973841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5236" h="973841">
                  <a:moveTo>
                    <a:pt x="0" y="973841"/>
                  </a:moveTo>
                  <a:lnTo>
                    <a:pt x="569482" y="757432"/>
                  </a:lnTo>
                  <a:cubicBezTo>
                    <a:pt x="569482" y="504955"/>
                    <a:pt x="569483" y="252477"/>
                    <a:pt x="569483" y="0"/>
                  </a:cubicBezTo>
                  <a:lnTo>
                    <a:pt x="3211885" y="569497"/>
                  </a:lnTo>
                  <a:lnTo>
                    <a:pt x="3468152" y="734652"/>
                  </a:lnTo>
                  <a:lnTo>
                    <a:pt x="3485236" y="973841"/>
                  </a:lnTo>
                </a:path>
              </a:pathLst>
            </a:custGeom>
            <a:ln w="444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5" name="Freeform 1134">
              <a:extLst>
                <a:ext uri="{FF2B5EF4-FFF2-40B4-BE49-F238E27FC236}">
                  <a16:creationId xmlns:a16="http://schemas.microsoft.com/office/drawing/2014/main" id="{50FBB60B-7C4C-8D49-B2DB-B85E835FD61D}"/>
                </a:ext>
              </a:extLst>
            </p:cNvPr>
            <p:cNvSpPr/>
            <p:nvPr/>
          </p:nvSpPr>
          <p:spPr>
            <a:xfrm>
              <a:off x="1715628" y="2483588"/>
              <a:ext cx="4584339" cy="973842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  <a:gd name="connsiteX0" fmla="*/ 0 w 4789352"/>
                <a:gd name="connsiteY0" fmla="*/ 1082046 h 1082046"/>
                <a:gd name="connsiteX1" fmla="*/ 1873598 w 4789352"/>
                <a:gd name="connsiteY1" fmla="*/ 757432 h 1082046"/>
                <a:gd name="connsiteX2" fmla="*/ 1873599 w 4789352"/>
                <a:gd name="connsiteY2" fmla="*/ 0 h 1082046"/>
                <a:gd name="connsiteX3" fmla="*/ 4516001 w 4789352"/>
                <a:gd name="connsiteY3" fmla="*/ 569497 h 1082046"/>
                <a:gd name="connsiteX4" fmla="*/ 4772268 w 4789352"/>
                <a:gd name="connsiteY4" fmla="*/ 734652 h 1082046"/>
                <a:gd name="connsiteX5" fmla="*/ 4789352 w 4789352"/>
                <a:gd name="connsiteY5" fmla="*/ 973841 h 1082046"/>
                <a:gd name="connsiteX0" fmla="*/ 0 w 4789352"/>
                <a:gd name="connsiteY0" fmla="*/ 973842 h 973842"/>
                <a:gd name="connsiteX1" fmla="*/ 1873598 w 4789352"/>
                <a:gd name="connsiteY1" fmla="*/ 649228 h 973842"/>
                <a:gd name="connsiteX2" fmla="*/ 1884989 w 4789352"/>
                <a:gd name="connsiteY2" fmla="*/ 0 h 973842"/>
                <a:gd name="connsiteX3" fmla="*/ 4516001 w 4789352"/>
                <a:gd name="connsiteY3" fmla="*/ 461293 h 973842"/>
                <a:gd name="connsiteX4" fmla="*/ 4772268 w 4789352"/>
                <a:gd name="connsiteY4" fmla="*/ 626448 h 973842"/>
                <a:gd name="connsiteX5" fmla="*/ 4789352 w 4789352"/>
                <a:gd name="connsiteY5" fmla="*/ 865637 h 973842"/>
                <a:gd name="connsiteX0" fmla="*/ 0 w 4772268"/>
                <a:gd name="connsiteY0" fmla="*/ 973842 h 973842"/>
                <a:gd name="connsiteX1" fmla="*/ 1873598 w 4772268"/>
                <a:gd name="connsiteY1" fmla="*/ 649228 h 973842"/>
                <a:gd name="connsiteX2" fmla="*/ 1884989 w 4772268"/>
                <a:gd name="connsiteY2" fmla="*/ 0 h 973842"/>
                <a:gd name="connsiteX3" fmla="*/ 4516001 w 4772268"/>
                <a:gd name="connsiteY3" fmla="*/ 461293 h 973842"/>
                <a:gd name="connsiteX4" fmla="*/ 4772268 w 4772268"/>
                <a:gd name="connsiteY4" fmla="*/ 626448 h 973842"/>
                <a:gd name="connsiteX5" fmla="*/ 3451066 w 4772268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16001 w 4584339"/>
                <a:gd name="connsiteY3" fmla="*/ 461293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  <a:gd name="connsiteX0" fmla="*/ 0 w 4624203"/>
                <a:gd name="connsiteY0" fmla="*/ 973842 h 973842"/>
                <a:gd name="connsiteX1" fmla="*/ 1873598 w 4624203"/>
                <a:gd name="connsiteY1" fmla="*/ 649228 h 973842"/>
                <a:gd name="connsiteX2" fmla="*/ 1884989 w 4624203"/>
                <a:gd name="connsiteY2" fmla="*/ 0 h 973842"/>
                <a:gd name="connsiteX3" fmla="*/ 4624203 w 4624203"/>
                <a:gd name="connsiteY3" fmla="*/ 580887 h 973842"/>
                <a:gd name="connsiteX4" fmla="*/ 4584339 w 4624203"/>
                <a:gd name="connsiteY4" fmla="*/ 728958 h 973842"/>
                <a:gd name="connsiteX5" fmla="*/ 3451066 w 4624203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72949 w 4584339"/>
                <a:gd name="connsiteY3" fmla="*/ 569497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339" h="973842">
                  <a:moveTo>
                    <a:pt x="0" y="973842"/>
                  </a:moveTo>
                  <a:lnTo>
                    <a:pt x="1873598" y="649228"/>
                  </a:lnTo>
                  <a:cubicBezTo>
                    <a:pt x="1873598" y="396751"/>
                    <a:pt x="1884989" y="252477"/>
                    <a:pt x="1884989" y="0"/>
                  </a:cubicBezTo>
                  <a:lnTo>
                    <a:pt x="4572949" y="569497"/>
                  </a:lnTo>
                  <a:lnTo>
                    <a:pt x="4584339" y="728958"/>
                  </a:lnTo>
                  <a:lnTo>
                    <a:pt x="3451066" y="939672"/>
                  </a:lnTo>
                </a:path>
              </a:pathLst>
            </a:custGeom>
            <a:ln w="539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42" name="Rectangle 6">
            <a:extLst>
              <a:ext uri="{FF2B5EF4-FFF2-40B4-BE49-F238E27FC236}">
                <a16:creationId xmlns:a16="http://schemas.microsoft.com/office/drawing/2014/main" id="{A2ACF35F-12E6-0249-AE9D-CA2089FD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69" y="1823128"/>
            <a:ext cx="8442232" cy="134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09550" indent="-209550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100" i="0" dirty="0">
                <a:latin typeface="+mn-lt"/>
              </a:rPr>
              <a:t>rich interconnection among switches, racks: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throughput between racks (multiple routing paths possible)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reliability via redundancy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dirty="0">
              <a:latin typeface="Gill Sans MT" charset="0"/>
            </a:endParaRPr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7E8F571-F3FB-C247-B74D-9BEAF145DC4B}"/>
              </a:ext>
            </a:extLst>
          </p:cNvPr>
          <p:cNvGrpSpPr/>
          <p:nvPr/>
        </p:nvGrpSpPr>
        <p:grpSpPr>
          <a:xfrm>
            <a:off x="1750620" y="2973745"/>
            <a:ext cx="457657" cy="259802"/>
            <a:chOff x="3668110" y="2448910"/>
            <a:chExt cx="3794234" cy="2165130"/>
          </a:xfrm>
        </p:grpSpPr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2DCAB119-FA60-1746-A6A4-B802C843B16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48" name="Freeform 1147">
              <a:extLst>
                <a:ext uri="{FF2B5EF4-FFF2-40B4-BE49-F238E27FC236}">
                  <a16:creationId xmlns:a16="http://schemas.microsoft.com/office/drawing/2014/main" id="{538FA78F-3642-194F-80F9-0A55C4F66CA3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49" name="Group 1148">
              <a:extLst>
                <a:ext uri="{FF2B5EF4-FFF2-40B4-BE49-F238E27FC236}">
                  <a16:creationId xmlns:a16="http://schemas.microsoft.com/office/drawing/2014/main" id="{2DB23CBA-F0AB-2E49-A01E-510852C93B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0" name="Freeform 1149">
                <a:extLst>
                  <a:ext uri="{FF2B5EF4-FFF2-40B4-BE49-F238E27FC236}">
                    <a16:creationId xmlns:a16="http://schemas.microsoft.com/office/drawing/2014/main" id="{E19762A3-7FA7-8943-A77A-D3C527BF546F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1" name="Freeform 1150">
                <a:extLst>
                  <a:ext uri="{FF2B5EF4-FFF2-40B4-BE49-F238E27FC236}">
                    <a16:creationId xmlns:a16="http://schemas.microsoft.com/office/drawing/2014/main" id="{3C9AED02-DCE9-7147-B1EA-D6C7616F6AA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2" name="Freeform 1151">
                <a:extLst>
                  <a:ext uri="{FF2B5EF4-FFF2-40B4-BE49-F238E27FC236}">
                    <a16:creationId xmlns:a16="http://schemas.microsoft.com/office/drawing/2014/main" id="{D9060922-1C4B-AB41-93FB-725FBD1F86E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70B56F9A-7427-2949-8145-7CF8063BEB5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A0D6F02E-F3A3-CF46-9C9A-076CC1EF6761}"/>
              </a:ext>
            </a:extLst>
          </p:cNvPr>
          <p:cNvGrpSpPr/>
          <p:nvPr/>
        </p:nvGrpSpPr>
        <p:grpSpPr>
          <a:xfrm>
            <a:off x="3215946" y="2974888"/>
            <a:ext cx="457657" cy="259802"/>
            <a:chOff x="3668110" y="2448910"/>
            <a:chExt cx="3794234" cy="2165130"/>
          </a:xfrm>
        </p:grpSpPr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4BBBF99B-A42D-FF41-B684-2AB320CF5FF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56" name="Freeform 1155">
              <a:extLst>
                <a:ext uri="{FF2B5EF4-FFF2-40B4-BE49-F238E27FC236}">
                  <a16:creationId xmlns:a16="http://schemas.microsoft.com/office/drawing/2014/main" id="{EA01E8DF-4BBF-FA41-BC78-18883FA7708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D6E0E1AD-7BC3-5F48-932A-541BBF6FEE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79B37B7B-64BD-5244-9B93-16A4129C08F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94C6A981-AEA5-D947-AF11-0A1A62696F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530F6BF-6E19-CC4D-ABF7-5893BFBBAF0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1" name="Freeform 1160">
                <a:extLst>
                  <a:ext uri="{FF2B5EF4-FFF2-40B4-BE49-F238E27FC236}">
                    <a16:creationId xmlns:a16="http://schemas.microsoft.com/office/drawing/2014/main" id="{D86BD588-7924-F34D-AD96-DE440F1CB3D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9C8431BF-F28F-6543-AF5F-74DBBFFBD47F}"/>
              </a:ext>
            </a:extLst>
          </p:cNvPr>
          <p:cNvGrpSpPr/>
          <p:nvPr/>
        </p:nvGrpSpPr>
        <p:grpSpPr>
          <a:xfrm>
            <a:off x="4681272" y="2976031"/>
            <a:ext cx="457657" cy="259802"/>
            <a:chOff x="3668110" y="2448910"/>
            <a:chExt cx="3794234" cy="2165130"/>
          </a:xfrm>
        </p:grpSpPr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88F67868-CF88-704A-9566-F3D51713181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64" name="Freeform 1163">
              <a:extLst>
                <a:ext uri="{FF2B5EF4-FFF2-40B4-BE49-F238E27FC236}">
                  <a16:creationId xmlns:a16="http://schemas.microsoft.com/office/drawing/2014/main" id="{AC0B2BE9-98B6-1447-B542-430F06859AB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951C3C2-A159-AB41-906A-62BA7B3B6D0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F8E97B0F-74C8-7F47-91B5-6AC8FC3CC5EE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C800488B-5F27-0E4D-A1F3-E5BA6B4EABD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8" name="Freeform 1167">
                <a:extLst>
                  <a:ext uri="{FF2B5EF4-FFF2-40B4-BE49-F238E27FC236}">
                    <a16:creationId xmlns:a16="http://schemas.microsoft.com/office/drawing/2014/main" id="{1138EB5C-B447-B240-8512-9C1CA6D4B716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9" name="Freeform 1168">
                <a:extLst>
                  <a:ext uri="{FF2B5EF4-FFF2-40B4-BE49-F238E27FC236}">
                    <a16:creationId xmlns:a16="http://schemas.microsoft.com/office/drawing/2014/main" id="{068D789C-8A44-2845-B74A-8603923FACBA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0" name="Group 1169">
            <a:extLst>
              <a:ext uri="{FF2B5EF4-FFF2-40B4-BE49-F238E27FC236}">
                <a16:creationId xmlns:a16="http://schemas.microsoft.com/office/drawing/2014/main" id="{D6FF15E2-421D-7F4F-8808-713CF0AA7E84}"/>
              </a:ext>
            </a:extLst>
          </p:cNvPr>
          <p:cNvGrpSpPr/>
          <p:nvPr/>
        </p:nvGrpSpPr>
        <p:grpSpPr>
          <a:xfrm>
            <a:off x="6163743" y="2977174"/>
            <a:ext cx="457657" cy="259802"/>
            <a:chOff x="3668110" y="2448910"/>
            <a:chExt cx="3794234" cy="2165130"/>
          </a:xfrm>
        </p:grpSpPr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4B94F67F-8491-C44F-BFB0-37D91904FA9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72" name="Freeform 1171">
              <a:extLst>
                <a:ext uri="{FF2B5EF4-FFF2-40B4-BE49-F238E27FC236}">
                  <a16:creationId xmlns:a16="http://schemas.microsoft.com/office/drawing/2014/main" id="{8E0E2C36-2739-1345-A37D-DA7ADBC4AFE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3F99691F-CF05-A449-B91B-A4261554D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DC7B9C86-7ED6-6748-912D-E2D3D7B099A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7AA3830C-9DBA-974C-98AB-7326BC690AA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369F717E-6821-AA42-8EB6-8C82A4A1161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7" name="Freeform 1176">
                <a:extLst>
                  <a:ext uri="{FF2B5EF4-FFF2-40B4-BE49-F238E27FC236}">
                    <a16:creationId xmlns:a16="http://schemas.microsoft.com/office/drawing/2014/main" id="{2CEDA57A-48E2-D24D-9BAC-B0AB97BEA4A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79C7C163-8B71-394F-9EEB-D1F33B457F9E}"/>
              </a:ext>
            </a:extLst>
          </p:cNvPr>
          <p:cNvGrpSpPr/>
          <p:nvPr/>
        </p:nvGrpSpPr>
        <p:grpSpPr>
          <a:xfrm>
            <a:off x="1775766" y="3754755"/>
            <a:ext cx="411937" cy="226314"/>
            <a:chOff x="3668110" y="2448910"/>
            <a:chExt cx="3794234" cy="2165130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41F67261-DE91-774C-89E5-3318ED3D4DC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0" name="Freeform 1179">
              <a:extLst>
                <a:ext uri="{FF2B5EF4-FFF2-40B4-BE49-F238E27FC236}">
                  <a16:creationId xmlns:a16="http://schemas.microsoft.com/office/drawing/2014/main" id="{395C2351-B50B-DD47-9593-D0EE4C13E6D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B18F0A06-0DCB-A84C-A1A9-FE06F51D91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82" name="Freeform 1181">
                <a:extLst>
                  <a:ext uri="{FF2B5EF4-FFF2-40B4-BE49-F238E27FC236}">
                    <a16:creationId xmlns:a16="http://schemas.microsoft.com/office/drawing/2014/main" id="{F22C5F99-30D4-F34F-B61C-E696C1EF38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3" name="Freeform 1182">
                <a:extLst>
                  <a:ext uri="{FF2B5EF4-FFF2-40B4-BE49-F238E27FC236}">
                    <a16:creationId xmlns:a16="http://schemas.microsoft.com/office/drawing/2014/main" id="{8C6A5148-CB31-0D45-81F9-D71BC18528D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4" name="Freeform 1183">
                <a:extLst>
                  <a:ext uri="{FF2B5EF4-FFF2-40B4-BE49-F238E27FC236}">
                    <a16:creationId xmlns:a16="http://schemas.microsoft.com/office/drawing/2014/main" id="{CF6213EE-F008-E046-A7CD-07C66E5EF483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4A21F448-E802-7F4F-81C1-286AFEBCF30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E82BD4AD-4686-5B45-A010-6E3B958FAB6D}"/>
              </a:ext>
            </a:extLst>
          </p:cNvPr>
          <p:cNvGrpSpPr/>
          <p:nvPr/>
        </p:nvGrpSpPr>
        <p:grpSpPr>
          <a:xfrm>
            <a:off x="3237663" y="3764240"/>
            <a:ext cx="411937" cy="226314"/>
            <a:chOff x="3668110" y="2448910"/>
            <a:chExt cx="3794234" cy="2165130"/>
          </a:xfrm>
        </p:grpSpPr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5902C496-125C-0E4A-BCAC-1A4DBF6D738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8" name="Freeform 1187">
              <a:extLst>
                <a:ext uri="{FF2B5EF4-FFF2-40B4-BE49-F238E27FC236}">
                  <a16:creationId xmlns:a16="http://schemas.microsoft.com/office/drawing/2014/main" id="{A198D58D-9BE0-0E41-B568-7C587EE9CB8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9" name="Group 1188">
              <a:extLst>
                <a:ext uri="{FF2B5EF4-FFF2-40B4-BE49-F238E27FC236}">
                  <a16:creationId xmlns:a16="http://schemas.microsoft.com/office/drawing/2014/main" id="{D8EF2C5B-422A-0847-A7FE-4D766ECC7E9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0" name="Freeform 1189">
                <a:extLst>
                  <a:ext uri="{FF2B5EF4-FFF2-40B4-BE49-F238E27FC236}">
                    <a16:creationId xmlns:a16="http://schemas.microsoft.com/office/drawing/2014/main" id="{1719649C-4608-6846-A5BE-CDC493555B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CA774823-07A3-0B4F-9EF9-2CD6F16836E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2493B40E-06D2-AD40-A4FC-5B801FC3777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3" name="Freeform 1192">
                <a:extLst>
                  <a:ext uri="{FF2B5EF4-FFF2-40B4-BE49-F238E27FC236}">
                    <a16:creationId xmlns:a16="http://schemas.microsoft.com/office/drawing/2014/main" id="{314493D3-85DB-C544-AA14-6E20DC8080B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944C7838-0608-3746-A5DA-776C1E1E9AD4}"/>
              </a:ext>
            </a:extLst>
          </p:cNvPr>
          <p:cNvGrpSpPr/>
          <p:nvPr/>
        </p:nvGrpSpPr>
        <p:grpSpPr>
          <a:xfrm>
            <a:off x="4737279" y="3766866"/>
            <a:ext cx="411937" cy="226314"/>
            <a:chOff x="3668110" y="2448910"/>
            <a:chExt cx="3794234" cy="2165130"/>
          </a:xfrm>
        </p:grpSpPr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405C1EF3-F5D4-CE47-8CF1-D03C01AF81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96" name="Freeform 1195">
              <a:extLst>
                <a:ext uri="{FF2B5EF4-FFF2-40B4-BE49-F238E27FC236}">
                  <a16:creationId xmlns:a16="http://schemas.microsoft.com/office/drawing/2014/main" id="{4040F348-4855-6D40-B4F0-E1617C8FB3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C8AB1633-5392-1F40-A63E-2D616030832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8" name="Freeform 1197">
                <a:extLst>
                  <a:ext uri="{FF2B5EF4-FFF2-40B4-BE49-F238E27FC236}">
                    <a16:creationId xmlns:a16="http://schemas.microsoft.com/office/drawing/2014/main" id="{6766D20A-4223-9B40-B707-6E0D324FEEA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9" name="Freeform 1198">
                <a:extLst>
                  <a:ext uri="{FF2B5EF4-FFF2-40B4-BE49-F238E27FC236}">
                    <a16:creationId xmlns:a16="http://schemas.microsoft.com/office/drawing/2014/main" id="{85BB511B-F2A2-774D-AF0D-A4FAA7D93CC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0" name="Freeform 1199">
                <a:extLst>
                  <a:ext uri="{FF2B5EF4-FFF2-40B4-BE49-F238E27FC236}">
                    <a16:creationId xmlns:a16="http://schemas.microsoft.com/office/drawing/2014/main" id="{9BFB4310-37EE-974E-916D-FBC3B9DF253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1" name="Freeform 1200">
                <a:extLst>
                  <a:ext uri="{FF2B5EF4-FFF2-40B4-BE49-F238E27FC236}">
                    <a16:creationId xmlns:a16="http://schemas.microsoft.com/office/drawing/2014/main" id="{58E18327-ADE7-6A4B-A62D-F7D2EFA7CAE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EABC9799-7777-0F4D-AB89-0EC54B5B340D}"/>
              </a:ext>
            </a:extLst>
          </p:cNvPr>
          <p:cNvGrpSpPr/>
          <p:nvPr/>
        </p:nvGrpSpPr>
        <p:grpSpPr>
          <a:xfrm>
            <a:off x="6209463" y="3772922"/>
            <a:ext cx="411937" cy="226314"/>
            <a:chOff x="3668110" y="2448910"/>
            <a:chExt cx="3794234" cy="2165130"/>
          </a:xfrm>
        </p:grpSpPr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CC298C8-40FC-5B4C-B959-7EDD5647AF1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04" name="Freeform 1203">
              <a:extLst>
                <a:ext uri="{FF2B5EF4-FFF2-40B4-BE49-F238E27FC236}">
                  <a16:creationId xmlns:a16="http://schemas.microsoft.com/office/drawing/2014/main" id="{90A45ECC-BFD1-6640-9044-DA471DEC040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05" name="Group 1204">
              <a:extLst>
                <a:ext uri="{FF2B5EF4-FFF2-40B4-BE49-F238E27FC236}">
                  <a16:creationId xmlns:a16="http://schemas.microsoft.com/office/drawing/2014/main" id="{F4DB0322-0DF8-794A-837A-D398C7FB9F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06" name="Freeform 1205">
                <a:extLst>
                  <a:ext uri="{FF2B5EF4-FFF2-40B4-BE49-F238E27FC236}">
                    <a16:creationId xmlns:a16="http://schemas.microsoft.com/office/drawing/2014/main" id="{AC9CDDCF-B643-B64F-A56C-DCC41CFBB56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AE41CF8-7A55-8147-80DD-2D2E3E2C5B8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DE7730FD-DAFD-1847-B15E-2D1FAFE2183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B504BF0C-A5A5-E847-A17E-C59CBBC901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88A96B8D-F74E-5041-85C9-37AFB4C4D01A}"/>
              </a:ext>
            </a:extLst>
          </p:cNvPr>
          <p:cNvGrpSpPr/>
          <p:nvPr/>
        </p:nvGrpSpPr>
        <p:grpSpPr>
          <a:xfrm>
            <a:off x="1271459" y="4264168"/>
            <a:ext cx="292262" cy="170429"/>
            <a:chOff x="3668110" y="2448910"/>
            <a:chExt cx="3794234" cy="2165130"/>
          </a:xfrm>
        </p:grpSpPr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39BE18F2-D1CD-0846-9DCC-2068A95467F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81" name="Freeform 1280">
              <a:extLst>
                <a:ext uri="{FF2B5EF4-FFF2-40B4-BE49-F238E27FC236}">
                  <a16:creationId xmlns:a16="http://schemas.microsoft.com/office/drawing/2014/main" id="{6CD66545-560A-3C47-8CA1-9C15A93CB24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A9D5C1C3-E928-8746-AAB0-857D1B2F1E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24F93911-DA80-9A42-83CC-1E90C6B19B4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85876457-6FB2-1340-A8D0-B8A79C7E85B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5E6D1CAD-2B7B-8B42-844A-C94F4F9FEC3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95149FE6-F8D1-3546-932E-EB803B00F4AD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95" name="Group 1294">
            <a:extLst>
              <a:ext uri="{FF2B5EF4-FFF2-40B4-BE49-F238E27FC236}">
                <a16:creationId xmlns:a16="http://schemas.microsoft.com/office/drawing/2014/main" id="{CBB1D598-F9DC-E043-B06B-563F394A39D4}"/>
              </a:ext>
            </a:extLst>
          </p:cNvPr>
          <p:cNvGrpSpPr/>
          <p:nvPr/>
        </p:nvGrpSpPr>
        <p:grpSpPr>
          <a:xfrm>
            <a:off x="1638881" y="4264878"/>
            <a:ext cx="292262" cy="170429"/>
            <a:chOff x="3668110" y="2448910"/>
            <a:chExt cx="3794234" cy="2165130"/>
          </a:xfrm>
        </p:grpSpPr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F25E9249-8BF4-8648-82AC-887180A85F4D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97" name="Freeform 1296">
              <a:extLst>
                <a:ext uri="{FF2B5EF4-FFF2-40B4-BE49-F238E27FC236}">
                  <a16:creationId xmlns:a16="http://schemas.microsoft.com/office/drawing/2014/main" id="{FACDBC68-7254-8C44-AE85-85CDBEC844A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98" name="Group 1297">
              <a:extLst>
                <a:ext uri="{FF2B5EF4-FFF2-40B4-BE49-F238E27FC236}">
                  <a16:creationId xmlns:a16="http://schemas.microsoft.com/office/drawing/2014/main" id="{4705A7EF-6411-B248-BEA5-E4AC343355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99" name="Freeform 1298">
                <a:extLst>
                  <a:ext uri="{FF2B5EF4-FFF2-40B4-BE49-F238E27FC236}">
                    <a16:creationId xmlns:a16="http://schemas.microsoft.com/office/drawing/2014/main" id="{F1592333-82D8-5049-8E1E-BC734B2B70F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94BB7A75-D5C7-1C4E-86B8-ECB7BF8CEF7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1" name="Freeform 1300">
                <a:extLst>
                  <a:ext uri="{FF2B5EF4-FFF2-40B4-BE49-F238E27FC236}">
                    <a16:creationId xmlns:a16="http://schemas.microsoft.com/office/drawing/2014/main" id="{49B774A9-9C73-EE4D-A10C-07A2EBCA953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2" name="Freeform 1301">
                <a:extLst>
                  <a:ext uri="{FF2B5EF4-FFF2-40B4-BE49-F238E27FC236}">
                    <a16:creationId xmlns:a16="http://schemas.microsoft.com/office/drawing/2014/main" id="{6B60B359-7CA8-6744-8E96-076C29684A9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212A0DF9-2896-F247-9AB5-848B5513EB86}"/>
              </a:ext>
            </a:extLst>
          </p:cNvPr>
          <p:cNvGrpSpPr/>
          <p:nvPr/>
        </p:nvGrpSpPr>
        <p:grpSpPr>
          <a:xfrm>
            <a:off x="2008684" y="4265587"/>
            <a:ext cx="292262" cy="170429"/>
            <a:chOff x="3668110" y="2448910"/>
            <a:chExt cx="3794234" cy="2165130"/>
          </a:xfrm>
        </p:grpSpPr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4E13E036-0769-C44E-BDA6-FAF5E0F7DD4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05" name="Freeform 1304">
              <a:extLst>
                <a:ext uri="{FF2B5EF4-FFF2-40B4-BE49-F238E27FC236}">
                  <a16:creationId xmlns:a16="http://schemas.microsoft.com/office/drawing/2014/main" id="{844B6DD6-62B6-C94C-9BFF-E83D93B29A4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CF4C7F82-2F08-374E-9B2A-F363D1CB423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07" name="Freeform 1306">
                <a:extLst>
                  <a:ext uri="{FF2B5EF4-FFF2-40B4-BE49-F238E27FC236}">
                    <a16:creationId xmlns:a16="http://schemas.microsoft.com/office/drawing/2014/main" id="{67F9CD3E-899B-7A47-9A38-A911F2E384E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8" name="Freeform 1307">
                <a:extLst>
                  <a:ext uri="{FF2B5EF4-FFF2-40B4-BE49-F238E27FC236}">
                    <a16:creationId xmlns:a16="http://schemas.microsoft.com/office/drawing/2014/main" id="{A747311A-A153-564E-A97C-AF1179B7368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9" name="Freeform 1308">
                <a:extLst>
                  <a:ext uri="{FF2B5EF4-FFF2-40B4-BE49-F238E27FC236}">
                    <a16:creationId xmlns:a16="http://schemas.microsoft.com/office/drawing/2014/main" id="{1B590F9E-4358-1E47-B9E4-0112065D911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0" name="Freeform 1309">
                <a:extLst>
                  <a:ext uri="{FF2B5EF4-FFF2-40B4-BE49-F238E27FC236}">
                    <a16:creationId xmlns:a16="http://schemas.microsoft.com/office/drawing/2014/main" id="{1192FDAE-1AE8-6F45-8FBA-C4B9C4EB11C9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1" name="Group 1310">
            <a:extLst>
              <a:ext uri="{FF2B5EF4-FFF2-40B4-BE49-F238E27FC236}">
                <a16:creationId xmlns:a16="http://schemas.microsoft.com/office/drawing/2014/main" id="{CC3B9D25-F1ED-7748-8B42-7E7127FD1385}"/>
              </a:ext>
            </a:extLst>
          </p:cNvPr>
          <p:cNvGrpSpPr/>
          <p:nvPr/>
        </p:nvGrpSpPr>
        <p:grpSpPr>
          <a:xfrm>
            <a:off x="2378488" y="4266297"/>
            <a:ext cx="292262" cy="170429"/>
            <a:chOff x="3668110" y="2448910"/>
            <a:chExt cx="3794234" cy="2165130"/>
          </a:xfrm>
        </p:grpSpPr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id="{DD072969-B0E1-FF46-830A-B45CF0C06C6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13" name="Freeform 1312">
              <a:extLst>
                <a:ext uri="{FF2B5EF4-FFF2-40B4-BE49-F238E27FC236}">
                  <a16:creationId xmlns:a16="http://schemas.microsoft.com/office/drawing/2014/main" id="{08331DF4-1CD3-BA40-A793-CB8B222135A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14" name="Group 1313">
              <a:extLst>
                <a:ext uri="{FF2B5EF4-FFF2-40B4-BE49-F238E27FC236}">
                  <a16:creationId xmlns:a16="http://schemas.microsoft.com/office/drawing/2014/main" id="{D2E7F2B4-1F24-3747-A8FD-5F8C304415C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5A68A862-EC0F-6142-9C36-4BB74A512D7A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0DDF5A71-290D-9A47-AA31-3EDE7BE355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57DB9FA9-5C09-6542-99C0-4D34C1966AF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45603FF7-AAB8-264C-9FD4-87A9543AF83F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9" name="Group 1318">
            <a:extLst>
              <a:ext uri="{FF2B5EF4-FFF2-40B4-BE49-F238E27FC236}">
                <a16:creationId xmlns:a16="http://schemas.microsoft.com/office/drawing/2014/main" id="{4E1B6BE6-9F24-B24D-B2FE-F8D26AC7B5CB}"/>
              </a:ext>
            </a:extLst>
          </p:cNvPr>
          <p:cNvGrpSpPr/>
          <p:nvPr/>
        </p:nvGrpSpPr>
        <p:grpSpPr>
          <a:xfrm>
            <a:off x="2748291" y="4267006"/>
            <a:ext cx="292262" cy="170429"/>
            <a:chOff x="3668110" y="2448910"/>
            <a:chExt cx="3794234" cy="2165130"/>
          </a:xfrm>
        </p:grpSpPr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DAB3CF92-576E-1141-B7E4-7B1239A24D5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1" name="Freeform 1320">
              <a:extLst>
                <a:ext uri="{FF2B5EF4-FFF2-40B4-BE49-F238E27FC236}">
                  <a16:creationId xmlns:a16="http://schemas.microsoft.com/office/drawing/2014/main" id="{95D437B4-E126-8440-AEF8-7572B3D6ACC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29DBC300-693E-8A4A-A454-91F6EF4506B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986AD231-14DF-D24C-B68F-48EA77EE6E2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70BA74F8-2656-1247-B8AB-B5EACA2E6F5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0832B934-B781-F940-85AC-E31651EA7B8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13FE509E-7620-8D48-8773-E020AB71BC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483E120D-74EF-9848-8B66-DE0434B4C756}"/>
              </a:ext>
            </a:extLst>
          </p:cNvPr>
          <p:cNvGrpSpPr/>
          <p:nvPr/>
        </p:nvGrpSpPr>
        <p:grpSpPr>
          <a:xfrm>
            <a:off x="3118094" y="4267716"/>
            <a:ext cx="292262" cy="170429"/>
            <a:chOff x="3668110" y="2448910"/>
            <a:chExt cx="3794234" cy="2165130"/>
          </a:xfrm>
        </p:grpSpPr>
        <p:sp>
          <p:nvSpPr>
            <p:cNvPr id="1328" name="Rectangle 1327">
              <a:extLst>
                <a:ext uri="{FF2B5EF4-FFF2-40B4-BE49-F238E27FC236}">
                  <a16:creationId xmlns:a16="http://schemas.microsoft.com/office/drawing/2014/main" id="{CCC93099-A37F-4A4E-8E96-4E2F33EC8B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9" name="Freeform 1328">
              <a:extLst>
                <a:ext uri="{FF2B5EF4-FFF2-40B4-BE49-F238E27FC236}">
                  <a16:creationId xmlns:a16="http://schemas.microsoft.com/office/drawing/2014/main" id="{6FF8BA81-2CA5-2046-B34C-CCBBF5E0867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650BC237-7E89-1448-8631-68224892C9F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D7EC4561-E196-A44A-B2C2-E72B7955AF08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48B63389-6EBC-A040-B588-A3C3C098634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701CC764-120B-1449-B550-335DC38FFE2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0AB82212-AFFF-5349-8D00-C5F9EB6D748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470A79F7-2E6C-2842-9B25-AC6AD7C37003}"/>
              </a:ext>
            </a:extLst>
          </p:cNvPr>
          <p:cNvGrpSpPr/>
          <p:nvPr/>
        </p:nvGrpSpPr>
        <p:grpSpPr>
          <a:xfrm>
            <a:off x="3487897" y="4268425"/>
            <a:ext cx="292262" cy="170429"/>
            <a:chOff x="3668110" y="2448910"/>
            <a:chExt cx="3794234" cy="2165130"/>
          </a:xfrm>
        </p:grpSpPr>
        <p:sp>
          <p:nvSpPr>
            <p:cNvPr id="1336" name="Rectangle 1335">
              <a:extLst>
                <a:ext uri="{FF2B5EF4-FFF2-40B4-BE49-F238E27FC236}">
                  <a16:creationId xmlns:a16="http://schemas.microsoft.com/office/drawing/2014/main" id="{F3A7AFB3-5D86-1E46-913D-68B19D11E9E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37" name="Freeform 1336">
              <a:extLst>
                <a:ext uri="{FF2B5EF4-FFF2-40B4-BE49-F238E27FC236}">
                  <a16:creationId xmlns:a16="http://schemas.microsoft.com/office/drawing/2014/main" id="{A2266527-A800-7148-BB67-75804C72D4C6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13E04B06-B520-E243-A4AC-EEFC12CCAF0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E27F5F29-45A2-8E45-B24C-F9BEF9E8DE4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64B1FB4B-78C1-6349-99B1-18E7F2F4A9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87CA0979-5D30-0B46-9E54-19017A91242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266567F-57A8-F348-92AC-D2D97E70330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1D271EC3-4335-5248-BA43-CAD4D9E861DF}"/>
              </a:ext>
            </a:extLst>
          </p:cNvPr>
          <p:cNvGrpSpPr/>
          <p:nvPr/>
        </p:nvGrpSpPr>
        <p:grpSpPr>
          <a:xfrm>
            <a:off x="3857701" y="4269135"/>
            <a:ext cx="292262" cy="170429"/>
            <a:chOff x="3668110" y="2448910"/>
            <a:chExt cx="3794234" cy="2165130"/>
          </a:xfrm>
        </p:grpSpPr>
        <p:sp>
          <p:nvSpPr>
            <p:cNvPr id="1344" name="Rectangle 1343">
              <a:extLst>
                <a:ext uri="{FF2B5EF4-FFF2-40B4-BE49-F238E27FC236}">
                  <a16:creationId xmlns:a16="http://schemas.microsoft.com/office/drawing/2014/main" id="{C8D65056-0800-9A49-A951-F1B6EE06EAEF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66E45BE5-675D-A149-BFC2-D8DAD91AD56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46" name="Group 1345">
              <a:extLst>
                <a:ext uri="{FF2B5EF4-FFF2-40B4-BE49-F238E27FC236}">
                  <a16:creationId xmlns:a16="http://schemas.microsoft.com/office/drawing/2014/main" id="{4A5C464C-2C5C-A644-B0E2-E80E90AED8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95203354-1A60-8547-B0EC-670693A4FC0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A0DF1E4D-5DB7-9E41-88DB-EB64C1973D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388673F4-4F18-8849-BACE-00BB4E9391DC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D17B9320-3B78-C346-87AB-E3D3253BF00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579FA61D-6C54-7743-AC35-D4D62E55A867}"/>
              </a:ext>
            </a:extLst>
          </p:cNvPr>
          <p:cNvGrpSpPr/>
          <p:nvPr/>
        </p:nvGrpSpPr>
        <p:grpSpPr>
          <a:xfrm>
            <a:off x="4227504" y="4269844"/>
            <a:ext cx="292262" cy="170429"/>
            <a:chOff x="3668110" y="2448910"/>
            <a:chExt cx="3794234" cy="2165130"/>
          </a:xfrm>
        </p:grpSpPr>
        <p:sp>
          <p:nvSpPr>
            <p:cNvPr id="1352" name="Rectangle 1351">
              <a:extLst>
                <a:ext uri="{FF2B5EF4-FFF2-40B4-BE49-F238E27FC236}">
                  <a16:creationId xmlns:a16="http://schemas.microsoft.com/office/drawing/2014/main" id="{4B1339F6-B9A2-A649-AC97-961174E357D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423B6DB8-DB5B-9C46-89A2-26729D492D2C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3F4B9004-F079-A148-9E0C-4BCB03361E5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7C4552AA-5C8A-AD46-9CB5-A3CD88FC9DC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94ED7556-FEA1-F44D-BAFE-F453A017F0C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A0C929B3-AC0F-2746-93C4-F82A35D1BE3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8FE86EDE-0E3E-1E4A-8367-21090D5EE11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9" name="Group 1358">
            <a:extLst>
              <a:ext uri="{FF2B5EF4-FFF2-40B4-BE49-F238E27FC236}">
                <a16:creationId xmlns:a16="http://schemas.microsoft.com/office/drawing/2014/main" id="{3017DBC1-7FE1-EC46-84A4-01265CBCFB20}"/>
              </a:ext>
            </a:extLst>
          </p:cNvPr>
          <p:cNvGrpSpPr/>
          <p:nvPr/>
        </p:nvGrpSpPr>
        <p:grpSpPr>
          <a:xfrm>
            <a:off x="4597307" y="4268173"/>
            <a:ext cx="292262" cy="170429"/>
            <a:chOff x="3668110" y="2448910"/>
            <a:chExt cx="3794234" cy="2165130"/>
          </a:xfrm>
        </p:grpSpPr>
        <p:sp>
          <p:nvSpPr>
            <p:cNvPr id="1360" name="Rectangle 1359">
              <a:extLst>
                <a:ext uri="{FF2B5EF4-FFF2-40B4-BE49-F238E27FC236}">
                  <a16:creationId xmlns:a16="http://schemas.microsoft.com/office/drawing/2014/main" id="{0854903D-87D2-2A49-883A-9F4CEFCFB30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3EEB9173-F7EA-E545-90C7-1244807B690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62" name="Group 1361">
              <a:extLst>
                <a:ext uri="{FF2B5EF4-FFF2-40B4-BE49-F238E27FC236}">
                  <a16:creationId xmlns:a16="http://schemas.microsoft.com/office/drawing/2014/main" id="{99F218CE-DA72-194A-BAFD-0D7E6A8660C7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256875AB-CE62-0842-B6DD-4ECC8E8A7819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7D794F8E-9795-D34C-8635-3C67947EB43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9AD4DE72-9B5D-D948-A958-7546EC16F7A9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6" name="Freeform 1365">
                <a:extLst>
                  <a:ext uri="{FF2B5EF4-FFF2-40B4-BE49-F238E27FC236}">
                    <a16:creationId xmlns:a16="http://schemas.microsoft.com/office/drawing/2014/main" id="{C97F7EC2-F672-334C-BAAC-C3B5E9C69A9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96FEF58B-5103-B948-BCEA-82BEB68EFDAA}"/>
              </a:ext>
            </a:extLst>
          </p:cNvPr>
          <p:cNvGrpSpPr/>
          <p:nvPr/>
        </p:nvGrpSpPr>
        <p:grpSpPr>
          <a:xfrm>
            <a:off x="4967110" y="4266501"/>
            <a:ext cx="292262" cy="170429"/>
            <a:chOff x="3668110" y="2448910"/>
            <a:chExt cx="3794234" cy="2165130"/>
          </a:xfrm>
        </p:grpSpPr>
        <p:sp>
          <p:nvSpPr>
            <p:cNvPr id="1368" name="Rectangle 1367">
              <a:extLst>
                <a:ext uri="{FF2B5EF4-FFF2-40B4-BE49-F238E27FC236}">
                  <a16:creationId xmlns:a16="http://schemas.microsoft.com/office/drawing/2014/main" id="{1F88A624-300F-C149-9760-C4A71B7077B5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66C51798-3EA9-1F41-84A3-646E6EDFFC3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EFE64235-05E2-BF40-9024-CA91029D1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1" name="Freeform 1370">
                <a:extLst>
                  <a:ext uri="{FF2B5EF4-FFF2-40B4-BE49-F238E27FC236}">
                    <a16:creationId xmlns:a16="http://schemas.microsoft.com/office/drawing/2014/main" id="{8A3BC528-3017-0D49-824D-19A6470D0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2" name="Freeform 1371">
                <a:extLst>
                  <a:ext uri="{FF2B5EF4-FFF2-40B4-BE49-F238E27FC236}">
                    <a16:creationId xmlns:a16="http://schemas.microsoft.com/office/drawing/2014/main" id="{B11BD5BD-5F31-0241-B76A-A947A36E5B9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3" name="Freeform 1372">
                <a:extLst>
                  <a:ext uri="{FF2B5EF4-FFF2-40B4-BE49-F238E27FC236}">
                    <a16:creationId xmlns:a16="http://schemas.microsoft.com/office/drawing/2014/main" id="{8CFF9356-CED5-CE49-AE50-1BF3FB7D8B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4" name="Freeform 1373">
                <a:extLst>
                  <a:ext uri="{FF2B5EF4-FFF2-40B4-BE49-F238E27FC236}">
                    <a16:creationId xmlns:a16="http://schemas.microsoft.com/office/drawing/2014/main" id="{2AD232E2-8FB1-8149-8DF2-FD647237AC4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5B5F4F1F-F759-CC46-B300-DCC8AB631B07}"/>
              </a:ext>
            </a:extLst>
          </p:cNvPr>
          <p:cNvGrpSpPr/>
          <p:nvPr/>
        </p:nvGrpSpPr>
        <p:grpSpPr>
          <a:xfrm>
            <a:off x="5336914" y="4264829"/>
            <a:ext cx="292262" cy="170429"/>
            <a:chOff x="3668110" y="2448910"/>
            <a:chExt cx="3794234" cy="2165130"/>
          </a:xfrm>
        </p:grpSpPr>
        <p:sp>
          <p:nvSpPr>
            <p:cNvPr id="1376" name="Rectangle 1375">
              <a:extLst>
                <a:ext uri="{FF2B5EF4-FFF2-40B4-BE49-F238E27FC236}">
                  <a16:creationId xmlns:a16="http://schemas.microsoft.com/office/drawing/2014/main" id="{06DEC2BD-25BE-7445-8EFA-98F3EFAE7B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F7A96BA-F2D8-0F49-B931-A6386EAD7C1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965E3DED-F461-B148-BF49-3FBA3C128C6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9" name="Freeform 1378">
                <a:extLst>
                  <a:ext uri="{FF2B5EF4-FFF2-40B4-BE49-F238E27FC236}">
                    <a16:creationId xmlns:a16="http://schemas.microsoft.com/office/drawing/2014/main" id="{62363CEE-D581-AD49-907C-6ACE3930770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0" name="Freeform 1379">
                <a:extLst>
                  <a:ext uri="{FF2B5EF4-FFF2-40B4-BE49-F238E27FC236}">
                    <a16:creationId xmlns:a16="http://schemas.microsoft.com/office/drawing/2014/main" id="{FC8F126C-4B77-1045-BDF3-4A02B2DE156F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9D290296-6650-D149-942C-E6EFC27ECD2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2" name="Freeform 1381">
                <a:extLst>
                  <a:ext uri="{FF2B5EF4-FFF2-40B4-BE49-F238E27FC236}">
                    <a16:creationId xmlns:a16="http://schemas.microsoft.com/office/drawing/2014/main" id="{65CF7E1C-88E4-8246-A07D-F119C4862A2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592DF049-1425-0F4E-AD60-2F3563FBA5A5}"/>
              </a:ext>
            </a:extLst>
          </p:cNvPr>
          <p:cNvGrpSpPr/>
          <p:nvPr/>
        </p:nvGrpSpPr>
        <p:grpSpPr>
          <a:xfrm>
            <a:off x="5706717" y="4263157"/>
            <a:ext cx="292262" cy="170429"/>
            <a:chOff x="3668110" y="2448910"/>
            <a:chExt cx="3794234" cy="2165130"/>
          </a:xfrm>
        </p:grpSpPr>
        <p:sp>
          <p:nvSpPr>
            <p:cNvPr id="1384" name="Rectangle 1383">
              <a:extLst>
                <a:ext uri="{FF2B5EF4-FFF2-40B4-BE49-F238E27FC236}">
                  <a16:creationId xmlns:a16="http://schemas.microsoft.com/office/drawing/2014/main" id="{D183EFD1-8F0B-044E-9E9B-2FCF166D1C5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C21FDC5B-E759-8D46-AB9F-3CD55FF0BDE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86" name="Group 1385">
              <a:extLst>
                <a:ext uri="{FF2B5EF4-FFF2-40B4-BE49-F238E27FC236}">
                  <a16:creationId xmlns:a16="http://schemas.microsoft.com/office/drawing/2014/main" id="{F6021F4B-8760-E241-A663-658CE19D41D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87" name="Freeform 1386">
                <a:extLst>
                  <a:ext uri="{FF2B5EF4-FFF2-40B4-BE49-F238E27FC236}">
                    <a16:creationId xmlns:a16="http://schemas.microsoft.com/office/drawing/2014/main" id="{AF4C2AAC-38C2-4B48-8034-A0509241AE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8" name="Freeform 1387">
                <a:extLst>
                  <a:ext uri="{FF2B5EF4-FFF2-40B4-BE49-F238E27FC236}">
                    <a16:creationId xmlns:a16="http://schemas.microsoft.com/office/drawing/2014/main" id="{BA3C5FF4-519A-CD45-AABA-AF8E08BECD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9" name="Freeform 1388">
                <a:extLst>
                  <a:ext uri="{FF2B5EF4-FFF2-40B4-BE49-F238E27FC236}">
                    <a16:creationId xmlns:a16="http://schemas.microsoft.com/office/drawing/2014/main" id="{AFA5F5F7-4ED3-7845-9695-EB24C9054EDF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0" name="Freeform 1389">
                <a:extLst>
                  <a:ext uri="{FF2B5EF4-FFF2-40B4-BE49-F238E27FC236}">
                    <a16:creationId xmlns:a16="http://schemas.microsoft.com/office/drawing/2014/main" id="{C59B1E6C-92D1-8E44-9102-62E364FA51A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BCD53E54-16F5-B24A-97EA-07BD844C6BFD}"/>
              </a:ext>
            </a:extLst>
          </p:cNvPr>
          <p:cNvGrpSpPr/>
          <p:nvPr/>
        </p:nvGrpSpPr>
        <p:grpSpPr>
          <a:xfrm>
            <a:off x="6076520" y="4261486"/>
            <a:ext cx="292262" cy="170429"/>
            <a:chOff x="3668110" y="2448910"/>
            <a:chExt cx="3794234" cy="2165130"/>
          </a:xfrm>
        </p:grpSpPr>
        <p:sp>
          <p:nvSpPr>
            <p:cNvPr id="1392" name="Rectangle 1391">
              <a:extLst>
                <a:ext uri="{FF2B5EF4-FFF2-40B4-BE49-F238E27FC236}">
                  <a16:creationId xmlns:a16="http://schemas.microsoft.com/office/drawing/2014/main" id="{F9C1D97F-679E-814F-8227-F6F9EC4A1FB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93" name="Freeform 1392">
              <a:extLst>
                <a:ext uri="{FF2B5EF4-FFF2-40B4-BE49-F238E27FC236}">
                  <a16:creationId xmlns:a16="http://schemas.microsoft.com/office/drawing/2014/main" id="{C91F7105-99A9-434E-B28A-DC4BB830CA3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0BC4AF3C-D807-3941-B0E8-6E0FE1E6BE8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5" name="Freeform 1394">
                <a:extLst>
                  <a:ext uri="{FF2B5EF4-FFF2-40B4-BE49-F238E27FC236}">
                    <a16:creationId xmlns:a16="http://schemas.microsoft.com/office/drawing/2014/main" id="{560734E2-6062-BF4A-A611-0D7D02B5F66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D12A6352-6C0D-C648-9C1C-B7D96ADFE36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92903C62-C0AF-8B46-8FF9-59C822CDD58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FA32FDE8-20F9-264E-A059-29EA1292F46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9" name="Group 1398">
            <a:extLst>
              <a:ext uri="{FF2B5EF4-FFF2-40B4-BE49-F238E27FC236}">
                <a16:creationId xmlns:a16="http://schemas.microsoft.com/office/drawing/2014/main" id="{A5DCEFA2-6E2B-7C4E-9443-095A3E3E5C33}"/>
              </a:ext>
            </a:extLst>
          </p:cNvPr>
          <p:cNvGrpSpPr/>
          <p:nvPr/>
        </p:nvGrpSpPr>
        <p:grpSpPr>
          <a:xfrm>
            <a:off x="6446323" y="4259814"/>
            <a:ext cx="292262" cy="170429"/>
            <a:chOff x="3668110" y="2448910"/>
            <a:chExt cx="3794234" cy="2165130"/>
          </a:xfrm>
        </p:grpSpPr>
        <p:sp>
          <p:nvSpPr>
            <p:cNvPr id="1400" name="Rectangle 1399">
              <a:extLst>
                <a:ext uri="{FF2B5EF4-FFF2-40B4-BE49-F238E27FC236}">
                  <a16:creationId xmlns:a16="http://schemas.microsoft.com/office/drawing/2014/main" id="{16B09AF1-EFA7-A84B-8E2D-3F592782F862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1" name="Freeform 1400">
              <a:extLst>
                <a:ext uri="{FF2B5EF4-FFF2-40B4-BE49-F238E27FC236}">
                  <a16:creationId xmlns:a16="http://schemas.microsoft.com/office/drawing/2014/main" id="{511EBD38-A87F-2845-B6DE-76D867A79F37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02" name="Group 1401">
              <a:extLst>
                <a:ext uri="{FF2B5EF4-FFF2-40B4-BE49-F238E27FC236}">
                  <a16:creationId xmlns:a16="http://schemas.microsoft.com/office/drawing/2014/main" id="{D8639899-48B6-094D-91EF-A85BAF5041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9F08CACA-6F8B-E74B-8781-48AFBFC385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D1CE35C9-6DFB-BB47-BC93-EA40F28BDF4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92D96FFF-19F6-0D4B-895C-12C58E45C86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CF51568-DC09-C34F-A35A-AF840C0FC76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4AECDB80-ED47-354F-AB84-AB459FE58079}"/>
              </a:ext>
            </a:extLst>
          </p:cNvPr>
          <p:cNvGrpSpPr/>
          <p:nvPr/>
        </p:nvGrpSpPr>
        <p:grpSpPr>
          <a:xfrm>
            <a:off x="6816127" y="4260523"/>
            <a:ext cx="292262" cy="170429"/>
            <a:chOff x="3668110" y="2448910"/>
            <a:chExt cx="3794234" cy="2165130"/>
          </a:xfrm>
        </p:grpSpPr>
        <p:sp>
          <p:nvSpPr>
            <p:cNvPr id="1408" name="Rectangle 1407">
              <a:extLst>
                <a:ext uri="{FF2B5EF4-FFF2-40B4-BE49-F238E27FC236}">
                  <a16:creationId xmlns:a16="http://schemas.microsoft.com/office/drawing/2014/main" id="{10E1AA26-67D7-D748-8432-F974AFBB4301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9" name="Freeform 1408">
              <a:extLst>
                <a:ext uri="{FF2B5EF4-FFF2-40B4-BE49-F238E27FC236}">
                  <a16:creationId xmlns:a16="http://schemas.microsoft.com/office/drawing/2014/main" id="{D0A6D199-E6DF-6F41-B45B-942B989DEFB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10" name="Group 1409">
              <a:extLst>
                <a:ext uri="{FF2B5EF4-FFF2-40B4-BE49-F238E27FC236}">
                  <a16:creationId xmlns:a16="http://schemas.microsoft.com/office/drawing/2014/main" id="{9E5D3278-EE05-0749-8C13-4C3CF1916E5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F7897E86-D337-0446-B58A-692C55D10EF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B2026375-978F-9343-9CC8-EEFD6B194F6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5FF6320B-DC79-F44E-97F5-FC19A091CA3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0CAABFA6-5119-B24F-BA42-EED588BA28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D94E4856-7895-0349-8C30-C53F261AF9FF}"/>
              </a:ext>
            </a:extLst>
          </p:cNvPr>
          <p:cNvGrpSpPr/>
          <p:nvPr/>
        </p:nvGrpSpPr>
        <p:grpSpPr>
          <a:xfrm>
            <a:off x="379879" y="2496582"/>
            <a:ext cx="5415797" cy="2904532"/>
            <a:chOff x="628478" y="1621000"/>
            <a:chExt cx="7221062" cy="3872709"/>
          </a:xfrm>
        </p:grpSpPr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AED04167-B564-CE4B-B54E-C1D9CA502626}"/>
                </a:ext>
              </a:extLst>
            </p:cNvPr>
            <p:cNvGrpSpPr/>
            <p:nvPr/>
          </p:nvGrpSpPr>
          <p:grpSpPr>
            <a:xfrm>
              <a:off x="1479177" y="1790700"/>
              <a:ext cx="5700821" cy="1085176"/>
              <a:chOff x="1411941" y="1759372"/>
              <a:chExt cx="5700821" cy="1085176"/>
            </a:xfrm>
          </p:grpSpPr>
          <p:cxnSp>
            <p:nvCxnSpPr>
              <p:cNvPr id="3380" name="Straight Connector 3379">
                <a:extLst>
                  <a:ext uri="{FF2B5EF4-FFF2-40B4-BE49-F238E27FC236}">
                    <a16:creationId xmlns:a16="http://schemas.microsoft.com/office/drawing/2014/main" id="{8986C5AA-A19F-6F44-862D-57A733ED7D1E}"/>
                  </a:ext>
                </a:extLst>
              </p:cNvPr>
              <p:cNvCxnSpPr>
                <a:endCxn id="3307" idx="9"/>
              </p:cNvCxnSpPr>
              <p:nvPr/>
            </p:nvCxnSpPr>
            <p:spPr>
              <a:xfrm flipV="1">
                <a:off x="1411941" y="1792398"/>
                <a:ext cx="2243429" cy="923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1" name="Straight Connector 3380">
                <a:extLst>
                  <a:ext uri="{FF2B5EF4-FFF2-40B4-BE49-F238E27FC236}">
                    <a16:creationId xmlns:a16="http://schemas.microsoft.com/office/drawing/2014/main" id="{81EC57DD-054D-A84F-B403-5ADE0F337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388" y="1790700"/>
                <a:ext cx="4493570" cy="9390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2" name="Straight Connector 3381">
                <a:extLst>
                  <a:ext uri="{FF2B5EF4-FFF2-40B4-BE49-F238E27FC236}">
                    <a16:creationId xmlns:a16="http://schemas.microsoft.com/office/drawing/2014/main" id="{7B77A85E-2B2D-8C46-AB89-4D2EDA0E4E6E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V="1">
                <a:off x="3016624" y="1792398"/>
                <a:ext cx="638746" cy="10225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3" name="Straight Connector 3382">
                <a:extLst>
                  <a:ext uri="{FF2B5EF4-FFF2-40B4-BE49-F238E27FC236}">
                    <a16:creationId xmlns:a16="http://schemas.microsoft.com/office/drawing/2014/main" id="{06632479-55F2-3040-9C7F-E7A768D987CA}"/>
                  </a:ext>
                </a:extLst>
              </p:cNvPr>
              <p:cNvCxnSpPr>
                <a:cxnSpLocks/>
                <a:endCxn id="3307" idx="13"/>
              </p:cNvCxnSpPr>
              <p:nvPr/>
            </p:nvCxnSpPr>
            <p:spPr>
              <a:xfrm flipH="1" flipV="1">
                <a:off x="3558254" y="1759372"/>
                <a:ext cx="1022712" cy="10538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4" name="Straight Connector 3383">
                <a:extLst>
                  <a:ext uri="{FF2B5EF4-FFF2-40B4-BE49-F238E27FC236}">
                    <a16:creationId xmlns:a16="http://schemas.microsoft.com/office/drawing/2014/main" id="{9BF04023-FD21-E64A-A82E-79506E51B818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H="1" flipV="1">
                <a:off x="3655370" y="1792398"/>
                <a:ext cx="3457392" cy="10521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5" name="Straight Connector 3384">
                <a:extLst>
                  <a:ext uri="{FF2B5EF4-FFF2-40B4-BE49-F238E27FC236}">
                    <a16:creationId xmlns:a16="http://schemas.microsoft.com/office/drawing/2014/main" id="{77A5F4CC-3E81-594B-AEEE-02D7BD8C9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5160" y="1759372"/>
                <a:ext cx="2906904" cy="100257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6" name="Straight Connector 3385">
                <a:extLst>
                  <a:ext uri="{FF2B5EF4-FFF2-40B4-BE49-F238E27FC236}">
                    <a16:creationId xmlns:a16="http://schemas.microsoft.com/office/drawing/2014/main" id="{B351CB6B-318D-3542-9103-D3C0EA589FCD}"/>
                  </a:ext>
                </a:extLst>
              </p:cNvPr>
              <p:cNvCxnSpPr>
                <a:cxnSpLocks/>
                <a:endCxn id="3300" idx="6"/>
              </p:cNvCxnSpPr>
              <p:nvPr/>
            </p:nvCxnSpPr>
            <p:spPr>
              <a:xfrm flipH="1" flipV="1">
                <a:off x="6032171" y="1818912"/>
                <a:ext cx="1009432" cy="974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7" name="Straight Connector 3386">
                <a:extLst>
                  <a:ext uri="{FF2B5EF4-FFF2-40B4-BE49-F238E27FC236}">
                    <a16:creationId xmlns:a16="http://schemas.microsoft.com/office/drawing/2014/main" id="{7A25443F-F3AE-1740-B524-D9459BCC8CF8}"/>
                  </a:ext>
                </a:extLst>
              </p:cNvPr>
              <p:cNvCxnSpPr>
                <a:cxnSpLocks/>
                <a:endCxn id="3300" idx="12"/>
              </p:cNvCxnSpPr>
              <p:nvPr/>
            </p:nvCxnSpPr>
            <p:spPr>
              <a:xfrm flipV="1">
                <a:off x="4549326" y="1819056"/>
                <a:ext cx="1290280" cy="9742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2D5FF87-0ACA-DD4C-9B9E-8F14F7C61CF6}"/>
                </a:ext>
              </a:extLst>
            </p:cNvPr>
            <p:cNvGrpSpPr/>
            <p:nvPr/>
          </p:nvGrpSpPr>
          <p:grpSpPr>
            <a:xfrm>
              <a:off x="7582180" y="4489205"/>
              <a:ext cx="267360" cy="997195"/>
              <a:chOff x="6424161" y="4488570"/>
              <a:chExt cx="267360" cy="997195"/>
            </a:xfrm>
          </p:grpSpPr>
          <p:grpSp>
            <p:nvGrpSpPr>
              <p:cNvPr id="3321" name="Group 506">
                <a:extLst>
                  <a:ext uri="{FF2B5EF4-FFF2-40B4-BE49-F238E27FC236}">
                    <a16:creationId xmlns:a16="http://schemas.microsoft.com/office/drawing/2014/main" id="{4E13A3D8-F328-F542-8861-81FF00472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4161" y="4637077"/>
                <a:ext cx="235570" cy="848688"/>
                <a:chOff x="6395998" y="3062424"/>
                <a:chExt cx="564403" cy="837478"/>
              </a:xfrm>
            </p:grpSpPr>
            <p:sp>
              <p:nvSpPr>
                <p:cNvPr id="3343" name="Rectangle 3342">
                  <a:extLst>
                    <a:ext uri="{FF2B5EF4-FFF2-40B4-BE49-F238E27FC236}">
                      <a16:creationId xmlns:a16="http://schemas.microsoft.com/office/drawing/2014/main" id="{C7CDA573-241A-C947-A550-AB3852034F8E}"/>
                    </a:ext>
                  </a:extLst>
                </p:cNvPr>
                <p:cNvSpPr/>
                <p:nvPr/>
              </p:nvSpPr>
              <p:spPr>
                <a:xfrm>
                  <a:off x="6509786" y="3061857"/>
                  <a:ext cx="447707" cy="74253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4" name="Straight Connector 3343">
                  <a:extLst>
                    <a:ext uri="{FF2B5EF4-FFF2-40B4-BE49-F238E27FC236}">
                      <a16:creationId xmlns:a16="http://schemas.microsoft.com/office/drawing/2014/main" id="{EF9AD707-B1D2-CD4C-A6DD-8E7F7931D67E}"/>
                    </a:ext>
                  </a:extLst>
                </p:cNvPr>
                <p:cNvCxnSpPr/>
                <p:nvPr/>
              </p:nvCxnSpPr>
              <p:spPr>
                <a:xfrm flipV="1">
                  <a:off x="684705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5" name="Rectangle 3344">
                  <a:extLst>
                    <a:ext uri="{FF2B5EF4-FFF2-40B4-BE49-F238E27FC236}">
                      <a16:creationId xmlns:a16="http://schemas.microsoft.com/office/drawing/2014/main" id="{A25EC517-1E1A-1444-8F54-D39845D7E01F}"/>
                    </a:ext>
                  </a:extLst>
                </p:cNvPr>
                <p:cNvSpPr/>
                <p:nvPr/>
              </p:nvSpPr>
              <p:spPr>
                <a:xfrm>
                  <a:off x="6476953" y="3071256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6" name="Straight Connector 3345">
                  <a:extLst>
                    <a:ext uri="{FF2B5EF4-FFF2-40B4-BE49-F238E27FC236}">
                      <a16:creationId xmlns:a16="http://schemas.microsoft.com/office/drawing/2014/main" id="{848CE4C8-D5DD-A843-AFFA-DE123691DA98}"/>
                    </a:ext>
                  </a:extLst>
                </p:cNvPr>
                <p:cNvCxnSpPr/>
                <p:nvPr/>
              </p:nvCxnSpPr>
              <p:spPr>
                <a:xfrm flipV="1">
                  <a:off x="639636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7" name="Rectangle 3346">
                  <a:extLst>
                    <a:ext uri="{FF2B5EF4-FFF2-40B4-BE49-F238E27FC236}">
                      <a16:creationId xmlns:a16="http://schemas.microsoft.com/office/drawing/2014/main" id="{1485DF8F-BF07-B440-BC45-5A2A2BDC9DD9}"/>
                    </a:ext>
                  </a:extLst>
                </p:cNvPr>
                <p:cNvSpPr/>
                <p:nvPr/>
              </p:nvSpPr>
              <p:spPr>
                <a:xfrm>
                  <a:off x="6817210" y="3702567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8" name="Rectangle 3347">
                  <a:extLst>
                    <a:ext uri="{FF2B5EF4-FFF2-40B4-BE49-F238E27FC236}">
                      <a16:creationId xmlns:a16="http://schemas.microsoft.com/office/drawing/2014/main" id="{E4564FAC-9E3A-8149-96E2-CA72D7D75419}"/>
                    </a:ext>
                  </a:extLst>
                </p:cNvPr>
                <p:cNvSpPr/>
                <p:nvPr/>
              </p:nvSpPr>
              <p:spPr>
                <a:xfrm>
                  <a:off x="6405320" y="3157415"/>
                  <a:ext cx="444723" cy="7425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9" name="Straight Connector 3348">
                  <a:extLst>
                    <a:ext uri="{FF2B5EF4-FFF2-40B4-BE49-F238E27FC236}">
                      <a16:creationId xmlns:a16="http://schemas.microsoft.com/office/drawing/2014/main" id="{8A4CCD0D-56B1-504D-BACF-64103045584D}"/>
                    </a:ext>
                  </a:extLst>
                </p:cNvPr>
                <p:cNvCxnSpPr/>
                <p:nvPr/>
              </p:nvCxnSpPr>
              <p:spPr>
                <a:xfrm flipV="1">
                  <a:off x="6847057" y="3804392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50" name="Group 544">
                  <a:extLst>
                    <a:ext uri="{FF2B5EF4-FFF2-40B4-BE49-F238E27FC236}">
                      <a16:creationId xmlns:a16="http://schemas.microsoft.com/office/drawing/2014/main" id="{92CFFD5D-AEED-B749-A1AC-AF12DF40A8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00318" y="313742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8" name="Straight Connector 3377">
                    <a:extLst>
                      <a:ext uri="{FF2B5EF4-FFF2-40B4-BE49-F238E27FC236}">
                        <a16:creationId xmlns:a16="http://schemas.microsoft.com/office/drawing/2014/main" id="{36E2F3F0-BA93-7847-8ADD-6E7E5047E0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782" y="2845711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9" name="Straight Connector 3378">
                    <a:extLst>
                      <a:ext uri="{FF2B5EF4-FFF2-40B4-BE49-F238E27FC236}">
                        <a16:creationId xmlns:a16="http://schemas.microsoft.com/office/drawing/2014/main" id="{9FD7B847-37BA-E14D-A436-BC9B392253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076" y="2938136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1" name="Group 547">
                  <a:extLst>
                    <a:ext uri="{FF2B5EF4-FFF2-40B4-BE49-F238E27FC236}">
                      <a16:creationId xmlns:a16="http://schemas.microsoft.com/office/drawing/2014/main" id="{8F6D9B0A-2F96-D944-90C9-ED0F947C4E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838" y="320328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6" name="Straight Connector 3375">
                    <a:extLst>
                      <a:ext uri="{FF2B5EF4-FFF2-40B4-BE49-F238E27FC236}">
                        <a16:creationId xmlns:a16="http://schemas.microsoft.com/office/drawing/2014/main" id="{492633AC-8D2B-EB4C-B5B9-EC4F02EC92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263" y="2845642"/>
                    <a:ext cx="119388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7" name="Straight Connector 3376">
                    <a:extLst>
                      <a:ext uri="{FF2B5EF4-FFF2-40B4-BE49-F238E27FC236}">
                        <a16:creationId xmlns:a16="http://schemas.microsoft.com/office/drawing/2014/main" id="{AAEBAAA5-DEEE-1E47-8F55-9897F80095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557" y="293493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2" name="Group 549">
                  <a:extLst>
                    <a:ext uri="{FF2B5EF4-FFF2-40B4-BE49-F238E27FC236}">
                      <a16:creationId xmlns:a16="http://schemas.microsoft.com/office/drawing/2014/main" id="{45402FC6-E73A-0E4C-8FCC-5069D69A9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358" y="326914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4" name="Straight Connector 3373">
                    <a:extLst>
                      <a:ext uri="{FF2B5EF4-FFF2-40B4-BE49-F238E27FC236}">
                        <a16:creationId xmlns:a16="http://schemas.microsoft.com/office/drawing/2014/main" id="{2E0ADAC1-0068-6E47-AA87-E2A483B2C6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759" y="284557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5" name="Straight Connector 3374">
                    <a:extLst>
                      <a:ext uri="{FF2B5EF4-FFF2-40B4-BE49-F238E27FC236}">
                        <a16:creationId xmlns:a16="http://schemas.microsoft.com/office/drawing/2014/main" id="{BE18C917-EA3D-D448-A607-30FF8B1359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036" y="293486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3" name="Group 550">
                  <a:extLst>
                    <a:ext uri="{FF2B5EF4-FFF2-40B4-BE49-F238E27FC236}">
                      <a16:creationId xmlns:a16="http://schemas.microsoft.com/office/drawing/2014/main" id="{D1280162-F437-CF40-9A5F-156F78B9BF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878" y="333501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2" name="Straight Connector 3371">
                    <a:extLst>
                      <a:ext uri="{FF2B5EF4-FFF2-40B4-BE49-F238E27FC236}">
                        <a16:creationId xmlns:a16="http://schemas.microsoft.com/office/drawing/2014/main" id="{D6005E01-F6DF-914A-8B2D-ADE6D28071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238" y="284550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3" name="Straight Connector 3372">
                    <a:extLst>
                      <a:ext uri="{FF2B5EF4-FFF2-40B4-BE49-F238E27FC236}">
                        <a16:creationId xmlns:a16="http://schemas.microsoft.com/office/drawing/2014/main" id="{31EAB65A-2F7F-0248-B1F4-FF8DB1CD01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516" y="293479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4" name="Group 551">
                  <a:extLst>
                    <a:ext uri="{FF2B5EF4-FFF2-40B4-BE49-F238E27FC236}">
                      <a16:creationId xmlns:a16="http://schemas.microsoft.com/office/drawing/2014/main" id="{FCAA898C-F85B-0240-938C-1293717CAA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398" y="340087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0" name="Straight Connector 3369">
                    <a:extLst>
                      <a:ext uri="{FF2B5EF4-FFF2-40B4-BE49-F238E27FC236}">
                        <a16:creationId xmlns:a16="http://schemas.microsoft.com/office/drawing/2014/main" id="{BB77411F-1DCD-EE45-B257-13E882616D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718" y="2845433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1" name="Straight Connector 3370">
                    <a:extLst>
                      <a:ext uri="{FF2B5EF4-FFF2-40B4-BE49-F238E27FC236}">
                        <a16:creationId xmlns:a16="http://schemas.microsoft.com/office/drawing/2014/main" id="{09CD520E-544B-E045-9059-4B248CDB00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995" y="293472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5" name="Group 552">
                  <a:extLst>
                    <a:ext uri="{FF2B5EF4-FFF2-40B4-BE49-F238E27FC236}">
                      <a16:creationId xmlns:a16="http://schemas.microsoft.com/office/drawing/2014/main" id="{C7F1A1E4-AA78-9B4F-9DC2-04584995C0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918" y="346674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8" name="Straight Connector 3367">
                    <a:extLst>
                      <a:ext uri="{FF2B5EF4-FFF2-40B4-BE49-F238E27FC236}">
                        <a16:creationId xmlns:a16="http://schemas.microsoft.com/office/drawing/2014/main" id="{6F1AEF17-AAA9-AF48-9D1D-DF46434875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199" y="2845363"/>
                    <a:ext cx="113419" cy="939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9" name="Straight Connector 3368">
                    <a:extLst>
                      <a:ext uri="{FF2B5EF4-FFF2-40B4-BE49-F238E27FC236}">
                        <a16:creationId xmlns:a16="http://schemas.microsoft.com/office/drawing/2014/main" id="{B3EDB850-E3AF-0147-A6F7-DB2A64C8ADC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3477" y="2939355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6" name="Group 555">
                  <a:extLst>
                    <a:ext uri="{FF2B5EF4-FFF2-40B4-BE49-F238E27FC236}">
                      <a16:creationId xmlns:a16="http://schemas.microsoft.com/office/drawing/2014/main" id="{3059A14A-02E8-C745-A50A-52912F6941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438" y="353260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6" name="Straight Connector 3365">
                    <a:extLst>
                      <a:ext uri="{FF2B5EF4-FFF2-40B4-BE49-F238E27FC236}">
                        <a16:creationId xmlns:a16="http://schemas.microsoft.com/office/drawing/2014/main" id="{2154125E-E29A-4043-A1C5-078E2315858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679" y="284216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7" name="Straight Connector 3366">
                    <a:extLst>
                      <a:ext uri="{FF2B5EF4-FFF2-40B4-BE49-F238E27FC236}">
                        <a16:creationId xmlns:a16="http://schemas.microsoft.com/office/drawing/2014/main" id="{748D7666-50DB-7F4A-91C5-780D605F47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0972" y="293928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7" name="Group 556">
                  <a:extLst>
                    <a:ext uri="{FF2B5EF4-FFF2-40B4-BE49-F238E27FC236}">
                      <a16:creationId xmlns:a16="http://schemas.microsoft.com/office/drawing/2014/main" id="{07DFFB1F-1985-E740-BDB9-7A6BCA5905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958" y="359846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4" name="Straight Connector 3363">
                    <a:extLst>
                      <a:ext uri="{FF2B5EF4-FFF2-40B4-BE49-F238E27FC236}">
                        <a16:creationId xmlns:a16="http://schemas.microsoft.com/office/drawing/2014/main" id="{D4BA752D-BF68-1845-897D-9F1A43BAFC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158" y="284209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5" name="Straight Connector 3364">
                    <a:extLst>
                      <a:ext uri="{FF2B5EF4-FFF2-40B4-BE49-F238E27FC236}">
                        <a16:creationId xmlns:a16="http://schemas.microsoft.com/office/drawing/2014/main" id="{EF430B12-D7C2-694D-9D42-05C1105234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452" y="2939215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8" name="Group 557">
                  <a:extLst>
                    <a:ext uri="{FF2B5EF4-FFF2-40B4-BE49-F238E27FC236}">
                      <a16:creationId xmlns:a16="http://schemas.microsoft.com/office/drawing/2014/main" id="{89F51795-1B9C-5A40-9E45-995F237B9F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478" y="366433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2" name="Straight Connector 3361">
                    <a:extLst>
                      <a:ext uri="{FF2B5EF4-FFF2-40B4-BE49-F238E27FC236}">
                        <a16:creationId xmlns:a16="http://schemas.microsoft.com/office/drawing/2014/main" id="{1D2B34F2-2725-4446-A75F-0225F34CE88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654" y="2846719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3" name="Straight Connector 3362">
                    <a:extLst>
                      <a:ext uri="{FF2B5EF4-FFF2-40B4-BE49-F238E27FC236}">
                        <a16:creationId xmlns:a16="http://schemas.microsoft.com/office/drawing/2014/main" id="{91FF7A86-67CC-2048-947C-48ACE92AD9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933" y="2939145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9" name="Group 558">
                  <a:extLst>
                    <a:ext uri="{FF2B5EF4-FFF2-40B4-BE49-F238E27FC236}">
                      <a16:creationId xmlns:a16="http://schemas.microsoft.com/office/drawing/2014/main" id="{87AB73FD-F657-3F40-8275-CDF4946BA0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5998" y="373019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0" name="Straight Connector 3359">
                    <a:extLst>
                      <a:ext uri="{FF2B5EF4-FFF2-40B4-BE49-F238E27FC236}">
                        <a16:creationId xmlns:a16="http://schemas.microsoft.com/office/drawing/2014/main" id="{A2B60D24-F077-B548-9994-F9606867AE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133" y="2846650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1" name="Straight Connector 3360">
                    <a:extLst>
                      <a:ext uri="{FF2B5EF4-FFF2-40B4-BE49-F238E27FC236}">
                        <a16:creationId xmlns:a16="http://schemas.microsoft.com/office/drawing/2014/main" id="{62F48030-F277-BF48-8EE1-9DF70BA0FC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413" y="2939076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322" name="Straight Connector 3321">
                <a:extLst>
                  <a:ext uri="{FF2B5EF4-FFF2-40B4-BE49-F238E27FC236}">
                    <a16:creationId xmlns:a16="http://schemas.microsoft.com/office/drawing/2014/main" id="{91980D11-F5DB-3345-A6AC-7943905ED40C}"/>
                  </a:ext>
                </a:extLst>
              </p:cNvPr>
              <p:cNvCxnSpPr/>
              <p:nvPr/>
            </p:nvCxnSpPr>
            <p:spPr bwMode="auto">
              <a:xfrm flipH="1">
                <a:off x="6685171" y="4525377"/>
                <a:ext cx="4763" cy="855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3" name="Straight Connector 3322">
                <a:extLst>
                  <a:ext uri="{FF2B5EF4-FFF2-40B4-BE49-F238E27FC236}">
                    <a16:creationId xmlns:a16="http://schemas.microsoft.com/office/drawing/2014/main" id="{5B675147-5B92-4C47-8CE6-450937F4F09F}"/>
                  </a:ext>
                </a:extLst>
              </p:cNvPr>
              <p:cNvCxnSpPr/>
              <p:nvPr/>
            </p:nvCxnSpPr>
            <p:spPr bwMode="auto">
              <a:xfrm>
                <a:off x="6632784" y="4706352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4" name="Straight Connector 3323">
                <a:extLst>
                  <a:ext uri="{FF2B5EF4-FFF2-40B4-BE49-F238E27FC236}">
                    <a16:creationId xmlns:a16="http://schemas.microsoft.com/office/drawing/2014/main" id="{04474421-1DFB-EF4D-90B7-E63B1F5DFB3A}"/>
                  </a:ext>
                </a:extLst>
              </p:cNvPr>
              <p:cNvCxnSpPr/>
              <p:nvPr/>
            </p:nvCxnSpPr>
            <p:spPr bwMode="auto">
              <a:xfrm>
                <a:off x="6631196" y="477143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5" name="Straight Connector 3324">
                <a:extLst>
                  <a:ext uri="{FF2B5EF4-FFF2-40B4-BE49-F238E27FC236}">
                    <a16:creationId xmlns:a16="http://schemas.microsoft.com/office/drawing/2014/main" id="{04A14D8C-6922-A349-B252-B22AEDEA68B1}"/>
                  </a:ext>
                </a:extLst>
              </p:cNvPr>
              <p:cNvCxnSpPr/>
              <p:nvPr/>
            </p:nvCxnSpPr>
            <p:spPr bwMode="auto">
              <a:xfrm>
                <a:off x="6631196" y="4849227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6" name="Straight Connector 3325">
                <a:extLst>
                  <a:ext uri="{FF2B5EF4-FFF2-40B4-BE49-F238E27FC236}">
                    <a16:creationId xmlns:a16="http://schemas.microsoft.com/office/drawing/2014/main" id="{36AD0614-F895-E04B-9D07-6E4EBAE3950D}"/>
                  </a:ext>
                </a:extLst>
              </p:cNvPr>
              <p:cNvCxnSpPr/>
              <p:nvPr/>
            </p:nvCxnSpPr>
            <p:spPr bwMode="auto">
              <a:xfrm>
                <a:off x="6629609" y="4914314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7" name="Straight Connector 3326">
                <a:extLst>
                  <a:ext uri="{FF2B5EF4-FFF2-40B4-BE49-F238E27FC236}">
                    <a16:creationId xmlns:a16="http://schemas.microsoft.com/office/drawing/2014/main" id="{480607E6-85E6-E047-9001-3F00815FA2D5}"/>
                  </a:ext>
                </a:extLst>
              </p:cNvPr>
              <p:cNvCxnSpPr/>
              <p:nvPr/>
            </p:nvCxnSpPr>
            <p:spPr bwMode="auto">
              <a:xfrm>
                <a:off x="6628021" y="4976227"/>
                <a:ext cx="603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8" name="Straight Connector 3327">
                <a:extLst>
                  <a:ext uri="{FF2B5EF4-FFF2-40B4-BE49-F238E27FC236}">
                    <a16:creationId xmlns:a16="http://schemas.microsoft.com/office/drawing/2014/main" id="{591C25B2-A87A-3B49-BEEF-634E7014A128}"/>
                  </a:ext>
                </a:extLst>
              </p:cNvPr>
              <p:cNvCxnSpPr/>
              <p:nvPr/>
            </p:nvCxnSpPr>
            <p:spPr bwMode="auto">
              <a:xfrm>
                <a:off x="6628021" y="504448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9" name="Straight Connector 3328">
                <a:extLst>
                  <a:ext uri="{FF2B5EF4-FFF2-40B4-BE49-F238E27FC236}">
                    <a16:creationId xmlns:a16="http://schemas.microsoft.com/office/drawing/2014/main" id="{418547B1-BA2D-9146-9453-210AC0C3C8E7}"/>
                  </a:ext>
                </a:extLst>
              </p:cNvPr>
              <p:cNvCxnSpPr/>
              <p:nvPr/>
            </p:nvCxnSpPr>
            <p:spPr bwMode="auto">
              <a:xfrm>
                <a:off x="6626434" y="511433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0" name="Straight Connector 3329">
                <a:extLst>
                  <a:ext uri="{FF2B5EF4-FFF2-40B4-BE49-F238E27FC236}">
                    <a16:creationId xmlns:a16="http://schemas.microsoft.com/office/drawing/2014/main" id="{05C18505-FA34-2B49-887B-F2B871C713AC}"/>
                  </a:ext>
                </a:extLst>
              </p:cNvPr>
              <p:cNvCxnSpPr/>
              <p:nvPr/>
            </p:nvCxnSpPr>
            <p:spPr bwMode="auto">
              <a:xfrm>
                <a:off x="6629609" y="51841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1" name="Straight Connector 3330">
                <a:extLst>
                  <a:ext uri="{FF2B5EF4-FFF2-40B4-BE49-F238E27FC236}">
                    <a16:creationId xmlns:a16="http://schemas.microsoft.com/office/drawing/2014/main" id="{9010E436-002C-5F48-88F8-3EABE84D0421}"/>
                  </a:ext>
                </a:extLst>
              </p:cNvPr>
              <p:cNvCxnSpPr/>
              <p:nvPr/>
            </p:nvCxnSpPr>
            <p:spPr bwMode="auto">
              <a:xfrm>
                <a:off x="6631196" y="525245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2" name="Straight Connector 3331">
                <a:extLst>
                  <a:ext uri="{FF2B5EF4-FFF2-40B4-BE49-F238E27FC236}">
                    <a16:creationId xmlns:a16="http://schemas.microsoft.com/office/drawing/2014/main" id="{791DA658-7E5E-0F41-8144-281221A3F232}"/>
                  </a:ext>
                </a:extLst>
              </p:cNvPr>
              <p:cNvCxnSpPr/>
              <p:nvPr/>
            </p:nvCxnSpPr>
            <p:spPr bwMode="auto">
              <a:xfrm>
                <a:off x="6631196" y="532230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3" name="Straight Connector 3332">
                <a:extLst>
                  <a:ext uri="{FF2B5EF4-FFF2-40B4-BE49-F238E27FC236}">
                    <a16:creationId xmlns:a16="http://schemas.microsoft.com/office/drawing/2014/main" id="{9B2C8F86-C786-E347-BBD8-C149B322BAD5}"/>
                  </a:ext>
                </a:extLst>
              </p:cNvPr>
              <p:cNvCxnSpPr/>
              <p:nvPr/>
            </p:nvCxnSpPr>
            <p:spPr bwMode="auto">
              <a:xfrm>
                <a:off x="6632784" y="53873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4" name="Straight Connector 3333">
                <a:extLst>
                  <a:ext uri="{FF2B5EF4-FFF2-40B4-BE49-F238E27FC236}">
                    <a16:creationId xmlns:a16="http://schemas.microsoft.com/office/drawing/2014/main" id="{D0BF02A9-3F53-8147-B9DE-16D6F7F2F588}"/>
                  </a:ext>
                </a:extLst>
              </p:cNvPr>
              <p:cNvCxnSpPr/>
              <p:nvPr/>
            </p:nvCxnSpPr>
            <p:spPr bwMode="auto">
              <a:xfrm flipH="1">
                <a:off x="6632784" y="4531727"/>
                <a:ext cx="58737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35" name="Group 3334">
                <a:extLst>
                  <a:ext uri="{FF2B5EF4-FFF2-40B4-BE49-F238E27FC236}">
                    <a16:creationId xmlns:a16="http://schemas.microsoft.com/office/drawing/2014/main" id="{45DFEF37-F897-3243-90F9-F083D136B176}"/>
                  </a:ext>
                </a:extLst>
              </p:cNvPr>
              <p:cNvGrpSpPr/>
              <p:nvPr/>
            </p:nvGrpSpPr>
            <p:grpSpPr>
              <a:xfrm>
                <a:off x="6434171" y="4488570"/>
                <a:ext cx="224203" cy="179034"/>
                <a:chOff x="3668110" y="2448910"/>
                <a:chExt cx="3794234" cy="2165130"/>
              </a:xfrm>
            </p:grpSpPr>
            <p:sp>
              <p:nvSpPr>
                <p:cNvPr id="3336" name="Rectangle 3335">
                  <a:extLst>
                    <a:ext uri="{FF2B5EF4-FFF2-40B4-BE49-F238E27FC236}">
                      <a16:creationId xmlns:a16="http://schemas.microsoft.com/office/drawing/2014/main" id="{FF5E7FE8-4640-174F-80C2-834E3F5BDCEE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7" name="Freeform 3336">
                  <a:extLst>
                    <a:ext uri="{FF2B5EF4-FFF2-40B4-BE49-F238E27FC236}">
                      <a16:creationId xmlns:a16="http://schemas.microsoft.com/office/drawing/2014/main" id="{6A90EEE5-D4EA-F847-8276-246CCF7EE547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338" name="Group 3337">
                  <a:extLst>
                    <a:ext uri="{FF2B5EF4-FFF2-40B4-BE49-F238E27FC236}">
                      <a16:creationId xmlns:a16="http://schemas.microsoft.com/office/drawing/2014/main" id="{F5AB0A7C-1873-E24C-BA6E-451D75077E6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339" name="Freeform 3338">
                    <a:extLst>
                      <a:ext uri="{FF2B5EF4-FFF2-40B4-BE49-F238E27FC236}">
                        <a16:creationId xmlns:a16="http://schemas.microsoft.com/office/drawing/2014/main" id="{5E29EBEC-2186-A143-A612-FE945FD47470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0" name="Freeform 3339">
                    <a:extLst>
                      <a:ext uri="{FF2B5EF4-FFF2-40B4-BE49-F238E27FC236}">
                        <a16:creationId xmlns:a16="http://schemas.microsoft.com/office/drawing/2014/main" id="{86A254E9-62EE-B34D-A468-4FB723C3DC74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1" name="Freeform 3340">
                    <a:extLst>
                      <a:ext uri="{FF2B5EF4-FFF2-40B4-BE49-F238E27FC236}">
                        <a16:creationId xmlns:a16="http://schemas.microsoft.com/office/drawing/2014/main" id="{5CA4D86B-71BE-884E-98A0-2C705A383C2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2" name="Freeform 3341">
                    <a:extLst>
                      <a:ext uri="{FF2B5EF4-FFF2-40B4-BE49-F238E27FC236}">
                        <a16:creationId xmlns:a16="http://schemas.microsoft.com/office/drawing/2014/main" id="{0BFD3365-03DD-164B-85F7-1DF6342C1A38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A7355139-8F31-BE41-93F5-98E648A9D62E}"/>
                </a:ext>
              </a:extLst>
            </p:cNvPr>
            <p:cNvGrpSpPr/>
            <p:nvPr/>
          </p:nvGrpSpPr>
          <p:grpSpPr>
            <a:xfrm>
              <a:off x="5974431" y="3377682"/>
              <a:ext cx="1055390" cy="275739"/>
              <a:chOff x="5974431" y="3377682"/>
              <a:chExt cx="1055390" cy="275739"/>
            </a:xfrm>
          </p:grpSpPr>
          <p:cxnSp>
            <p:nvCxnSpPr>
              <p:cNvPr id="3318" name="Straight Connector 3317">
                <a:extLst>
                  <a:ext uri="{FF2B5EF4-FFF2-40B4-BE49-F238E27FC236}">
                    <a16:creationId xmlns:a16="http://schemas.microsoft.com/office/drawing/2014/main" id="{83508E59-54AF-8745-88FD-D33603A253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74431" y="34834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9" name="Straight Connector 3318">
                <a:extLst>
                  <a:ext uri="{FF2B5EF4-FFF2-40B4-BE49-F238E27FC236}">
                    <a16:creationId xmlns:a16="http://schemas.microsoft.com/office/drawing/2014/main" id="{0E87C89A-266E-C244-9EF6-4252CBBD2CC1}"/>
                  </a:ext>
                </a:extLst>
              </p:cNvPr>
              <p:cNvCxnSpPr>
                <a:cxnSpLocks/>
                <a:stCxn id="3231" idx="8"/>
              </p:cNvCxnSpPr>
              <p:nvPr/>
            </p:nvCxnSpPr>
            <p:spPr bwMode="auto">
              <a:xfrm flipH="1" flipV="1">
                <a:off x="6223247" y="34274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0" name="Straight Connector 3319">
                <a:extLst>
                  <a:ext uri="{FF2B5EF4-FFF2-40B4-BE49-F238E27FC236}">
                    <a16:creationId xmlns:a16="http://schemas.microsoft.com/office/drawing/2014/main" id="{017148AB-5919-6748-84C6-FDFAAEF43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465843" y="33776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A1002AAA-01D7-854C-BA6D-6686D7D8A3B0}"/>
                </a:ext>
              </a:extLst>
            </p:cNvPr>
            <p:cNvGrpSpPr/>
            <p:nvPr/>
          </p:nvGrpSpPr>
          <p:grpSpPr>
            <a:xfrm flipV="1">
              <a:off x="5989981" y="3036336"/>
              <a:ext cx="1055390" cy="275739"/>
              <a:chOff x="6920204" y="3530082"/>
              <a:chExt cx="1055390" cy="275739"/>
            </a:xfrm>
          </p:grpSpPr>
          <p:cxnSp>
            <p:nvCxnSpPr>
              <p:cNvPr id="3315" name="Straight Connector 3314">
                <a:extLst>
                  <a:ext uri="{FF2B5EF4-FFF2-40B4-BE49-F238E27FC236}">
                    <a16:creationId xmlns:a16="http://schemas.microsoft.com/office/drawing/2014/main" id="{57B81437-D923-804A-BF99-D846AE4AD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920204" y="36358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6" name="Straight Connector 3315">
                <a:extLst>
                  <a:ext uri="{FF2B5EF4-FFF2-40B4-BE49-F238E27FC236}">
                    <a16:creationId xmlns:a16="http://schemas.microsoft.com/office/drawing/2014/main" id="{75E71E8F-C3E9-9647-BF27-A8C1CEC635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169020" y="35798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7" name="Straight Connector 3316">
                <a:extLst>
                  <a:ext uri="{FF2B5EF4-FFF2-40B4-BE49-F238E27FC236}">
                    <a16:creationId xmlns:a16="http://schemas.microsoft.com/office/drawing/2014/main" id="{462544C4-0726-A349-86F1-6EEBA8E648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11616" y="35300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58271B78-C1AC-394E-AEBA-0809B05E180F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76DC27C8-AF68-4B43-8EDF-5F3D8C3A17F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3308" name="Rectangle 3307">
                <a:extLst>
                  <a:ext uri="{FF2B5EF4-FFF2-40B4-BE49-F238E27FC236}">
                    <a16:creationId xmlns:a16="http://schemas.microsoft.com/office/drawing/2014/main" id="{5FDB5E37-77C3-9B48-A0B4-DD4E9869BC5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309" name="Freeform 3308">
                <a:extLst>
                  <a:ext uri="{FF2B5EF4-FFF2-40B4-BE49-F238E27FC236}">
                    <a16:creationId xmlns:a16="http://schemas.microsoft.com/office/drawing/2014/main" id="{D19836E1-6343-A24F-ABD3-0F9E8693317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10" name="Group 3309">
                <a:extLst>
                  <a:ext uri="{FF2B5EF4-FFF2-40B4-BE49-F238E27FC236}">
                    <a16:creationId xmlns:a16="http://schemas.microsoft.com/office/drawing/2014/main" id="{EA390C77-0983-594B-8E97-4502268E7F3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3311" name="Freeform 3310">
                  <a:extLst>
                    <a:ext uri="{FF2B5EF4-FFF2-40B4-BE49-F238E27FC236}">
                      <a16:creationId xmlns:a16="http://schemas.microsoft.com/office/drawing/2014/main" id="{61471CFC-BD31-2B4B-92D5-E915DA7B13D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2" name="Freeform 3311">
                  <a:extLst>
                    <a:ext uri="{FF2B5EF4-FFF2-40B4-BE49-F238E27FC236}">
                      <a16:creationId xmlns:a16="http://schemas.microsoft.com/office/drawing/2014/main" id="{4599F54D-786D-4A41-B0EE-3235D555560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3" name="Freeform 3312">
                  <a:extLst>
                    <a:ext uri="{FF2B5EF4-FFF2-40B4-BE49-F238E27FC236}">
                      <a16:creationId xmlns:a16="http://schemas.microsoft.com/office/drawing/2014/main" id="{22A648E7-9F42-EB42-97CA-4EDF7FDDB3A9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4" name="Freeform 3313">
                  <a:extLst>
                    <a:ext uri="{FF2B5EF4-FFF2-40B4-BE49-F238E27FC236}">
                      <a16:creationId xmlns:a16="http://schemas.microsoft.com/office/drawing/2014/main" id="{842D3447-9757-F64C-A903-5A9D345F4378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9AF3B9CA-1F8E-1F46-A287-7D7D801F272A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3301" name="Freeform 3300">
                <a:extLst>
                  <a:ext uri="{FF2B5EF4-FFF2-40B4-BE49-F238E27FC236}">
                    <a16:creationId xmlns:a16="http://schemas.microsoft.com/office/drawing/2014/main" id="{20E73E2A-6CBA-8E4A-93C6-3345DEBB6AA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302" name="Oval 3301">
                <a:extLst>
                  <a:ext uri="{FF2B5EF4-FFF2-40B4-BE49-F238E27FC236}">
                    <a16:creationId xmlns:a16="http://schemas.microsoft.com/office/drawing/2014/main" id="{5A424C7A-62FB-7E4B-8470-0B77A3F0C0B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4771FCF0-B66A-CD47-BF1A-9F71F05DEA31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304" name="Freeform 3303">
                  <a:extLst>
                    <a:ext uri="{FF2B5EF4-FFF2-40B4-BE49-F238E27FC236}">
                      <a16:creationId xmlns:a16="http://schemas.microsoft.com/office/drawing/2014/main" id="{CEBFFCBE-1DEB-A74E-84A7-65841736009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5" name="Freeform 3304">
                  <a:extLst>
                    <a:ext uri="{FF2B5EF4-FFF2-40B4-BE49-F238E27FC236}">
                      <a16:creationId xmlns:a16="http://schemas.microsoft.com/office/drawing/2014/main" id="{FB1C71F6-64CA-C443-9563-3C8800C0E03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6" name="Freeform 3305">
                  <a:extLst>
                    <a:ext uri="{FF2B5EF4-FFF2-40B4-BE49-F238E27FC236}">
                      <a16:creationId xmlns:a16="http://schemas.microsoft.com/office/drawing/2014/main" id="{4B5AC456-D840-EC4A-806B-D299D93409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7" name="Freeform 3306">
                  <a:extLst>
                    <a:ext uri="{FF2B5EF4-FFF2-40B4-BE49-F238E27FC236}">
                      <a16:creationId xmlns:a16="http://schemas.microsoft.com/office/drawing/2014/main" id="{DE9AD6E1-380E-8944-B829-6DAEAF59F85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1" name="Group 1200">
              <a:extLst>
                <a:ext uri="{FF2B5EF4-FFF2-40B4-BE49-F238E27FC236}">
                  <a16:creationId xmlns:a16="http://schemas.microsoft.com/office/drawing/2014/main" id="{E29091B4-8E18-1549-9954-DFB326070429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3294" name="Freeform 3293">
                <a:extLst>
                  <a:ext uri="{FF2B5EF4-FFF2-40B4-BE49-F238E27FC236}">
                    <a16:creationId xmlns:a16="http://schemas.microsoft.com/office/drawing/2014/main" id="{4AEC3360-CDEF-DF44-AE82-3348C3CBEFA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295" name="Oval 3294">
                <a:extLst>
                  <a:ext uri="{FF2B5EF4-FFF2-40B4-BE49-F238E27FC236}">
                    <a16:creationId xmlns:a16="http://schemas.microsoft.com/office/drawing/2014/main" id="{0B0D1BE4-02EC-6348-98C1-76ABB1EA04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5F20A9E4-B7EB-1E45-9C40-A3E6A336C599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297" name="Freeform 3296">
                  <a:extLst>
                    <a:ext uri="{FF2B5EF4-FFF2-40B4-BE49-F238E27FC236}">
                      <a16:creationId xmlns:a16="http://schemas.microsoft.com/office/drawing/2014/main" id="{6430A621-60D6-6346-8C58-5A316C2717FF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8" name="Freeform 3297">
                  <a:extLst>
                    <a:ext uri="{FF2B5EF4-FFF2-40B4-BE49-F238E27FC236}">
                      <a16:creationId xmlns:a16="http://schemas.microsoft.com/office/drawing/2014/main" id="{8021A1C3-49A0-0042-BB4B-B3A6AED9C9A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9" name="Freeform 3298">
                  <a:extLst>
                    <a:ext uri="{FF2B5EF4-FFF2-40B4-BE49-F238E27FC236}">
                      <a16:creationId xmlns:a16="http://schemas.microsoft.com/office/drawing/2014/main" id="{87F4A84F-7DD6-B14E-A93C-481D802ED182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0" name="Freeform 3299">
                  <a:extLst>
                    <a:ext uri="{FF2B5EF4-FFF2-40B4-BE49-F238E27FC236}">
                      <a16:creationId xmlns:a16="http://schemas.microsoft.com/office/drawing/2014/main" id="{1B273B81-0F56-194D-81C0-757A9404D26A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id="{3E719BE6-AC18-7848-87DF-D68E493F6CF5}"/>
                </a:ext>
              </a:extLst>
            </p:cNvPr>
            <p:cNvGrpSpPr/>
            <p:nvPr/>
          </p:nvGrpSpPr>
          <p:grpSpPr>
            <a:xfrm>
              <a:off x="6424161" y="3564953"/>
              <a:ext cx="1277531" cy="1928756"/>
              <a:chOff x="6424161" y="3564953"/>
              <a:chExt cx="1277531" cy="1928756"/>
            </a:xfrm>
          </p:grpSpPr>
          <p:cxnSp>
            <p:nvCxnSpPr>
              <p:cNvPr id="3098" name="Straight Connector 3097">
                <a:extLst>
                  <a:ext uri="{FF2B5EF4-FFF2-40B4-BE49-F238E27FC236}">
                    <a16:creationId xmlns:a16="http://schemas.microsoft.com/office/drawing/2014/main" id="{1BF17A45-7824-4244-A389-1E96B891ED7B}"/>
                  </a:ext>
                </a:extLst>
              </p:cNvPr>
              <p:cNvCxnSpPr>
                <a:cxnSpLocks/>
                <a:endCxn id="3339" idx="4"/>
              </p:cNvCxnSpPr>
              <p:nvPr/>
            </p:nvCxnSpPr>
            <p:spPr bwMode="auto">
              <a:xfrm>
                <a:off x="7386846" y="39967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99" name="Group 3098">
                <a:extLst>
                  <a:ext uri="{FF2B5EF4-FFF2-40B4-BE49-F238E27FC236}">
                    <a16:creationId xmlns:a16="http://schemas.microsoft.com/office/drawing/2014/main" id="{7E0D1B7D-AC13-AB42-B74A-5DA5CA98E379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253065" cy="1928756"/>
                <a:chOff x="6424161" y="3564953"/>
                <a:chExt cx="1253065" cy="1928756"/>
              </a:xfrm>
            </p:grpSpPr>
            <p:cxnSp>
              <p:nvCxnSpPr>
                <p:cNvPr id="3100" name="Straight Connector 3099">
                  <a:extLst>
                    <a:ext uri="{FF2B5EF4-FFF2-40B4-BE49-F238E27FC236}">
                      <a16:creationId xmlns:a16="http://schemas.microsoft.com/office/drawing/2014/main" id="{50BFABCF-2BC4-6541-9A14-E38BD8B28B43}"/>
                    </a:ext>
                  </a:extLst>
                </p:cNvPr>
                <p:cNvCxnSpPr>
                  <a:cxnSpLocks/>
                  <a:endCxn id="3253" idx="4"/>
                </p:cNvCxnSpPr>
                <p:nvPr/>
              </p:nvCxnSpPr>
              <p:spPr bwMode="auto">
                <a:xfrm flipH="1">
                  <a:off x="6543673" y="39586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1" name="Straight Connector 3100">
                  <a:extLst>
                    <a:ext uri="{FF2B5EF4-FFF2-40B4-BE49-F238E27FC236}">
                      <a16:creationId xmlns:a16="http://schemas.microsoft.com/office/drawing/2014/main" id="{338A2DE5-0DB8-2149-96D1-768F0A73E0A0}"/>
                    </a:ext>
                  </a:extLst>
                </p:cNvPr>
                <p:cNvCxnSpPr>
                  <a:cxnSpLocks/>
                  <a:endCxn id="3128" idx="9"/>
                </p:cNvCxnSpPr>
                <p:nvPr/>
              </p:nvCxnSpPr>
              <p:spPr bwMode="auto">
                <a:xfrm>
                  <a:off x="7130402" y="39666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02" name="Group 3101">
                  <a:extLst>
                    <a:ext uri="{FF2B5EF4-FFF2-40B4-BE49-F238E27FC236}">
                      <a16:creationId xmlns:a16="http://schemas.microsoft.com/office/drawing/2014/main" id="{B5AA2FFD-4D0C-1C45-B4BB-65B5B713C365}"/>
                    </a:ext>
                  </a:extLst>
                </p:cNvPr>
                <p:cNvGrpSpPr/>
                <p:nvPr/>
              </p:nvGrpSpPr>
              <p:grpSpPr>
                <a:xfrm>
                  <a:off x="6424161" y="3564953"/>
                  <a:ext cx="1157397" cy="1928756"/>
                  <a:chOff x="6424161" y="3564953"/>
                  <a:chExt cx="1157397" cy="1928756"/>
                </a:xfrm>
              </p:grpSpPr>
              <p:cxnSp>
                <p:nvCxnSpPr>
                  <p:cNvPr id="3104" name="Straight Connector 3103">
                    <a:extLst>
                      <a:ext uri="{FF2B5EF4-FFF2-40B4-BE49-F238E27FC236}">
                        <a16:creationId xmlns:a16="http://schemas.microsoft.com/office/drawing/2014/main" id="{E39646C4-F974-9040-BA46-0AA6561DA625}"/>
                      </a:ext>
                    </a:extLst>
                  </p:cNvPr>
                  <p:cNvCxnSpPr>
                    <a:cxnSpLocks/>
                    <a:endCxn id="3190" idx="2"/>
                  </p:cNvCxnSpPr>
                  <p:nvPr/>
                </p:nvCxnSpPr>
                <p:spPr bwMode="auto">
                  <a:xfrm flipH="1">
                    <a:off x="6853320" y="3968164"/>
                    <a:ext cx="264752" cy="5864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05" name="Group 3104">
                    <a:extLst>
                      <a:ext uri="{FF2B5EF4-FFF2-40B4-BE49-F238E27FC236}">
                        <a16:creationId xmlns:a16="http://schemas.microsoft.com/office/drawing/2014/main" id="{FE3D406B-626B-284F-8331-30F7F15C689A}"/>
                      </a:ext>
                    </a:extLst>
                  </p:cNvPr>
                  <p:cNvGrpSpPr/>
                  <p:nvPr/>
                </p:nvGrpSpPr>
                <p:grpSpPr>
                  <a:xfrm>
                    <a:off x="6424161" y="4488570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235" name="Group 506">
                      <a:extLst>
                        <a:ext uri="{FF2B5EF4-FFF2-40B4-BE49-F238E27FC236}">
                          <a16:creationId xmlns:a16="http://schemas.microsoft.com/office/drawing/2014/main" id="{588E5E9C-3651-BD4B-B0E5-BB9533A5BD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257" name="Rectangle 3256">
                        <a:extLst>
                          <a:ext uri="{FF2B5EF4-FFF2-40B4-BE49-F238E27FC236}">
                            <a16:creationId xmlns:a16="http://schemas.microsoft.com/office/drawing/2014/main" id="{F4B46785-798F-F343-8EEC-41EDF11B72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58" name="Straight Connector 3257">
                        <a:extLst>
                          <a:ext uri="{FF2B5EF4-FFF2-40B4-BE49-F238E27FC236}">
                            <a16:creationId xmlns:a16="http://schemas.microsoft.com/office/drawing/2014/main" id="{306FC0A9-C4D8-7E40-84B0-0F259D3B19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59" name="Rectangle 3258">
                        <a:extLst>
                          <a:ext uri="{FF2B5EF4-FFF2-40B4-BE49-F238E27FC236}">
                            <a16:creationId xmlns:a16="http://schemas.microsoft.com/office/drawing/2014/main" id="{A127400A-E051-0B4E-8CC6-491973ACD6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0" name="Straight Connector 3259">
                        <a:extLst>
                          <a:ext uri="{FF2B5EF4-FFF2-40B4-BE49-F238E27FC236}">
                            <a16:creationId xmlns:a16="http://schemas.microsoft.com/office/drawing/2014/main" id="{56834E32-F541-0B4F-ACF3-68F7B2B33A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61" name="Rectangle 3260">
                        <a:extLst>
                          <a:ext uri="{FF2B5EF4-FFF2-40B4-BE49-F238E27FC236}">
                            <a16:creationId xmlns:a16="http://schemas.microsoft.com/office/drawing/2014/main" id="{3A47930F-E9EB-7A48-8118-153E40D66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262" name="Rectangle 3261">
                        <a:extLst>
                          <a:ext uri="{FF2B5EF4-FFF2-40B4-BE49-F238E27FC236}">
                            <a16:creationId xmlns:a16="http://schemas.microsoft.com/office/drawing/2014/main" id="{F02768C6-C046-5E44-9785-9AFA250AB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3" name="Straight Connector 3262">
                        <a:extLst>
                          <a:ext uri="{FF2B5EF4-FFF2-40B4-BE49-F238E27FC236}">
                            <a16:creationId xmlns:a16="http://schemas.microsoft.com/office/drawing/2014/main" id="{7A777DBC-A17A-CC48-B2A9-4C9684139FE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64" name="Group 544">
                        <a:extLst>
                          <a:ext uri="{FF2B5EF4-FFF2-40B4-BE49-F238E27FC236}">
                            <a16:creationId xmlns:a16="http://schemas.microsoft.com/office/drawing/2014/main" id="{D28DEB64-7AF6-2D4A-9F8C-673AA1D07F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2" name="Straight Connector 3291">
                          <a:extLst>
                            <a:ext uri="{FF2B5EF4-FFF2-40B4-BE49-F238E27FC236}">
                              <a16:creationId xmlns:a16="http://schemas.microsoft.com/office/drawing/2014/main" id="{D6815D2E-5B19-4348-B501-7B8166F77DD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3" name="Straight Connector 3292">
                          <a:extLst>
                            <a:ext uri="{FF2B5EF4-FFF2-40B4-BE49-F238E27FC236}">
                              <a16:creationId xmlns:a16="http://schemas.microsoft.com/office/drawing/2014/main" id="{07B41E65-9B12-064F-AF5E-E6749A3E64C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5" name="Group 547">
                        <a:extLst>
                          <a:ext uri="{FF2B5EF4-FFF2-40B4-BE49-F238E27FC236}">
                            <a16:creationId xmlns:a16="http://schemas.microsoft.com/office/drawing/2014/main" id="{A92ECF82-0922-804C-B495-16D044A25E4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0" name="Straight Connector 3289">
                          <a:extLst>
                            <a:ext uri="{FF2B5EF4-FFF2-40B4-BE49-F238E27FC236}">
                              <a16:creationId xmlns:a16="http://schemas.microsoft.com/office/drawing/2014/main" id="{15B69940-F97E-994A-8147-B0019AB286C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1" name="Straight Connector 3290">
                          <a:extLst>
                            <a:ext uri="{FF2B5EF4-FFF2-40B4-BE49-F238E27FC236}">
                              <a16:creationId xmlns:a16="http://schemas.microsoft.com/office/drawing/2014/main" id="{976C1DD8-4C87-594F-A38A-C893189CF8B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6" name="Group 549">
                        <a:extLst>
                          <a:ext uri="{FF2B5EF4-FFF2-40B4-BE49-F238E27FC236}">
                            <a16:creationId xmlns:a16="http://schemas.microsoft.com/office/drawing/2014/main" id="{A0F2E01A-944C-8F44-A276-464AE31BC0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8" name="Straight Connector 3287">
                          <a:extLst>
                            <a:ext uri="{FF2B5EF4-FFF2-40B4-BE49-F238E27FC236}">
                              <a16:creationId xmlns:a16="http://schemas.microsoft.com/office/drawing/2014/main" id="{8296BF98-46DD-3F4E-9EA9-66249CF8FEB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9" name="Straight Connector 3288">
                          <a:extLst>
                            <a:ext uri="{FF2B5EF4-FFF2-40B4-BE49-F238E27FC236}">
                              <a16:creationId xmlns:a16="http://schemas.microsoft.com/office/drawing/2014/main" id="{14FA86FD-C868-F74D-9166-A6FA8204D0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7" name="Group 550">
                        <a:extLst>
                          <a:ext uri="{FF2B5EF4-FFF2-40B4-BE49-F238E27FC236}">
                            <a16:creationId xmlns:a16="http://schemas.microsoft.com/office/drawing/2014/main" id="{47988197-2481-114F-98E1-F35E9F59C1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6" name="Straight Connector 3285">
                          <a:extLst>
                            <a:ext uri="{FF2B5EF4-FFF2-40B4-BE49-F238E27FC236}">
                              <a16:creationId xmlns:a16="http://schemas.microsoft.com/office/drawing/2014/main" id="{1DB244B7-9A56-2F47-95AE-C0426FC117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7" name="Straight Connector 3286">
                          <a:extLst>
                            <a:ext uri="{FF2B5EF4-FFF2-40B4-BE49-F238E27FC236}">
                              <a16:creationId xmlns:a16="http://schemas.microsoft.com/office/drawing/2014/main" id="{BA825E01-4314-954D-BAF9-7760AECC345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8" name="Group 551">
                        <a:extLst>
                          <a:ext uri="{FF2B5EF4-FFF2-40B4-BE49-F238E27FC236}">
                            <a16:creationId xmlns:a16="http://schemas.microsoft.com/office/drawing/2014/main" id="{6201DD03-4E8C-0142-900A-A6F4B87641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4" name="Straight Connector 3283">
                          <a:extLst>
                            <a:ext uri="{FF2B5EF4-FFF2-40B4-BE49-F238E27FC236}">
                              <a16:creationId xmlns:a16="http://schemas.microsoft.com/office/drawing/2014/main" id="{41E2E08A-48F8-9148-9ADD-00B8709352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5" name="Straight Connector 3284">
                          <a:extLst>
                            <a:ext uri="{FF2B5EF4-FFF2-40B4-BE49-F238E27FC236}">
                              <a16:creationId xmlns:a16="http://schemas.microsoft.com/office/drawing/2014/main" id="{A7D3C65A-B7AB-D94B-8D7C-741273FD654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9" name="Group 552">
                        <a:extLst>
                          <a:ext uri="{FF2B5EF4-FFF2-40B4-BE49-F238E27FC236}">
                            <a16:creationId xmlns:a16="http://schemas.microsoft.com/office/drawing/2014/main" id="{7B629AF8-F307-B944-B120-9B932C5EF4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2" name="Straight Connector 3281">
                          <a:extLst>
                            <a:ext uri="{FF2B5EF4-FFF2-40B4-BE49-F238E27FC236}">
                              <a16:creationId xmlns:a16="http://schemas.microsoft.com/office/drawing/2014/main" id="{438E9284-560E-F945-8B27-1644C4BFA70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3" name="Straight Connector 3282">
                          <a:extLst>
                            <a:ext uri="{FF2B5EF4-FFF2-40B4-BE49-F238E27FC236}">
                              <a16:creationId xmlns:a16="http://schemas.microsoft.com/office/drawing/2014/main" id="{DAABFB3E-79E3-F342-8BB2-275890520D4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0" name="Group 555">
                        <a:extLst>
                          <a:ext uri="{FF2B5EF4-FFF2-40B4-BE49-F238E27FC236}">
                            <a16:creationId xmlns:a16="http://schemas.microsoft.com/office/drawing/2014/main" id="{00EFECA2-3D98-1246-8BDA-B23ECA93E6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0" name="Straight Connector 3279">
                          <a:extLst>
                            <a:ext uri="{FF2B5EF4-FFF2-40B4-BE49-F238E27FC236}">
                              <a16:creationId xmlns:a16="http://schemas.microsoft.com/office/drawing/2014/main" id="{BC4697B0-FB5C-E443-941F-2ACF69ECB93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1" name="Straight Connector 3280">
                          <a:extLst>
                            <a:ext uri="{FF2B5EF4-FFF2-40B4-BE49-F238E27FC236}">
                              <a16:creationId xmlns:a16="http://schemas.microsoft.com/office/drawing/2014/main" id="{5F204D20-EF5A-CA4A-88DB-346F3A5AEA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1" name="Group 556">
                        <a:extLst>
                          <a:ext uri="{FF2B5EF4-FFF2-40B4-BE49-F238E27FC236}">
                            <a16:creationId xmlns:a16="http://schemas.microsoft.com/office/drawing/2014/main" id="{45A61ACF-C0D8-424F-97D1-9CE6AE1547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8" name="Straight Connector 3277">
                          <a:extLst>
                            <a:ext uri="{FF2B5EF4-FFF2-40B4-BE49-F238E27FC236}">
                              <a16:creationId xmlns:a16="http://schemas.microsoft.com/office/drawing/2014/main" id="{7BA3E799-8553-F741-AF84-6F5B62949C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9" name="Straight Connector 3278">
                          <a:extLst>
                            <a:ext uri="{FF2B5EF4-FFF2-40B4-BE49-F238E27FC236}">
                              <a16:creationId xmlns:a16="http://schemas.microsoft.com/office/drawing/2014/main" id="{22C89E70-FA3D-3747-A73F-17ED7C22DF1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2" name="Group 557">
                        <a:extLst>
                          <a:ext uri="{FF2B5EF4-FFF2-40B4-BE49-F238E27FC236}">
                            <a16:creationId xmlns:a16="http://schemas.microsoft.com/office/drawing/2014/main" id="{601EB121-8320-DC44-A30D-FF9C57A88DD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6" name="Straight Connector 3275">
                          <a:extLst>
                            <a:ext uri="{FF2B5EF4-FFF2-40B4-BE49-F238E27FC236}">
                              <a16:creationId xmlns:a16="http://schemas.microsoft.com/office/drawing/2014/main" id="{FBB4AA14-2A8A-9D40-B8CE-67849078541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7" name="Straight Connector 3276">
                          <a:extLst>
                            <a:ext uri="{FF2B5EF4-FFF2-40B4-BE49-F238E27FC236}">
                              <a16:creationId xmlns:a16="http://schemas.microsoft.com/office/drawing/2014/main" id="{2B9A03B5-6AC5-674D-974A-1C5E8682630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3" name="Group 558">
                        <a:extLst>
                          <a:ext uri="{FF2B5EF4-FFF2-40B4-BE49-F238E27FC236}">
                            <a16:creationId xmlns:a16="http://schemas.microsoft.com/office/drawing/2014/main" id="{CBB238E4-C653-C649-AE70-01DCD47CF8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4" name="Straight Connector 3273">
                          <a:extLst>
                            <a:ext uri="{FF2B5EF4-FFF2-40B4-BE49-F238E27FC236}">
                              <a16:creationId xmlns:a16="http://schemas.microsoft.com/office/drawing/2014/main" id="{20412929-688F-AA4D-A9BB-510C221C5E1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5" name="Straight Connector 3274">
                          <a:extLst>
                            <a:ext uri="{FF2B5EF4-FFF2-40B4-BE49-F238E27FC236}">
                              <a16:creationId xmlns:a16="http://schemas.microsoft.com/office/drawing/2014/main" id="{F4BB6B32-8C54-9E4B-BA22-7B2AF963FB4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236" name="Straight Connector 3235">
                      <a:extLst>
                        <a:ext uri="{FF2B5EF4-FFF2-40B4-BE49-F238E27FC236}">
                          <a16:creationId xmlns:a16="http://schemas.microsoft.com/office/drawing/2014/main" id="{2BF6E869-3A83-0743-B15C-DA6352975125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7" name="Straight Connector 3236">
                      <a:extLst>
                        <a:ext uri="{FF2B5EF4-FFF2-40B4-BE49-F238E27FC236}">
                          <a16:creationId xmlns:a16="http://schemas.microsoft.com/office/drawing/2014/main" id="{4BC2FA4D-63C4-9E40-B9AF-6BF1595AD8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8" name="Straight Connector 3237">
                      <a:extLst>
                        <a:ext uri="{FF2B5EF4-FFF2-40B4-BE49-F238E27FC236}">
                          <a16:creationId xmlns:a16="http://schemas.microsoft.com/office/drawing/2014/main" id="{A05A0A50-50D2-D940-8FDB-2196342CBAE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9" name="Straight Connector 3238">
                      <a:extLst>
                        <a:ext uri="{FF2B5EF4-FFF2-40B4-BE49-F238E27FC236}">
                          <a16:creationId xmlns:a16="http://schemas.microsoft.com/office/drawing/2014/main" id="{6D03C299-AD56-B642-B563-51AA6C8301B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0" name="Straight Connector 3239">
                      <a:extLst>
                        <a:ext uri="{FF2B5EF4-FFF2-40B4-BE49-F238E27FC236}">
                          <a16:creationId xmlns:a16="http://schemas.microsoft.com/office/drawing/2014/main" id="{82463610-6B51-3D4F-9625-3F7C3EF191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1" name="Straight Connector 3240">
                      <a:extLst>
                        <a:ext uri="{FF2B5EF4-FFF2-40B4-BE49-F238E27FC236}">
                          <a16:creationId xmlns:a16="http://schemas.microsoft.com/office/drawing/2014/main" id="{D10BC900-11CB-CF43-88EB-B071CFF18C6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2" name="Straight Connector 3241">
                      <a:extLst>
                        <a:ext uri="{FF2B5EF4-FFF2-40B4-BE49-F238E27FC236}">
                          <a16:creationId xmlns:a16="http://schemas.microsoft.com/office/drawing/2014/main" id="{8D9BD8EA-3484-2748-BE16-9BDEBDD8C2C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3" name="Straight Connector 3242">
                      <a:extLst>
                        <a:ext uri="{FF2B5EF4-FFF2-40B4-BE49-F238E27FC236}">
                          <a16:creationId xmlns:a16="http://schemas.microsoft.com/office/drawing/2014/main" id="{42A3B93A-CB25-2C4E-94AE-B61BD33B493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4" name="Straight Connector 3243">
                      <a:extLst>
                        <a:ext uri="{FF2B5EF4-FFF2-40B4-BE49-F238E27FC236}">
                          <a16:creationId xmlns:a16="http://schemas.microsoft.com/office/drawing/2014/main" id="{8A1A1701-7D06-5B4E-BC28-992D9AA8AC2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5" name="Straight Connector 3244">
                      <a:extLst>
                        <a:ext uri="{FF2B5EF4-FFF2-40B4-BE49-F238E27FC236}">
                          <a16:creationId xmlns:a16="http://schemas.microsoft.com/office/drawing/2014/main" id="{F9AC46DC-04CB-6843-B950-3B8E8887C92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6" name="Straight Connector 3245">
                      <a:extLst>
                        <a:ext uri="{FF2B5EF4-FFF2-40B4-BE49-F238E27FC236}">
                          <a16:creationId xmlns:a16="http://schemas.microsoft.com/office/drawing/2014/main" id="{85D0BBE2-50F2-234D-80EA-530FA435BDA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7" name="Straight Connector 3246">
                      <a:extLst>
                        <a:ext uri="{FF2B5EF4-FFF2-40B4-BE49-F238E27FC236}">
                          <a16:creationId xmlns:a16="http://schemas.microsoft.com/office/drawing/2014/main" id="{2F937CC4-B570-9A4C-9A13-53039B13A39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8" name="Straight Connector 3247">
                      <a:extLst>
                        <a:ext uri="{FF2B5EF4-FFF2-40B4-BE49-F238E27FC236}">
                          <a16:creationId xmlns:a16="http://schemas.microsoft.com/office/drawing/2014/main" id="{852BB894-6161-EF4C-8D45-3E26D86B9B3A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249" name="Group 3248">
                      <a:extLst>
                        <a:ext uri="{FF2B5EF4-FFF2-40B4-BE49-F238E27FC236}">
                          <a16:creationId xmlns:a16="http://schemas.microsoft.com/office/drawing/2014/main" id="{6DF7E96B-D18C-AE43-B7AB-AEC0DF092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250" name="Rectangle 3249">
                        <a:extLst>
                          <a:ext uri="{FF2B5EF4-FFF2-40B4-BE49-F238E27FC236}">
                            <a16:creationId xmlns:a16="http://schemas.microsoft.com/office/drawing/2014/main" id="{62454A9E-C265-C748-9EBF-6B0456B5D8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51" name="Freeform 3250">
                        <a:extLst>
                          <a:ext uri="{FF2B5EF4-FFF2-40B4-BE49-F238E27FC236}">
                            <a16:creationId xmlns:a16="http://schemas.microsoft.com/office/drawing/2014/main" id="{D2DA9485-4502-F249-B876-C7650F239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252" name="Group 3251">
                        <a:extLst>
                          <a:ext uri="{FF2B5EF4-FFF2-40B4-BE49-F238E27FC236}">
                            <a16:creationId xmlns:a16="http://schemas.microsoft.com/office/drawing/2014/main" id="{90263BC8-11CA-1A4D-AC21-4B2D29E8C3A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253" name="Freeform 3252">
                          <a:extLst>
                            <a:ext uri="{FF2B5EF4-FFF2-40B4-BE49-F238E27FC236}">
                              <a16:creationId xmlns:a16="http://schemas.microsoft.com/office/drawing/2014/main" id="{3CBEA5A5-7564-8C41-A71E-338A81C61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4" name="Freeform 3253">
                          <a:extLst>
                            <a:ext uri="{FF2B5EF4-FFF2-40B4-BE49-F238E27FC236}">
                              <a16:creationId xmlns:a16="http://schemas.microsoft.com/office/drawing/2014/main" id="{C9B4ECAF-323C-9749-B6A7-F24394542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5" name="Freeform 3254">
                          <a:extLst>
                            <a:ext uri="{FF2B5EF4-FFF2-40B4-BE49-F238E27FC236}">
                              <a16:creationId xmlns:a16="http://schemas.microsoft.com/office/drawing/2014/main" id="{8EC061FE-DC0F-E747-98CB-5CDC3C1C3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6" name="Freeform 3255">
                          <a:extLst>
                            <a:ext uri="{FF2B5EF4-FFF2-40B4-BE49-F238E27FC236}">
                              <a16:creationId xmlns:a16="http://schemas.microsoft.com/office/drawing/2014/main" id="{F6375A38-9E32-924B-B159-40FE98C1CA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6" name="Group 3105">
                    <a:extLst>
                      <a:ext uri="{FF2B5EF4-FFF2-40B4-BE49-F238E27FC236}">
                        <a16:creationId xmlns:a16="http://schemas.microsoft.com/office/drawing/2014/main" id="{AAFE09B7-597F-AA44-8572-7C6839219A78}"/>
                      </a:ext>
                    </a:extLst>
                  </p:cNvPr>
                  <p:cNvGrpSpPr/>
                  <p:nvPr/>
                </p:nvGrpSpPr>
                <p:grpSpPr>
                  <a:xfrm>
                    <a:off x="6665262" y="3564953"/>
                    <a:ext cx="914400" cy="479686"/>
                    <a:chOff x="3668110" y="2448910"/>
                    <a:chExt cx="3794234" cy="2165130"/>
                  </a:xfrm>
                </p:grpSpPr>
                <p:sp>
                  <p:nvSpPr>
                    <p:cNvPr id="3228" name="Rectangle 3227">
                      <a:extLst>
                        <a:ext uri="{FF2B5EF4-FFF2-40B4-BE49-F238E27FC236}">
                          <a16:creationId xmlns:a16="http://schemas.microsoft.com/office/drawing/2014/main" id="{4185E0D0-6FA2-F34C-B044-2C04E8A0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229" name="Freeform 3228">
                      <a:extLst>
                        <a:ext uri="{FF2B5EF4-FFF2-40B4-BE49-F238E27FC236}">
                          <a16:creationId xmlns:a16="http://schemas.microsoft.com/office/drawing/2014/main" id="{185BAB32-0E72-F74F-8C62-912F3CFD0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3230" name="Group 3229">
                      <a:extLst>
                        <a:ext uri="{FF2B5EF4-FFF2-40B4-BE49-F238E27FC236}">
                          <a16:creationId xmlns:a16="http://schemas.microsoft.com/office/drawing/2014/main" id="{AA2AFF72-4C06-AA48-AD80-36E5C8FE22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3231" name="Freeform 3230">
                        <a:extLst>
                          <a:ext uri="{FF2B5EF4-FFF2-40B4-BE49-F238E27FC236}">
                            <a16:creationId xmlns:a16="http://schemas.microsoft.com/office/drawing/2014/main" id="{A6D92FE2-D6D1-A643-8E89-866CEEC050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2" name="Freeform 3231">
                        <a:extLst>
                          <a:ext uri="{FF2B5EF4-FFF2-40B4-BE49-F238E27FC236}">
                            <a16:creationId xmlns:a16="http://schemas.microsoft.com/office/drawing/2014/main" id="{313BF4AE-DBFB-EC43-9CE7-0520BE8D3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3" name="Freeform 3232">
                        <a:extLst>
                          <a:ext uri="{FF2B5EF4-FFF2-40B4-BE49-F238E27FC236}">
                            <a16:creationId xmlns:a16="http://schemas.microsoft.com/office/drawing/2014/main" id="{03D2401A-647B-A640-9DC3-5B8DCBE61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4" name="Freeform 3233">
                        <a:extLst>
                          <a:ext uri="{FF2B5EF4-FFF2-40B4-BE49-F238E27FC236}">
                            <a16:creationId xmlns:a16="http://schemas.microsoft.com/office/drawing/2014/main" id="{634908F1-9807-0745-9854-13A14F632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107" name="Group 3106">
                    <a:extLst>
                      <a:ext uri="{FF2B5EF4-FFF2-40B4-BE49-F238E27FC236}">
                        <a16:creationId xmlns:a16="http://schemas.microsoft.com/office/drawing/2014/main" id="{1CC55465-8599-3245-A5DF-761B19429495}"/>
                      </a:ext>
                    </a:extLst>
                  </p:cNvPr>
                  <p:cNvGrpSpPr/>
                  <p:nvPr/>
                </p:nvGrpSpPr>
                <p:grpSpPr>
                  <a:xfrm>
                    <a:off x="6733411" y="4492542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69" name="Group 506">
                      <a:extLst>
                        <a:ext uri="{FF2B5EF4-FFF2-40B4-BE49-F238E27FC236}">
                          <a16:creationId xmlns:a16="http://schemas.microsoft.com/office/drawing/2014/main" id="{1AE3166E-5F62-E04E-B9E8-F0716BA8FD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91" name="Rectangle 3190">
                        <a:extLst>
                          <a:ext uri="{FF2B5EF4-FFF2-40B4-BE49-F238E27FC236}">
                            <a16:creationId xmlns:a16="http://schemas.microsoft.com/office/drawing/2014/main" id="{FAA6C6A3-11BB-9E4B-A5C8-B96BF914C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2" name="Straight Connector 3191">
                        <a:extLst>
                          <a:ext uri="{FF2B5EF4-FFF2-40B4-BE49-F238E27FC236}">
                            <a16:creationId xmlns:a16="http://schemas.microsoft.com/office/drawing/2014/main" id="{F50C0604-8639-3446-9C5D-369FF1A8D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3" name="Rectangle 3192">
                        <a:extLst>
                          <a:ext uri="{FF2B5EF4-FFF2-40B4-BE49-F238E27FC236}">
                            <a16:creationId xmlns:a16="http://schemas.microsoft.com/office/drawing/2014/main" id="{F29224DB-0F3C-D747-97C1-68FC6B1117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4" name="Straight Connector 3193">
                        <a:extLst>
                          <a:ext uri="{FF2B5EF4-FFF2-40B4-BE49-F238E27FC236}">
                            <a16:creationId xmlns:a16="http://schemas.microsoft.com/office/drawing/2014/main" id="{DCEF95AF-7C9C-334F-B708-490940939A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5" name="Rectangle 3194">
                        <a:extLst>
                          <a:ext uri="{FF2B5EF4-FFF2-40B4-BE49-F238E27FC236}">
                            <a16:creationId xmlns:a16="http://schemas.microsoft.com/office/drawing/2014/main" id="{487FF91E-9C03-104D-9C27-7BE7569B5D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96" name="Rectangle 3195">
                        <a:extLst>
                          <a:ext uri="{FF2B5EF4-FFF2-40B4-BE49-F238E27FC236}">
                            <a16:creationId xmlns:a16="http://schemas.microsoft.com/office/drawing/2014/main" id="{56FEA108-F1DE-AD4B-B238-EB754589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7" name="Straight Connector 3196">
                        <a:extLst>
                          <a:ext uri="{FF2B5EF4-FFF2-40B4-BE49-F238E27FC236}">
                            <a16:creationId xmlns:a16="http://schemas.microsoft.com/office/drawing/2014/main" id="{8826F1CD-17C0-BA4B-9A56-30A2754BE8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98" name="Group 544">
                        <a:extLst>
                          <a:ext uri="{FF2B5EF4-FFF2-40B4-BE49-F238E27FC236}">
                            <a16:creationId xmlns:a16="http://schemas.microsoft.com/office/drawing/2014/main" id="{80605BC1-7D27-434D-A423-B565CEADAB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6" name="Straight Connector 3225">
                          <a:extLst>
                            <a:ext uri="{FF2B5EF4-FFF2-40B4-BE49-F238E27FC236}">
                              <a16:creationId xmlns:a16="http://schemas.microsoft.com/office/drawing/2014/main" id="{B8012656-8F5B-E741-B7DB-B6563A85349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7" name="Straight Connector 3226">
                          <a:extLst>
                            <a:ext uri="{FF2B5EF4-FFF2-40B4-BE49-F238E27FC236}">
                              <a16:creationId xmlns:a16="http://schemas.microsoft.com/office/drawing/2014/main" id="{D82194BA-86F7-4845-AF59-3A0F8185FBC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99" name="Group 547">
                        <a:extLst>
                          <a:ext uri="{FF2B5EF4-FFF2-40B4-BE49-F238E27FC236}">
                            <a16:creationId xmlns:a16="http://schemas.microsoft.com/office/drawing/2014/main" id="{382D84BA-D0D0-2041-B2EB-537A0054F1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4" name="Straight Connector 3223">
                          <a:extLst>
                            <a:ext uri="{FF2B5EF4-FFF2-40B4-BE49-F238E27FC236}">
                              <a16:creationId xmlns:a16="http://schemas.microsoft.com/office/drawing/2014/main" id="{BF87E193-9C8D-544F-AE72-A4F960D2F7C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5" name="Straight Connector 3224">
                          <a:extLst>
                            <a:ext uri="{FF2B5EF4-FFF2-40B4-BE49-F238E27FC236}">
                              <a16:creationId xmlns:a16="http://schemas.microsoft.com/office/drawing/2014/main" id="{2179400C-5468-3A45-9599-3AC5F8713C9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0" name="Group 549">
                        <a:extLst>
                          <a:ext uri="{FF2B5EF4-FFF2-40B4-BE49-F238E27FC236}">
                            <a16:creationId xmlns:a16="http://schemas.microsoft.com/office/drawing/2014/main" id="{DC2EC486-BC98-A743-A0B0-E5CC0510F1A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2" name="Straight Connector 3221">
                          <a:extLst>
                            <a:ext uri="{FF2B5EF4-FFF2-40B4-BE49-F238E27FC236}">
                              <a16:creationId xmlns:a16="http://schemas.microsoft.com/office/drawing/2014/main" id="{C6D5C375-47FE-104B-ADE3-96C60258871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3" name="Straight Connector 3222">
                          <a:extLst>
                            <a:ext uri="{FF2B5EF4-FFF2-40B4-BE49-F238E27FC236}">
                              <a16:creationId xmlns:a16="http://schemas.microsoft.com/office/drawing/2014/main" id="{71423714-91DF-AA45-A545-EEDCA279B8F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1" name="Group 550">
                        <a:extLst>
                          <a:ext uri="{FF2B5EF4-FFF2-40B4-BE49-F238E27FC236}">
                            <a16:creationId xmlns:a16="http://schemas.microsoft.com/office/drawing/2014/main" id="{14A65A86-FE59-FD47-AB45-913BD436DE8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0" name="Straight Connector 3219">
                          <a:extLst>
                            <a:ext uri="{FF2B5EF4-FFF2-40B4-BE49-F238E27FC236}">
                              <a16:creationId xmlns:a16="http://schemas.microsoft.com/office/drawing/2014/main" id="{64A1B634-AE99-D143-8DB5-F4239FA6C49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1" name="Straight Connector 3220">
                          <a:extLst>
                            <a:ext uri="{FF2B5EF4-FFF2-40B4-BE49-F238E27FC236}">
                              <a16:creationId xmlns:a16="http://schemas.microsoft.com/office/drawing/2014/main" id="{EFF6990D-C48E-4F44-9C1D-037CF78935E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2" name="Group 551">
                        <a:extLst>
                          <a:ext uri="{FF2B5EF4-FFF2-40B4-BE49-F238E27FC236}">
                            <a16:creationId xmlns:a16="http://schemas.microsoft.com/office/drawing/2014/main" id="{9403E12E-C6DF-204D-A7A3-2475164EDA1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8" name="Straight Connector 3217">
                          <a:extLst>
                            <a:ext uri="{FF2B5EF4-FFF2-40B4-BE49-F238E27FC236}">
                              <a16:creationId xmlns:a16="http://schemas.microsoft.com/office/drawing/2014/main" id="{3472CC4B-D784-564B-8DEF-ABF0C0C7B99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9" name="Straight Connector 3218">
                          <a:extLst>
                            <a:ext uri="{FF2B5EF4-FFF2-40B4-BE49-F238E27FC236}">
                              <a16:creationId xmlns:a16="http://schemas.microsoft.com/office/drawing/2014/main" id="{F231B059-7263-4F46-9664-5C1EB88E03F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3" name="Group 552">
                        <a:extLst>
                          <a:ext uri="{FF2B5EF4-FFF2-40B4-BE49-F238E27FC236}">
                            <a16:creationId xmlns:a16="http://schemas.microsoft.com/office/drawing/2014/main" id="{2C746390-A023-EF47-851B-C870CBE465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6" name="Straight Connector 3215">
                          <a:extLst>
                            <a:ext uri="{FF2B5EF4-FFF2-40B4-BE49-F238E27FC236}">
                              <a16:creationId xmlns:a16="http://schemas.microsoft.com/office/drawing/2014/main" id="{9A15837C-1D86-8945-9C08-3D47177D931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7" name="Straight Connector 3216">
                          <a:extLst>
                            <a:ext uri="{FF2B5EF4-FFF2-40B4-BE49-F238E27FC236}">
                              <a16:creationId xmlns:a16="http://schemas.microsoft.com/office/drawing/2014/main" id="{879B598D-61D7-AB41-9CAD-90C540C3F6E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4" name="Group 555">
                        <a:extLst>
                          <a:ext uri="{FF2B5EF4-FFF2-40B4-BE49-F238E27FC236}">
                            <a16:creationId xmlns:a16="http://schemas.microsoft.com/office/drawing/2014/main" id="{715D6BD5-AEE9-0847-86E3-A78CF053F2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4" name="Straight Connector 3213">
                          <a:extLst>
                            <a:ext uri="{FF2B5EF4-FFF2-40B4-BE49-F238E27FC236}">
                              <a16:creationId xmlns:a16="http://schemas.microsoft.com/office/drawing/2014/main" id="{B48F961D-6057-0F4F-A610-6F28A9F3786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5" name="Straight Connector 3214">
                          <a:extLst>
                            <a:ext uri="{FF2B5EF4-FFF2-40B4-BE49-F238E27FC236}">
                              <a16:creationId xmlns:a16="http://schemas.microsoft.com/office/drawing/2014/main" id="{F8BDA51B-E477-2D42-B481-6092843A92A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5" name="Group 556">
                        <a:extLst>
                          <a:ext uri="{FF2B5EF4-FFF2-40B4-BE49-F238E27FC236}">
                            <a16:creationId xmlns:a16="http://schemas.microsoft.com/office/drawing/2014/main" id="{ABACD622-1B05-834A-A56D-D852705A8D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2" name="Straight Connector 3211">
                          <a:extLst>
                            <a:ext uri="{FF2B5EF4-FFF2-40B4-BE49-F238E27FC236}">
                              <a16:creationId xmlns:a16="http://schemas.microsoft.com/office/drawing/2014/main" id="{55E27EB3-BDCA-B742-92D4-676ECC9AA0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3" name="Straight Connector 3212">
                          <a:extLst>
                            <a:ext uri="{FF2B5EF4-FFF2-40B4-BE49-F238E27FC236}">
                              <a16:creationId xmlns:a16="http://schemas.microsoft.com/office/drawing/2014/main" id="{C1061B75-D98E-2745-BBF8-EE45EDBBAB7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6" name="Group 557">
                        <a:extLst>
                          <a:ext uri="{FF2B5EF4-FFF2-40B4-BE49-F238E27FC236}">
                            <a16:creationId xmlns:a16="http://schemas.microsoft.com/office/drawing/2014/main" id="{78C5A73F-5063-2845-BB8D-5140F155007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0" name="Straight Connector 3209">
                          <a:extLst>
                            <a:ext uri="{FF2B5EF4-FFF2-40B4-BE49-F238E27FC236}">
                              <a16:creationId xmlns:a16="http://schemas.microsoft.com/office/drawing/2014/main" id="{588E6691-8F13-D94A-AD47-8052E933DA1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1" name="Straight Connector 3210">
                          <a:extLst>
                            <a:ext uri="{FF2B5EF4-FFF2-40B4-BE49-F238E27FC236}">
                              <a16:creationId xmlns:a16="http://schemas.microsoft.com/office/drawing/2014/main" id="{C3A83EDE-CFDF-7D49-9115-EB7ABECB0C8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7" name="Group 558">
                        <a:extLst>
                          <a:ext uri="{FF2B5EF4-FFF2-40B4-BE49-F238E27FC236}">
                            <a16:creationId xmlns:a16="http://schemas.microsoft.com/office/drawing/2014/main" id="{FE52A891-7992-EB47-AF6D-ACC0D080D4E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08" name="Straight Connector 3207">
                          <a:extLst>
                            <a:ext uri="{FF2B5EF4-FFF2-40B4-BE49-F238E27FC236}">
                              <a16:creationId xmlns:a16="http://schemas.microsoft.com/office/drawing/2014/main" id="{8FB8B29C-5C93-3F49-BA20-6D3BF067895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09" name="Straight Connector 3208">
                          <a:extLst>
                            <a:ext uri="{FF2B5EF4-FFF2-40B4-BE49-F238E27FC236}">
                              <a16:creationId xmlns:a16="http://schemas.microsoft.com/office/drawing/2014/main" id="{27B3EB98-9555-644B-AA2B-9932C29F25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70" name="Straight Connector 3169">
                      <a:extLst>
                        <a:ext uri="{FF2B5EF4-FFF2-40B4-BE49-F238E27FC236}">
                          <a16:creationId xmlns:a16="http://schemas.microsoft.com/office/drawing/2014/main" id="{C6A449D5-99C3-7043-A4F8-7E8D99665B7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1" name="Straight Connector 3170">
                      <a:extLst>
                        <a:ext uri="{FF2B5EF4-FFF2-40B4-BE49-F238E27FC236}">
                          <a16:creationId xmlns:a16="http://schemas.microsoft.com/office/drawing/2014/main" id="{87398305-0606-644C-AED7-B6BFB7357C2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2" name="Straight Connector 3171">
                      <a:extLst>
                        <a:ext uri="{FF2B5EF4-FFF2-40B4-BE49-F238E27FC236}">
                          <a16:creationId xmlns:a16="http://schemas.microsoft.com/office/drawing/2014/main" id="{B2271259-219D-E14D-A6A5-2C92181D457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3" name="Straight Connector 3172">
                      <a:extLst>
                        <a:ext uri="{FF2B5EF4-FFF2-40B4-BE49-F238E27FC236}">
                          <a16:creationId xmlns:a16="http://schemas.microsoft.com/office/drawing/2014/main" id="{BC5D3B15-A7EA-3648-B05D-FA0DD91764F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4" name="Straight Connector 3173">
                      <a:extLst>
                        <a:ext uri="{FF2B5EF4-FFF2-40B4-BE49-F238E27FC236}">
                          <a16:creationId xmlns:a16="http://schemas.microsoft.com/office/drawing/2014/main" id="{CCC208D8-98F7-504F-A485-F09EA842C30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5" name="Straight Connector 3174">
                      <a:extLst>
                        <a:ext uri="{FF2B5EF4-FFF2-40B4-BE49-F238E27FC236}">
                          <a16:creationId xmlns:a16="http://schemas.microsoft.com/office/drawing/2014/main" id="{4A938572-1EA6-674A-918D-A77DB50C13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6" name="Straight Connector 3175">
                      <a:extLst>
                        <a:ext uri="{FF2B5EF4-FFF2-40B4-BE49-F238E27FC236}">
                          <a16:creationId xmlns:a16="http://schemas.microsoft.com/office/drawing/2014/main" id="{C7820144-3B00-614A-BB53-028F08EFE7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7" name="Straight Connector 3176">
                      <a:extLst>
                        <a:ext uri="{FF2B5EF4-FFF2-40B4-BE49-F238E27FC236}">
                          <a16:creationId xmlns:a16="http://schemas.microsoft.com/office/drawing/2014/main" id="{A43BDE80-E26C-FA49-A090-53517772200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8" name="Straight Connector 3177">
                      <a:extLst>
                        <a:ext uri="{FF2B5EF4-FFF2-40B4-BE49-F238E27FC236}">
                          <a16:creationId xmlns:a16="http://schemas.microsoft.com/office/drawing/2014/main" id="{BFF22FBD-162C-3E42-9DAB-30917563C31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9" name="Straight Connector 3178">
                      <a:extLst>
                        <a:ext uri="{FF2B5EF4-FFF2-40B4-BE49-F238E27FC236}">
                          <a16:creationId xmlns:a16="http://schemas.microsoft.com/office/drawing/2014/main" id="{5A8F71D6-86E4-6844-9E2C-58C60034041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0" name="Straight Connector 3179">
                      <a:extLst>
                        <a:ext uri="{FF2B5EF4-FFF2-40B4-BE49-F238E27FC236}">
                          <a16:creationId xmlns:a16="http://schemas.microsoft.com/office/drawing/2014/main" id="{76B88A27-6431-3C47-AC60-A7FDC77002C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1" name="Straight Connector 3180">
                      <a:extLst>
                        <a:ext uri="{FF2B5EF4-FFF2-40B4-BE49-F238E27FC236}">
                          <a16:creationId xmlns:a16="http://schemas.microsoft.com/office/drawing/2014/main" id="{FB649DFB-2AD0-FE42-BF68-6266BF1288E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2" name="Straight Connector 3181">
                      <a:extLst>
                        <a:ext uri="{FF2B5EF4-FFF2-40B4-BE49-F238E27FC236}">
                          <a16:creationId xmlns:a16="http://schemas.microsoft.com/office/drawing/2014/main" id="{1806BB2A-2345-5449-99DE-8694516B40E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83" name="Group 3182">
                      <a:extLst>
                        <a:ext uri="{FF2B5EF4-FFF2-40B4-BE49-F238E27FC236}">
                          <a16:creationId xmlns:a16="http://schemas.microsoft.com/office/drawing/2014/main" id="{E19ED41B-D864-944A-8F4B-E77124A2E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84" name="Rectangle 3183">
                        <a:extLst>
                          <a:ext uri="{FF2B5EF4-FFF2-40B4-BE49-F238E27FC236}">
                            <a16:creationId xmlns:a16="http://schemas.microsoft.com/office/drawing/2014/main" id="{636C6D3C-DECC-6E49-9F2A-48163DCD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85" name="Freeform 3184">
                        <a:extLst>
                          <a:ext uri="{FF2B5EF4-FFF2-40B4-BE49-F238E27FC236}">
                            <a16:creationId xmlns:a16="http://schemas.microsoft.com/office/drawing/2014/main" id="{32CAE1C1-A730-274E-A267-812AE56C4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86" name="Group 3185">
                        <a:extLst>
                          <a:ext uri="{FF2B5EF4-FFF2-40B4-BE49-F238E27FC236}">
                            <a16:creationId xmlns:a16="http://schemas.microsoft.com/office/drawing/2014/main" id="{48365091-0260-EF40-806A-5E306D8DE4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87" name="Freeform 3186">
                          <a:extLst>
                            <a:ext uri="{FF2B5EF4-FFF2-40B4-BE49-F238E27FC236}">
                              <a16:creationId xmlns:a16="http://schemas.microsoft.com/office/drawing/2014/main" id="{E20D843B-CEEF-A845-B2BF-E14AA3BC3A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8" name="Freeform 3187">
                          <a:extLst>
                            <a:ext uri="{FF2B5EF4-FFF2-40B4-BE49-F238E27FC236}">
                              <a16:creationId xmlns:a16="http://schemas.microsoft.com/office/drawing/2014/main" id="{7FA9B4FB-1817-EB40-B42C-B97AFA78D6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9" name="Freeform 3188">
                          <a:extLst>
                            <a:ext uri="{FF2B5EF4-FFF2-40B4-BE49-F238E27FC236}">
                              <a16:creationId xmlns:a16="http://schemas.microsoft.com/office/drawing/2014/main" id="{632400AC-89E1-6C45-83FD-001FC4319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90" name="Freeform 3189">
                          <a:extLst>
                            <a:ext uri="{FF2B5EF4-FFF2-40B4-BE49-F238E27FC236}">
                              <a16:creationId xmlns:a16="http://schemas.microsoft.com/office/drawing/2014/main" id="{C1331FF9-69BE-8749-98CA-3912CAA1D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8" name="Group 3107">
                    <a:extLst>
                      <a:ext uri="{FF2B5EF4-FFF2-40B4-BE49-F238E27FC236}">
                        <a16:creationId xmlns:a16="http://schemas.microsoft.com/office/drawing/2014/main" id="{35444544-B95F-0142-B281-D38D733D8463}"/>
                      </a:ext>
                    </a:extLst>
                  </p:cNvPr>
                  <p:cNvGrpSpPr/>
                  <p:nvPr/>
                </p:nvGrpSpPr>
                <p:grpSpPr>
                  <a:xfrm>
                    <a:off x="7042661" y="4496514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10" name="Group 506">
                      <a:extLst>
                        <a:ext uri="{FF2B5EF4-FFF2-40B4-BE49-F238E27FC236}">
                          <a16:creationId xmlns:a16="http://schemas.microsoft.com/office/drawing/2014/main" id="{358934E8-4751-004A-925B-73164D6EF9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32" name="Rectangle 3131">
                        <a:extLst>
                          <a:ext uri="{FF2B5EF4-FFF2-40B4-BE49-F238E27FC236}">
                            <a16:creationId xmlns:a16="http://schemas.microsoft.com/office/drawing/2014/main" id="{9D372FF4-A547-8F41-8701-401C5DA6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3" name="Straight Connector 3132">
                        <a:extLst>
                          <a:ext uri="{FF2B5EF4-FFF2-40B4-BE49-F238E27FC236}">
                            <a16:creationId xmlns:a16="http://schemas.microsoft.com/office/drawing/2014/main" id="{D591FAEC-8C3A-0141-843C-198B44BB7AF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4" name="Rectangle 3133">
                        <a:extLst>
                          <a:ext uri="{FF2B5EF4-FFF2-40B4-BE49-F238E27FC236}">
                            <a16:creationId xmlns:a16="http://schemas.microsoft.com/office/drawing/2014/main" id="{79FF2312-86B8-D74E-B3F8-2426FD6B54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5" name="Straight Connector 3134">
                        <a:extLst>
                          <a:ext uri="{FF2B5EF4-FFF2-40B4-BE49-F238E27FC236}">
                            <a16:creationId xmlns:a16="http://schemas.microsoft.com/office/drawing/2014/main" id="{DDAA3A85-7AAA-D848-B8E5-4F5A3B4F7B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6" name="Rectangle 3135">
                        <a:extLst>
                          <a:ext uri="{FF2B5EF4-FFF2-40B4-BE49-F238E27FC236}">
                            <a16:creationId xmlns:a16="http://schemas.microsoft.com/office/drawing/2014/main" id="{0B1D241F-F4CA-5143-8EB0-421078A7D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37" name="Rectangle 3136">
                        <a:extLst>
                          <a:ext uri="{FF2B5EF4-FFF2-40B4-BE49-F238E27FC236}">
                            <a16:creationId xmlns:a16="http://schemas.microsoft.com/office/drawing/2014/main" id="{72AC06DB-2331-E644-9708-7C82518A6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8" name="Straight Connector 3137">
                        <a:extLst>
                          <a:ext uri="{FF2B5EF4-FFF2-40B4-BE49-F238E27FC236}">
                            <a16:creationId xmlns:a16="http://schemas.microsoft.com/office/drawing/2014/main" id="{CC0C3D13-A0A8-0C4C-A22E-E4ED66EA63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39" name="Group 544">
                        <a:extLst>
                          <a:ext uri="{FF2B5EF4-FFF2-40B4-BE49-F238E27FC236}">
                            <a16:creationId xmlns:a16="http://schemas.microsoft.com/office/drawing/2014/main" id="{8D8BA66B-AA9D-824E-95B0-162026A00F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7" name="Straight Connector 3166">
                          <a:extLst>
                            <a:ext uri="{FF2B5EF4-FFF2-40B4-BE49-F238E27FC236}">
                              <a16:creationId xmlns:a16="http://schemas.microsoft.com/office/drawing/2014/main" id="{C02E7273-F8C9-4947-A8DD-075030D9B0A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8" name="Straight Connector 3167">
                          <a:extLst>
                            <a:ext uri="{FF2B5EF4-FFF2-40B4-BE49-F238E27FC236}">
                              <a16:creationId xmlns:a16="http://schemas.microsoft.com/office/drawing/2014/main" id="{684D692A-EAC6-C445-B887-1550F4E8FB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0" name="Group 547">
                        <a:extLst>
                          <a:ext uri="{FF2B5EF4-FFF2-40B4-BE49-F238E27FC236}">
                            <a16:creationId xmlns:a16="http://schemas.microsoft.com/office/drawing/2014/main" id="{279D45EE-4027-174A-845A-0C5FE4491AF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5" name="Straight Connector 3164">
                          <a:extLst>
                            <a:ext uri="{FF2B5EF4-FFF2-40B4-BE49-F238E27FC236}">
                              <a16:creationId xmlns:a16="http://schemas.microsoft.com/office/drawing/2014/main" id="{6011842E-B5F4-4D40-A3A3-C6D2BA0CED8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6" name="Straight Connector 3165">
                          <a:extLst>
                            <a:ext uri="{FF2B5EF4-FFF2-40B4-BE49-F238E27FC236}">
                              <a16:creationId xmlns:a16="http://schemas.microsoft.com/office/drawing/2014/main" id="{A3E46109-01A7-C346-B8DC-3F45382EE69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1" name="Group 549">
                        <a:extLst>
                          <a:ext uri="{FF2B5EF4-FFF2-40B4-BE49-F238E27FC236}">
                            <a16:creationId xmlns:a16="http://schemas.microsoft.com/office/drawing/2014/main" id="{45BC1706-508A-B245-BE6B-87B532A3A2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3" name="Straight Connector 3162">
                          <a:extLst>
                            <a:ext uri="{FF2B5EF4-FFF2-40B4-BE49-F238E27FC236}">
                              <a16:creationId xmlns:a16="http://schemas.microsoft.com/office/drawing/2014/main" id="{1B8CAA31-0947-C242-A60E-C3CA4B58420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4" name="Straight Connector 3163">
                          <a:extLst>
                            <a:ext uri="{FF2B5EF4-FFF2-40B4-BE49-F238E27FC236}">
                              <a16:creationId xmlns:a16="http://schemas.microsoft.com/office/drawing/2014/main" id="{BBBDF49E-EBF7-EF48-8F9C-9832270091A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2" name="Group 550">
                        <a:extLst>
                          <a:ext uri="{FF2B5EF4-FFF2-40B4-BE49-F238E27FC236}">
                            <a16:creationId xmlns:a16="http://schemas.microsoft.com/office/drawing/2014/main" id="{9D512DD7-6069-1F4C-B119-316E85265B7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1" name="Straight Connector 3160">
                          <a:extLst>
                            <a:ext uri="{FF2B5EF4-FFF2-40B4-BE49-F238E27FC236}">
                              <a16:creationId xmlns:a16="http://schemas.microsoft.com/office/drawing/2014/main" id="{4904BD71-BBDC-F447-BA8D-F41384B1ECB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2" name="Straight Connector 3161">
                          <a:extLst>
                            <a:ext uri="{FF2B5EF4-FFF2-40B4-BE49-F238E27FC236}">
                              <a16:creationId xmlns:a16="http://schemas.microsoft.com/office/drawing/2014/main" id="{DBD07B7B-C915-5040-BF22-2F808E260E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3" name="Group 551">
                        <a:extLst>
                          <a:ext uri="{FF2B5EF4-FFF2-40B4-BE49-F238E27FC236}">
                            <a16:creationId xmlns:a16="http://schemas.microsoft.com/office/drawing/2014/main" id="{7DF86F74-1ABC-B248-A3F3-53CC92AB0D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9" name="Straight Connector 3158">
                          <a:extLst>
                            <a:ext uri="{FF2B5EF4-FFF2-40B4-BE49-F238E27FC236}">
                              <a16:creationId xmlns:a16="http://schemas.microsoft.com/office/drawing/2014/main" id="{46BFD12B-66F5-FD4A-A0D1-FB7D132BBE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0" name="Straight Connector 3159">
                          <a:extLst>
                            <a:ext uri="{FF2B5EF4-FFF2-40B4-BE49-F238E27FC236}">
                              <a16:creationId xmlns:a16="http://schemas.microsoft.com/office/drawing/2014/main" id="{489CE656-94CF-1A4F-896F-9DFA206795D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4" name="Group 552">
                        <a:extLst>
                          <a:ext uri="{FF2B5EF4-FFF2-40B4-BE49-F238E27FC236}">
                            <a16:creationId xmlns:a16="http://schemas.microsoft.com/office/drawing/2014/main" id="{875F9BDA-E6AC-D142-A172-BF902BBD4F4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7" name="Straight Connector 3156">
                          <a:extLst>
                            <a:ext uri="{FF2B5EF4-FFF2-40B4-BE49-F238E27FC236}">
                              <a16:creationId xmlns:a16="http://schemas.microsoft.com/office/drawing/2014/main" id="{12ED5C0E-A86C-D14D-A908-B908AEF0146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8" name="Straight Connector 3157">
                          <a:extLst>
                            <a:ext uri="{FF2B5EF4-FFF2-40B4-BE49-F238E27FC236}">
                              <a16:creationId xmlns:a16="http://schemas.microsoft.com/office/drawing/2014/main" id="{7D7BE3D1-CA4E-404E-9082-78A518EEF6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5" name="Group 555">
                        <a:extLst>
                          <a:ext uri="{FF2B5EF4-FFF2-40B4-BE49-F238E27FC236}">
                            <a16:creationId xmlns:a16="http://schemas.microsoft.com/office/drawing/2014/main" id="{0D8C8132-AEBF-E746-B8B4-4D27770FF9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5" name="Straight Connector 3154">
                          <a:extLst>
                            <a:ext uri="{FF2B5EF4-FFF2-40B4-BE49-F238E27FC236}">
                              <a16:creationId xmlns:a16="http://schemas.microsoft.com/office/drawing/2014/main" id="{3E65382F-2BFA-4148-9DAA-EA98081A628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6" name="Straight Connector 3155">
                          <a:extLst>
                            <a:ext uri="{FF2B5EF4-FFF2-40B4-BE49-F238E27FC236}">
                              <a16:creationId xmlns:a16="http://schemas.microsoft.com/office/drawing/2014/main" id="{42F8F43B-E53D-D84C-A156-D22C14FF0A3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6" name="Group 556">
                        <a:extLst>
                          <a:ext uri="{FF2B5EF4-FFF2-40B4-BE49-F238E27FC236}">
                            <a16:creationId xmlns:a16="http://schemas.microsoft.com/office/drawing/2014/main" id="{3B7B0F60-8548-A541-9366-38089FD626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3" name="Straight Connector 3152">
                          <a:extLst>
                            <a:ext uri="{FF2B5EF4-FFF2-40B4-BE49-F238E27FC236}">
                              <a16:creationId xmlns:a16="http://schemas.microsoft.com/office/drawing/2014/main" id="{1655A32B-718D-EC4F-967C-3E6690F6301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4" name="Straight Connector 3153">
                          <a:extLst>
                            <a:ext uri="{FF2B5EF4-FFF2-40B4-BE49-F238E27FC236}">
                              <a16:creationId xmlns:a16="http://schemas.microsoft.com/office/drawing/2014/main" id="{5C778421-D5BD-DF4A-A1F9-79F9B8C5412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7" name="Group 557">
                        <a:extLst>
                          <a:ext uri="{FF2B5EF4-FFF2-40B4-BE49-F238E27FC236}">
                            <a16:creationId xmlns:a16="http://schemas.microsoft.com/office/drawing/2014/main" id="{A7DF4D00-80B6-634F-87FF-40CB6C69FF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1" name="Straight Connector 3150">
                          <a:extLst>
                            <a:ext uri="{FF2B5EF4-FFF2-40B4-BE49-F238E27FC236}">
                              <a16:creationId xmlns:a16="http://schemas.microsoft.com/office/drawing/2014/main" id="{EEAC7DC1-0F67-224D-A098-4376F3CE9C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2" name="Straight Connector 3151">
                          <a:extLst>
                            <a:ext uri="{FF2B5EF4-FFF2-40B4-BE49-F238E27FC236}">
                              <a16:creationId xmlns:a16="http://schemas.microsoft.com/office/drawing/2014/main" id="{9FB8339E-64F5-224E-A427-73E661E6773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8" name="Group 558">
                        <a:extLst>
                          <a:ext uri="{FF2B5EF4-FFF2-40B4-BE49-F238E27FC236}">
                            <a16:creationId xmlns:a16="http://schemas.microsoft.com/office/drawing/2014/main" id="{926FE5E5-802C-7143-918B-5A89CDD2E44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49" name="Straight Connector 3148">
                          <a:extLst>
                            <a:ext uri="{FF2B5EF4-FFF2-40B4-BE49-F238E27FC236}">
                              <a16:creationId xmlns:a16="http://schemas.microsoft.com/office/drawing/2014/main" id="{E18728B7-0B7E-574C-A830-F2FCD78A52C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0" name="Straight Connector 3149">
                          <a:extLst>
                            <a:ext uri="{FF2B5EF4-FFF2-40B4-BE49-F238E27FC236}">
                              <a16:creationId xmlns:a16="http://schemas.microsoft.com/office/drawing/2014/main" id="{92BC16EB-0433-EF4C-AC2D-8518CC1601D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11" name="Straight Connector 3110">
                      <a:extLst>
                        <a:ext uri="{FF2B5EF4-FFF2-40B4-BE49-F238E27FC236}">
                          <a16:creationId xmlns:a16="http://schemas.microsoft.com/office/drawing/2014/main" id="{B2B18D63-E74A-C54D-8A6A-79B601ECC25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2" name="Straight Connector 3111">
                      <a:extLst>
                        <a:ext uri="{FF2B5EF4-FFF2-40B4-BE49-F238E27FC236}">
                          <a16:creationId xmlns:a16="http://schemas.microsoft.com/office/drawing/2014/main" id="{5D96C1EC-D040-C346-AC95-B04BD4CD5BA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3" name="Straight Connector 3112">
                      <a:extLst>
                        <a:ext uri="{FF2B5EF4-FFF2-40B4-BE49-F238E27FC236}">
                          <a16:creationId xmlns:a16="http://schemas.microsoft.com/office/drawing/2014/main" id="{E2A7B5AF-B2AD-B24E-A88A-D0F600BAA2B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4" name="Straight Connector 3113">
                      <a:extLst>
                        <a:ext uri="{FF2B5EF4-FFF2-40B4-BE49-F238E27FC236}">
                          <a16:creationId xmlns:a16="http://schemas.microsoft.com/office/drawing/2014/main" id="{1AA66152-CC0E-B243-B92A-6A413AEE7E6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5" name="Straight Connector 3114">
                      <a:extLst>
                        <a:ext uri="{FF2B5EF4-FFF2-40B4-BE49-F238E27FC236}">
                          <a16:creationId xmlns:a16="http://schemas.microsoft.com/office/drawing/2014/main" id="{8235FEAB-1C04-484D-8E5C-C3B3007E6F6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6" name="Straight Connector 3115">
                      <a:extLst>
                        <a:ext uri="{FF2B5EF4-FFF2-40B4-BE49-F238E27FC236}">
                          <a16:creationId xmlns:a16="http://schemas.microsoft.com/office/drawing/2014/main" id="{24CC75EC-34EA-E843-A47B-579AAA26E22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7" name="Straight Connector 3116">
                      <a:extLst>
                        <a:ext uri="{FF2B5EF4-FFF2-40B4-BE49-F238E27FC236}">
                          <a16:creationId xmlns:a16="http://schemas.microsoft.com/office/drawing/2014/main" id="{1B96616F-7D96-1D4E-B6F7-D5ACB424A74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8" name="Straight Connector 3117">
                      <a:extLst>
                        <a:ext uri="{FF2B5EF4-FFF2-40B4-BE49-F238E27FC236}">
                          <a16:creationId xmlns:a16="http://schemas.microsoft.com/office/drawing/2014/main" id="{6057D788-5072-ED41-AFB0-FFBC1DBED22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9" name="Straight Connector 3118">
                      <a:extLst>
                        <a:ext uri="{FF2B5EF4-FFF2-40B4-BE49-F238E27FC236}">
                          <a16:creationId xmlns:a16="http://schemas.microsoft.com/office/drawing/2014/main" id="{0AF7711E-8ABF-1D48-8046-8B19AF8190B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0" name="Straight Connector 3119">
                      <a:extLst>
                        <a:ext uri="{FF2B5EF4-FFF2-40B4-BE49-F238E27FC236}">
                          <a16:creationId xmlns:a16="http://schemas.microsoft.com/office/drawing/2014/main" id="{F71BE891-1D82-E848-8D77-F4AC37CE5B1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1" name="Straight Connector 3120">
                      <a:extLst>
                        <a:ext uri="{FF2B5EF4-FFF2-40B4-BE49-F238E27FC236}">
                          <a16:creationId xmlns:a16="http://schemas.microsoft.com/office/drawing/2014/main" id="{1FF61957-9D2B-CF45-94F9-99430109DE0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2" name="Straight Connector 3121">
                      <a:extLst>
                        <a:ext uri="{FF2B5EF4-FFF2-40B4-BE49-F238E27FC236}">
                          <a16:creationId xmlns:a16="http://schemas.microsoft.com/office/drawing/2014/main" id="{F28064E9-83A4-D14C-B5CA-B3CF4A6B16F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3" name="Straight Connector 3122">
                      <a:extLst>
                        <a:ext uri="{FF2B5EF4-FFF2-40B4-BE49-F238E27FC236}">
                          <a16:creationId xmlns:a16="http://schemas.microsoft.com/office/drawing/2014/main" id="{AB6556A3-918A-B94B-B6FF-FE5B9391728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7903D5A3-B154-FB4C-BAE5-4CA064A55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25" name="Rectangle 3124">
                        <a:extLst>
                          <a:ext uri="{FF2B5EF4-FFF2-40B4-BE49-F238E27FC236}">
                            <a16:creationId xmlns:a16="http://schemas.microsoft.com/office/drawing/2014/main" id="{6890FF95-0850-B640-BA36-B75908ECF3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26" name="Freeform 3125">
                        <a:extLst>
                          <a:ext uri="{FF2B5EF4-FFF2-40B4-BE49-F238E27FC236}">
                            <a16:creationId xmlns:a16="http://schemas.microsoft.com/office/drawing/2014/main" id="{DD12B263-45D0-6343-AEEA-1B65C7102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27" name="Group 3126">
                        <a:extLst>
                          <a:ext uri="{FF2B5EF4-FFF2-40B4-BE49-F238E27FC236}">
                            <a16:creationId xmlns:a16="http://schemas.microsoft.com/office/drawing/2014/main" id="{EC791D1D-A2D6-A843-B10D-B27843FCBB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28" name="Freeform 3127">
                          <a:extLst>
                            <a:ext uri="{FF2B5EF4-FFF2-40B4-BE49-F238E27FC236}">
                              <a16:creationId xmlns:a16="http://schemas.microsoft.com/office/drawing/2014/main" id="{B375F6D4-3F21-204B-8478-119DC24CBB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29" name="Freeform 3128">
                          <a:extLst>
                            <a:ext uri="{FF2B5EF4-FFF2-40B4-BE49-F238E27FC236}">
                              <a16:creationId xmlns:a16="http://schemas.microsoft.com/office/drawing/2014/main" id="{336E114E-5206-9441-92A3-58BADADFB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0" name="Freeform 3129">
                          <a:extLst>
                            <a:ext uri="{FF2B5EF4-FFF2-40B4-BE49-F238E27FC236}">
                              <a16:creationId xmlns:a16="http://schemas.microsoft.com/office/drawing/2014/main" id="{546CFBCA-F880-BA47-AEAB-90E707A13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1" name="Freeform 3130">
                          <a:extLst>
                            <a:ext uri="{FF2B5EF4-FFF2-40B4-BE49-F238E27FC236}">
                              <a16:creationId xmlns:a16="http://schemas.microsoft.com/office/drawing/2014/main" id="{E6924584-24D3-CA45-90F8-00CAABDAB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3109" name="TextBox 3108">
                    <a:extLst>
                      <a:ext uri="{FF2B5EF4-FFF2-40B4-BE49-F238E27FC236}">
                        <a16:creationId xmlns:a16="http://schemas.microsoft.com/office/drawing/2014/main" id="{A2673FF9-D4DA-B54A-B67D-536A8F3A8181}"/>
                      </a:ext>
                    </a:extLst>
                  </p:cNvPr>
                  <p:cNvSpPr txBox="1"/>
                  <p:nvPr/>
                </p:nvSpPr>
                <p:spPr>
                  <a:xfrm>
                    <a:off x="7175035" y="4021360"/>
                    <a:ext cx="4065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/>
                      <a:t>…</a:t>
                    </a:r>
                  </a:p>
                </p:txBody>
              </p:sp>
            </p:grpSp>
            <p:sp>
              <p:nvSpPr>
                <p:cNvPr id="3103" name="TextBox 3102">
                  <a:extLst>
                    <a:ext uri="{FF2B5EF4-FFF2-40B4-BE49-F238E27FC236}">
                      <a16:creationId xmlns:a16="http://schemas.microsoft.com/office/drawing/2014/main" id="{0CA47F2A-4B4B-9241-9A6A-1D3EC98E9359}"/>
                    </a:ext>
                  </a:extLst>
                </p:cNvPr>
                <p:cNvSpPr txBox="1"/>
                <p:nvPr/>
              </p:nvSpPr>
              <p:spPr>
                <a:xfrm>
                  <a:off x="7270703" y="4827856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</p:grpSp>
        <p:grpSp>
          <p:nvGrpSpPr>
            <p:cNvPr id="1203" name="Group 1202">
              <a:extLst>
                <a:ext uri="{FF2B5EF4-FFF2-40B4-BE49-F238E27FC236}">
                  <a16:creationId xmlns:a16="http://schemas.microsoft.com/office/drawing/2014/main" id="{0AAE6749-1F27-E141-A463-E4C3C5B4B453}"/>
                </a:ext>
              </a:extLst>
            </p:cNvPr>
            <p:cNvGrpSpPr/>
            <p:nvPr/>
          </p:nvGrpSpPr>
          <p:grpSpPr>
            <a:xfrm>
              <a:off x="1017496" y="2600174"/>
              <a:ext cx="4405604" cy="990932"/>
              <a:chOff x="788896" y="6230880"/>
              <a:chExt cx="4405604" cy="990932"/>
            </a:xfrm>
          </p:grpSpPr>
          <p:grpSp>
            <p:nvGrpSpPr>
              <p:cNvPr id="3058" name="Group 3057">
                <a:extLst>
                  <a:ext uri="{FF2B5EF4-FFF2-40B4-BE49-F238E27FC236}">
                    <a16:creationId xmlns:a16="http://schemas.microsoft.com/office/drawing/2014/main" id="{00D5664A-A1F0-A949-A8CA-655401E4D4CB}"/>
                  </a:ext>
                </a:extLst>
              </p:cNvPr>
              <p:cNvGrpSpPr/>
              <p:nvPr/>
            </p:nvGrpSpPr>
            <p:grpSpPr>
              <a:xfrm>
                <a:off x="1244508" y="6689164"/>
                <a:ext cx="3949992" cy="532648"/>
                <a:chOff x="1432767" y="3085352"/>
                <a:chExt cx="3949992" cy="532648"/>
              </a:xfrm>
            </p:grpSpPr>
            <p:cxnSp>
              <p:nvCxnSpPr>
                <p:cNvPr id="3083" name="Straight Connector 3082">
                  <a:extLst>
                    <a:ext uri="{FF2B5EF4-FFF2-40B4-BE49-F238E27FC236}">
                      <a16:creationId xmlns:a16="http://schemas.microsoft.com/office/drawing/2014/main" id="{175D2943-8C53-B846-A1FB-8D093DB37E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264355" y="3086100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4" name="Straight Connector 3083">
                  <a:extLst>
                    <a:ext uri="{FF2B5EF4-FFF2-40B4-BE49-F238E27FC236}">
                      <a16:creationId xmlns:a16="http://schemas.microsoft.com/office/drawing/2014/main" id="{E1669996-7B56-F74E-875E-35BCD5F4FFBF}"/>
                    </a:ext>
                  </a:extLst>
                </p:cNvPr>
                <p:cNvCxnSpPr/>
                <p:nvPr/>
              </p:nvCxnSpPr>
              <p:spPr bwMode="auto">
                <a:xfrm flipH="1">
                  <a:off x="1432767" y="3085352"/>
                  <a:ext cx="1588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5" name="Straight Connector 3084">
                  <a:extLst>
                    <a:ext uri="{FF2B5EF4-FFF2-40B4-BE49-F238E27FC236}">
                      <a16:creationId xmlns:a16="http://schemas.microsoft.com/office/drawing/2014/main" id="{335C4751-6134-4445-9E05-74D8E7B3B85D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0952" y="3094877"/>
                  <a:ext cx="0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6" name="Straight Connector 3085">
                  <a:extLst>
                    <a:ext uri="{FF2B5EF4-FFF2-40B4-BE49-F238E27FC236}">
                      <a16:creationId xmlns:a16="http://schemas.microsoft.com/office/drawing/2014/main" id="{8D139D2E-1302-7546-B462-A18F9743589C}"/>
                    </a:ext>
                  </a:extLst>
                </p:cNvPr>
                <p:cNvCxnSpPr/>
                <p:nvPr/>
              </p:nvCxnSpPr>
              <p:spPr bwMode="auto">
                <a:xfrm flipH="1">
                  <a:off x="4588152" y="3086100"/>
                  <a:ext cx="1587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7" name="Straight Connector 3086">
                  <a:extLst>
                    <a:ext uri="{FF2B5EF4-FFF2-40B4-BE49-F238E27FC236}">
                      <a16:creationId xmlns:a16="http://schemas.microsoft.com/office/drawing/2014/main" id="{2FFC66DB-3A85-8B4A-9B1C-1731B6A99D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02755" y="3091702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8" name="Straight Connector 3087">
                  <a:extLst>
                    <a:ext uri="{FF2B5EF4-FFF2-40B4-BE49-F238E27FC236}">
                      <a16:creationId xmlns:a16="http://schemas.microsoft.com/office/drawing/2014/main" id="{6E69E744-CB08-3B4A-8FCA-762DD1B588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050155" y="3091702"/>
                  <a:ext cx="1417185" cy="5262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9" name="Straight Connector 3088">
                  <a:extLst>
                    <a:ext uri="{FF2B5EF4-FFF2-40B4-BE49-F238E27FC236}">
                      <a16:creationId xmlns:a16="http://schemas.microsoft.com/office/drawing/2014/main" id="{914D49B1-78BD-974C-929D-9FC4209A92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780206" y="3340359"/>
                  <a:ext cx="565231" cy="25215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0" name="Straight Connector 3089">
                  <a:extLst>
                    <a:ext uri="{FF2B5EF4-FFF2-40B4-BE49-F238E27FC236}">
                      <a16:creationId xmlns:a16="http://schemas.microsoft.com/office/drawing/2014/main" id="{95EC5C6D-551C-4E4D-9005-48004A15BD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632664" y="3086100"/>
                  <a:ext cx="2609091" cy="4731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1" name="Straight Connector 3090">
                  <a:extLst>
                    <a:ext uri="{FF2B5EF4-FFF2-40B4-BE49-F238E27FC236}">
                      <a16:creationId xmlns:a16="http://schemas.microsoft.com/office/drawing/2014/main" id="{A8B61312-24A5-024A-A25D-9EFB96E317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230270" y="3253273"/>
                  <a:ext cx="2052963" cy="3343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2" name="Straight Connector 3091">
                  <a:extLst>
                    <a:ext uri="{FF2B5EF4-FFF2-40B4-BE49-F238E27FC236}">
                      <a16:creationId xmlns:a16="http://schemas.microsoft.com/office/drawing/2014/main" id="{9572A0D5-D9AB-0744-A8D3-12C2CD41D5A3}"/>
                    </a:ext>
                  </a:extLst>
                </p:cNvPr>
                <p:cNvCxnSpPr>
                  <a:cxnSpLocks/>
                  <a:endCxn id="1226" idx="3"/>
                </p:cNvCxnSpPr>
                <p:nvPr/>
              </p:nvCxnSpPr>
              <p:spPr bwMode="auto">
                <a:xfrm flipH="1">
                  <a:off x="1802901" y="3147527"/>
                  <a:ext cx="3530096" cy="4076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3" name="Straight Connector 3092">
                  <a:extLst>
                    <a:ext uri="{FF2B5EF4-FFF2-40B4-BE49-F238E27FC236}">
                      <a16:creationId xmlns:a16="http://schemas.microsoft.com/office/drawing/2014/main" id="{9D6AE407-46DB-C54E-9BE2-22612E83F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444739" y="3093289"/>
                  <a:ext cx="1552575" cy="5175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4" name="Straight Connector 3093">
                  <a:extLst>
                    <a:ext uri="{FF2B5EF4-FFF2-40B4-BE49-F238E27FC236}">
                      <a16:creationId xmlns:a16="http://schemas.microsoft.com/office/drawing/2014/main" id="{26B54E90-78AC-0940-ABE4-C07F7CD72499}"/>
                    </a:ext>
                  </a:extLst>
                </p:cNvPr>
                <p:cNvCxnSpPr/>
                <p:nvPr/>
              </p:nvCxnSpPr>
              <p:spPr bwMode="auto">
                <a:xfrm>
                  <a:off x="1585177" y="3086100"/>
                  <a:ext cx="3014662" cy="5254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5" name="Straight Connector 3094">
                  <a:extLst>
                    <a:ext uri="{FF2B5EF4-FFF2-40B4-BE49-F238E27FC236}">
                      <a16:creationId xmlns:a16="http://schemas.microsoft.com/office/drawing/2014/main" id="{BB355839-A2DA-7542-A1F0-8B638010C02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50240" y="3086100"/>
                  <a:ext cx="3682756" cy="4844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6" name="Straight Connector 3095">
                  <a:extLst>
                    <a:ext uri="{FF2B5EF4-FFF2-40B4-BE49-F238E27FC236}">
                      <a16:creationId xmlns:a16="http://schemas.microsoft.com/office/drawing/2014/main" id="{AFF83015-517B-0142-B53B-7B31247298F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4665026" y="3086101"/>
                  <a:ext cx="674190" cy="2044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7" name="Straight Connector 3096">
                  <a:extLst>
                    <a:ext uri="{FF2B5EF4-FFF2-40B4-BE49-F238E27FC236}">
                      <a16:creationId xmlns:a16="http://schemas.microsoft.com/office/drawing/2014/main" id="{4F8B8893-E4D1-1840-8A4B-BE3FD3DCBA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419946" y="3086100"/>
                  <a:ext cx="1962813" cy="3662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9" name="Group 3058">
                <a:extLst>
                  <a:ext uri="{FF2B5EF4-FFF2-40B4-BE49-F238E27FC236}">
                    <a16:creationId xmlns:a16="http://schemas.microsoft.com/office/drawing/2014/main" id="{3140D7AC-6ED1-9A44-BA2E-47D7D7C6E0C8}"/>
                  </a:ext>
                </a:extLst>
              </p:cNvPr>
              <p:cNvGrpSpPr/>
              <p:nvPr/>
            </p:nvGrpSpPr>
            <p:grpSpPr>
              <a:xfrm>
                <a:off x="788896" y="6230951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76" name="Rectangle 3075">
                  <a:extLst>
                    <a:ext uri="{FF2B5EF4-FFF2-40B4-BE49-F238E27FC236}">
                      <a16:creationId xmlns:a16="http://schemas.microsoft.com/office/drawing/2014/main" id="{65F2DD55-41FC-F14A-AD4D-2F8C30E94131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7" name="Freeform 3076">
                  <a:extLst>
                    <a:ext uri="{FF2B5EF4-FFF2-40B4-BE49-F238E27FC236}">
                      <a16:creationId xmlns:a16="http://schemas.microsoft.com/office/drawing/2014/main" id="{D0E35A57-DF1E-AA49-984F-36CCA7C9EEB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8" name="Group 3077">
                  <a:extLst>
                    <a:ext uri="{FF2B5EF4-FFF2-40B4-BE49-F238E27FC236}">
                      <a16:creationId xmlns:a16="http://schemas.microsoft.com/office/drawing/2014/main" id="{B529F89C-3BA9-AE40-A981-7B14BC160CC4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9" name="Freeform 3078">
                    <a:extLst>
                      <a:ext uri="{FF2B5EF4-FFF2-40B4-BE49-F238E27FC236}">
                        <a16:creationId xmlns:a16="http://schemas.microsoft.com/office/drawing/2014/main" id="{F2874D99-BA7D-844E-9F8D-094E4757A8CE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0" name="Freeform 3079">
                    <a:extLst>
                      <a:ext uri="{FF2B5EF4-FFF2-40B4-BE49-F238E27FC236}">
                        <a16:creationId xmlns:a16="http://schemas.microsoft.com/office/drawing/2014/main" id="{7C73F02C-1F19-154A-9E93-AE6CED05F6F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1" name="Freeform 3080">
                    <a:extLst>
                      <a:ext uri="{FF2B5EF4-FFF2-40B4-BE49-F238E27FC236}">
                        <a16:creationId xmlns:a16="http://schemas.microsoft.com/office/drawing/2014/main" id="{D8E386A9-FF6E-BF45-8B50-812AE75B52D0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2" name="Freeform 3081">
                    <a:extLst>
                      <a:ext uri="{FF2B5EF4-FFF2-40B4-BE49-F238E27FC236}">
                        <a16:creationId xmlns:a16="http://schemas.microsoft.com/office/drawing/2014/main" id="{74DDB5D4-4E2B-FB45-9880-D20DB776284E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0" name="Group 3059">
                <a:extLst>
                  <a:ext uri="{FF2B5EF4-FFF2-40B4-BE49-F238E27FC236}">
                    <a16:creationId xmlns:a16="http://schemas.microsoft.com/office/drawing/2014/main" id="{BC869BBF-206C-7241-AFC1-DE22F47AB04D}"/>
                  </a:ext>
                </a:extLst>
              </p:cNvPr>
              <p:cNvGrpSpPr/>
              <p:nvPr/>
            </p:nvGrpSpPr>
            <p:grpSpPr>
              <a:xfrm>
                <a:off x="2375579" y="62308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9" name="Rectangle 3068">
                  <a:extLst>
                    <a:ext uri="{FF2B5EF4-FFF2-40B4-BE49-F238E27FC236}">
                      <a16:creationId xmlns:a16="http://schemas.microsoft.com/office/drawing/2014/main" id="{1FF3ED74-7BF9-E24B-9C34-9A401E0C926F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0" name="Freeform 3069">
                  <a:extLst>
                    <a:ext uri="{FF2B5EF4-FFF2-40B4-BE49-F238E27FC236}">
                      <a16:creationId xmlns:a16="http://schemas.microsoft.com/office/drawing/2014/main" id="{CA370EC7-DF7B-5D46-9712-C639D9F18EAA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1" name="Group 3070">
                  <a:extLst>
                    <a:ext uri="{FF2B5EF4-FFF2-40B4-BE49-F238E27FC236}">
                      <a16:creationId xmlns:a16="http://schemas.microsoft.com/office/drawing/2014/main" id="{43967748-D0EB-564E-897F-87E5AD4F65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2" name="Freeform 3071">
                    <a:extLst>
                      <a:ext uri="{FF2B5EF4-FFF2-40B4-BE49-F238E27FC236}">
                        <a16:creationId xmlns:a16="http://schemas.microsoft.com/office/drawing/2014/main" id="{E57B1EC7-422F-9046-9D22-45CDFEDD0F1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3" name="Freeform 3072">
                    <a:extLst>
                      <a:ext uri="{FF2B5EF4-FFF2-40B4-BE49-F238E27FC236}">
                        <a16:creationId xmlns:a16="http://schemas.microsoft.com/office/drawing/2014/main" id="{AF284FE1-A58B-054C-BBE1-92A07DA5ECF9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4" name="Freeform 3073">
                    <a:extLst>
                      <a:ext uri="{FF2B5EF4-FFF2-40B4-BE49-F238E27FC236}">
                        <a16:creationId xmlns:a16="http://schemas.microsoft.com/office/drawing/2014/main" id="{1E52E4D8-2A67-E640-A1C7-6CAF143C6C6B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5" name="Freeform 3074">
                    <a:extLst>
                      <a:ext uri="{FF2B5EF4-FFF2-40B4-BE49-F238E27FC236}">
                        <a16:creationId xmlns:a16="http://schemas.microsoft.com/office/drawing/2014/main" id="{2E0C6C21-6B28-8149-9731-AD90D6080565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1" name="Group 3060">
                <a:extLst>
                  <a:ext uri="{FF2B5EF4-FFF2-40B4-BE49-F238E27FC236}">
                    <a16:creationId xmlns:a16="http://schemas.microsoft.com/office/drawing/2014/main" id="{0D9A2DC1-E2A0-8B49-BC65-EF590531893F}"/>
                  </a:ext>
                </a:extLst>
              </p:cNvPr>
              <p:cNvGrpSpPr/>
              <p:nvPr/>
            </p:nvGrpSpPr>
            <p:grpSpPr>
              <a:xfrm>
                <a:off x="3946379" y="62356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2" name="Rectangle 3061">
                  <a:extLst>
                    <a:ext uri="{FF2B5EF4-FFF2-40B4-BE49-F238E27FC236}">
                      <a16:creationId xmlns:a16="http://schemas.microsoft.com/office/drawing/2014/main" id="{8100B0E3-4A8F-8D4A-BB09-B32AAB92255C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3" name="Freeform 3062">
                  <a:extLst>
                    <a:ext uri="{FF2B5EF4-FFF2-40B4-BE49-F238E27FC236}">
                      <a16:creationId xmlns:a16="http://schemas.microsoft.com/office/drawing/2014/main" id="{A276F674-6C35-8646-A79B-54F9E67744AE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64" name="Group 3063">
                  <a:extLst>
                    <a:ext uri="{FF2B5EF4-FFF2-40B4-BE49-F238E27FC236}">
                      <a16:creationId xmlns:a16="http://schemas.microsoft.com/office/drawing/2014/main" id="{E6253800-7E5E-9F4B-9A9D-D7244313B51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65" name="Freeform 3064">
                    <a:extLst>
                      <a:ext uri="{FF2B5EF4-FFF2-40B4-BE49-F238E27FC236}">
                        <a16:creationId xmlns:a16="http://schemas.microsoft.com/office/drawing/2014/main" id="{C2A612AD-111A-5648-83E5-8CA5A6B94D17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6" name="Freeform 3065">
                    <a:extLst>
                      <a:ext uri="{FF2B5EF4-FFF2-40B4-BE49-F238E27FC236}">
                        <a16:creationId xmlns:a16="http://schemas.microsoft.com/office/drawing/2014/main" id="{C50DA183-5602-D647-8B32-32B479DCFD7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7" name="Freeform 3066">
                    <a:extLst>
                      <a:ext uri="{FF2B5EF4-FFF2-40B4-BE49-F238E27FC236}">
                        <a16:creationId xmlns:a16="http://schemas.microsoft.com/office/drawing/2014/main" id="{D5DBDF11-F674-0C41-9DB5-D19B01C51998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8" name="Freeform 3067">
                    <a:extLst>
                      <a:ext uri="{FF2B5EF4-FFF2-40B4-BE49-F238E27FC236}">
                        <a16:creationId xmlns:a16="http://schemas.microsoft.com/office/drawing/2014/main" id="{3BA9A9C9-984A-7548-AE42-9CCCC2740FA7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346BDE69-7F29-2B4E-A42B-FE248DD7BE9F}"/>
                </a:ext>
              </a:extLst>
            </p:cNvPr>
            <p:cNvGrpSpPr/>
            <p:nvPr/>
          </p:nvGrpSpPr>
          <p:grpSpPr>
            <a:xfrm>
              <a:off x="628478" y="3550503"/>
              <a:ext cx="4630262" cy="1935897"/>
              <a:chOff x="628478" y="3550503"/>
              <a:chExt cx="4630262" cy="1935897"/>
            </a:xfrm>
          </p:grpSpPr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AE4C8752-0416-094C-AB14-9A70730BB9B6}"/>
                  </a:ext>
                </a:extLst>
              </p:cNvPr>
              <p:cNvGrpSpPr/>
              <p:nvPr/>
            </p:nvGrpSpPr>
            <p:grpSpPr>
              <a:xfrm>
                <a:off x="3833361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764" name="Straight Connector 1763">
                  <a:extLst>
                    <a:ext uri="{FF2B5EF4-FFF2-40B4-BE49-F238E27FC236}">
                      <a16:creationId xmlns:a16="http://schemas.microsoft.com/office/drawing/2014/main" id="{6CE2CD44-56F5-EB47-8DBA-51572A017262}"/>
                    </a:ext>
                  </a:extLst>
                </p:cNvPr>
                <p:cNvCxnSpPr>
                  <a:cxnSpLocks/>
                  <a:endCxn id="2057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5" name="Straight Connector 1764">
                  <a:extLst>
                    <a:ext uri="{FF2B5EF4-FFF2-40B4-BE49-F238E27FC236}">
                      <a16:creationId xmlns:a16="http://schemas.microsoft.com/office/drawing/2014/main" id="{CAC8DDA9-C46C-A144-98D2-B0DEEB6C60BB}"/>
                    </a:ext>
                  </a:extLst>
                </p:cNvPr>
                <p:cNvCxnSpPr>
                  <a:cxnSpLocks/>
                  <a:endCxn id="1925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6" name="Straight Connector 1765">
                  <a:extLst>
                    <a:ext uri="{FF2B5EF4-FFF2-40B4-BE49-F238E27FC236}">
                      <a16:creationId xmlns:a16="http://schemas.microsoft.com/office/drawing/2014/main" id="{06BF78A7-92CA-CA4B-B530-84C44A946FAA}"/>
                    </a:ext>
                  </a:extLst>
                </p:cNvPr>
                <p:cNvCxnSpPr>
                  <a:cxnSpLocks/>
                  <a:endCxn id="180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7" name="Group 1766">
                  <a:extLst>
                    <a:ext uri="{FF2B5EF4-FFF2-40B4-BE49-F238E27FC236}">
                      <a16:creationId xmlns:a16="http://schemas.microsoft.com/office/drawing/2014/main" id="{C33CC71B-DA15-CC44-A816-9958BCB69FE8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63" name="Group 506">
                    <a:extLst>
                      <a:ext uri="{FF2B5EF4-FFF2-40B4-BE49-F238E27FC236}">
                        <a16:creationId xmlns:a16="http://schemas.microsoft.com/office/drawing/2014/main" id="{820A6A31-F680-674D-B607-DA059CA36B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62" name="Rectangle 2061">
                      <a:extLst>
                        <a:ext uri="{FF2B5EF4-FFF2-40B4-BE49-F238E27FC236}">
                          <a16:creationId xmlns:a16="http://schemas.microsoft.com/office/drawing/2014/main" id="{7B843721-7103-9047-8090-C9421869B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3" name="Straight Connector 2062">
                      <a:extLst>
                        <a:ext uri="{FF2B5EF4-FFF2-40B4-BE49-F238E27FC236}">
                          <a16:creationId xmlns:a16="http://schemas.microsoft.com/office/drawing/2014/main" id="{F11CCD3B-B19B-8C47-BD9B-A2B615BD17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4" name="Rectangle 2063">
                      <a:extLst>
                        <a:ext uri="{FF2B5EF4-FFF2-40B4-BE49-F238E27FC236}">
                          <a16:creationId xmlns:a16="http://schemas.microsoft.com/office/drawing/2014/main" id="{57E60E1C-7481-A144-A8A6-49FAE749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5" name="Straight Connector 2064">
                      <a:extLst>
                        <a:ext uri="{FF2B5EF4-FFF2-40B4-BE49-F238E27FC236}">
                          <a16:creationId xmlns:a16="http://schemas.microsoft.com/office/drawing/2014/main" id="{B9D1F255-593F-4C43-8188-76938676B5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74" name="Rectangle 2073">
                      <a:extLst>
                        <a:ext uri="{FF2B5EF4-FFF2-40B4-BE49-F238E27FC236}">
                          <a16:creationId xmlns:a16="http://schemas.microsoft.com/office/drawing/2014/main" id="{40D25914-A8B6-8248-ADE2-0199CFF6E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75" name="Rectangle 2074">
                      <a:extLst>
                        <a:ext uri="{FF2B5EF4-FFF2-40B4-BE49-F238E27FC236}">
                          <a16:creationId xmlns:a16="http://schemas.microsoft.com/office/drawing/2014/main" id="{C32FA55A-2BA5-AD48-B541-59B075A0D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77" name="Straight Connector 2076">
                      <a:extLst>
                        <a:ext uri="{FF2B5EF4-FFF2-40B4-BE49-F238E27FC236}">
                          <a16:creationId xmlns:a16="http://schemas.microsoft.com/office/drawing/2014/main" id="{214F1904-38BE-5848-ADAB-8EB6B2D48D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78" name="Group 544">
                      <a:extLst>
                        <a:ext uri="{FF2B5EF4-FFF2-40B4-BE49-F238E27FC236}">
                          <a16:creationId xmlns:a16="http://schemas.microsoft.com/office/drawing/2014/main" id="{A155F33F-D4F8-A344-A6A0-030C340486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6" name="Straight Connector 3055">
                        <a:extLst>
                          <a:ext uri="{FF2B5EF4-FFF2-40B4-BE49-F238E27FC236}">
                            <a16:creationId xmlns:a16="http://schemas.microsoft.com/office/drawing/2014/main" id="{AF2FE807-3CB1-404F-820E-7A40C52F619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7" name="Straight Connector 3056">
                        <a:extLst>
                          <a:ext uri="{FF2B5EF4-FFF2-40B4-BE49-F238E27FC236}">
                            <a16:creationId xmlns:a16="http://schemas.microsoft.com/office/drawing/2014/main" id="{55B78B50-7CF5-3142-A753-F647CFD4199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0" name="Group 547">
                      <a:extLst>
                        <a:ext uri="{FF2B5EF4-FFF2-40B4-BE49-F238E27FC236}">
                          <a16:creationId xmlns:a16="http://schemas.microsoft.com/office/drawing/2014/main" id="{351ED001-02BD-D14E-A3E4-011FECFFD71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4" name="Straight Connector 3053">
                        <a:extLst>
                          <a:ext uri="{FF2B5EF4-FFF2-40B4-BE49-F238E27FC236}">
                            <a16:creationId xmlns:a16="http://schemas.microsoft.com/office/drawing/2014/main" id="{E477498A-08D5-0544-9FE5-148AB87D3B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5" name="Straight Connector 3054">
                        <a:extLst>
                          <a:ext uri="{FF2B5EF4-FFF2-40B4-BE49-F238E27FC236}">
                            <a16:creationId xmlns:a16="http://schemas.microsoft.com/office/drawing/2014/main" id="{75672AF8-854E-D34D-8FBA-3D1AB93C457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1" name="Group 549">
                      <a:extLst>
                        <a:ext uri="{FF2B5EF4-FFF2-40B4-BE49-F238E27FC236}">
                          <a16:creationId xmlns:a16="http://schemas.microsoft.com/office/drawing/2014/main" id="{214A42C3-0AFE-E544-80F5-14A55E920D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2" name="Straight Connector 3051">
                        <a:extLst>
                          <a:ext uri="{FF2B5EF4-FFF2-40B4-BE49-F238E27FC236}">
                            <a16:creationId xmlns:a16="http://schemas.microsoft.com/office/drawing/2014/main" id="{B2CCFE0E-4032-A34E-95BB-7BC23E1FC6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3" name="Straight Connector 3052">
                        <a:extLst>
                          <a:ext uri="{FF2B5EF4-FFF2-40B4-BE49-F238E27FC236}">
                            <a16:creationId xmlns:a16="http://schemas.microsoft.com/office/drawing/2014/main" id="{68E83889-562D-9346-A563-D7C1B674D0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7" name="Group 550">
                      <a:extLst>
                        <a:ext uri="{FF2B5EF4-FFF2-40B4-BE49-F238E27FC236}">
                          <a16:creationId xmlns:a16="http://schemas.microsoft.com/office/drawing/2014/main" id="{86BDF945-EB27-144B-91D4-019F8DB21F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7" name="Straight Connector 3046">
                        <a:extLst>
                          <a:ext uri="{FF2B5EF4-FFF2-40B4-BE49-F238E27FC236}">
                            <a16:creationId xmlns:a16="http://schemas.microsoft.com/office/drawing/2014/main" id="{ADBBBF9E-1954-0F44-9D70-8ABBCB35FB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1" name="Straight Connector 3050">
                        <a:extLst>
                          <a:ext uri="{FF2B5EF4-FFF2-40B4-BE49-F238E27FC236}">
                            <a16:creationId xmlns:a16="http://schemas.microsoft.com/office/drawing/2014/main" id="{66E25CCD-7C68-D148-9DBC-15D843E7D7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8" name="Group 551">
                      <a:extLst>
                        <a:ext uri="{FF2B5EF4-FFF2-40B4-BE49-F238E27FC236}">
                          <a16:creationId xmlns:a16="http://schemas.microsoft.com/office/drawing/2014/main" id="{158B6D4D-57BF-6C40-B064-6A07FF419B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4" name="Straight Connector 3043">
                        <a:extLst>
                          <a:ext uri="{FF2B5EF4-FFF2-40B4-BE49-F238E27FC236}">
                            <a16:creationId xmlns:a16="http://schemas.microsoft.com/office/drawing/2014/main" id="{6DC838ED-A07C-0D47-BCC9-19D7023A3E9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5" name="Straight Connector 3044">
                        <a:extLst>
                          <a:ext uri="{FF2B5EF4-FFF2-40B4-BE49-F238E27FC236}">
                            <a16:creationId xmlns:a16="http://schemas.microsoft.com/office/drawing/2014/main" id="{625702D1-3EF4-2145-9FE8-C5C3F8DB96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0" name="Group 552">
                      <a:extLst>
                        <a:ext uri="{FF2B5EF4-FFF2-40B4-BE49-F238E27FC236}">
                          <a16:creationId xmlns:a16="http://schemas.microsoft.com/office/drawing/2014/main" id="{27D78A07-6812-474D-8DBC-0054D3E0F4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9" name="Straight Connector 3038">
                        <a:extLst>
                          <a:ext uri="{FF2B5EF4-FFF2-40B4-BE49-F238E27FC236}">
                            <a16:creationId xmlns:a16="http://schemas.microsoft.com/office/drawing/2014/main" id="{0DCAD10F-891C-3E4F-B503-5475792F8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1" name="Straight Connector 3040">
                        <a:extLst>
                          <a:ext uri="{FF2B5EF4-FFF2-40B4-BE49-F238E27FC236}">
                            <a16:creationId xmlns:a16="http://schemas.microsoft.com/office/drawing/2014/main" id="{E62DBFE0-E81C-7F41-BBAE-38178561D9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1" name="Group 555">
                      <a:extLst>
                        <a:ext uri="{FF2B5EF4-FFF2-40B4-BE49-F238E27FC236}">
                          <a16:creationId xmlns:a16="http://schemas.microsoft.com/office/drawing/2014/main" id="{9696C5C8-D888-1E48-8EED-024F511C88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5" name="Straight Connector 3034">
                        <a:extLst>
                          <a:ext uri="{FF2B5EF4-FFF2-40B4-BE49-F238E27FC236}">
                            <a16:creationId xmlns:a16="http://schemas.microsoft.com/office/drawing/2014/main" id="{EE72865C-5006-1044-BE96-B84887564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7" name="Straight Connector 3036">
                        <a:extLst>
                          <a:ext uri="{FF2B5EF4-FFF2-40B4-BE49-F238E27FC236}">
                            <a16:creationId xmlns:a16="http://schemas.microsoft.com/office/drawing/2014/main" id="{432E9D74-15DA-1A47-A1D2-5ED636DEC43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2" name="Group 556">
                      <a:extLst>
                        <a:ext uri="{FF2B5EF4-FFF2-40B4-BE49-F238E27FC236}">
                          <a16:creationId xmlns:a16="http://schemas.microsoft.com/office/drawing/2014/main" id="{EAC83C57-706E-504A-8B54-8A4B36E94A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0" name="Straight Connector 3029">
                        <a:extLst>
                          <a:ext uri="{FF2B5EF4-FFF2-40B4-BE49-F238E27FC236}">
                            <a16:creationId xmlns:a16="http://schemas.microsoft.com/office/drawing/2014/main" id="{112072E4-7C5C-374F-82C1-766E9CACC4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3" name="Straight Connector 3032">
                        <a:extLst>
                          <a:ext uri="{FF2B5EF4-FFF2-40B4-BE49-F238E27FC236}">
                            <a16:creationId xmlns:a16="http://schemas.microsoft.com/office/drawing/2014/main" id="{998F2643-84CD-014F-B7B8-95F2AAA7B0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3" name="Group 557">
                      <a:extLst>
                        <a:ext uri="{FF2B5EF4-FFF2-40B4-BE49-F238E27FC236}">
                          <a16:creationId xmlns:a16="http://schemas.microsoft.com/office/drawing/2014/main" id="{6E03D32E-7A79-6A44-8F56-1BA3DBDAB8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4" name="Straight Connector 3023">
                        <a:extLst>
                          <a:ext uri="{FF2B5EF4-FFF2-40B4-BE49-F238E27FC236}">
                            <a16:creationId xmlns:a16="http://schemas.microsoft.com/office/drawing/2014/main" id="{9B343BF4-3EFD-C147-AC03-3F7E0756F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7" name="Straight Connector 3026">
                        <a:extLst>
                          <a:ext uri="{FF2B5EF4-FFF2-40B4-BE49-F238E27FC236}">
                            <a16:creationId xmlns:a16="http://schemas.microsoft.com/office/drawing/2014/main" id="{7F1F68E7-2CF6-BB4B-BACA-79796E2EAE6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20" name="Group 558">
                      <a:extLst>
                        <a:ext uri="{FF2B5EF4-FFF2-40B4-BE49-F238E27FC236}">
                          <a16:creationId xmlns:a16="http://schemas.microsoft.com/office/drawing/2014/main" id="{47CCBD37-E924-2947-A51B-0F759E42C7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2" name="Straight Connector 3021">
                        <a:extLst>
                          <a:ext uri="{FF2B5EF4-FFF2-40B4-BE49-F238E27FC236}">
                            <a16:creationId xmlns:a16="http://schemas.microsoft.com/office/drawing/2014/main" id="{70B37EBA-5D38-2A41-ACA3-2890A422FD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3" name="Straight Connector 3022">
                        <a:extLst>
                          <a:ext uri="{FF2B5EF4-FFF2-40B4-BE49-F238E27FC236}">
                            <a16:creationId xmlns:a16="http://schemas.microsoft.com/office/drawing/2014/main" id="{4E46D241-E23A-664E-8089-7E60283FBE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64" name="Straight Connector 1963">
                    <a:extLst>
                      <a:ext uri="{FF2B5EF4-FFF2-40B4-BE49-F238E27FC236}">
                        <a16:creationId xmlns:a16="http://schemas.microsoft.com/office/drawing/2014/main" id="{C8DF5AE1-CC07-754E-B752-EDA1600A02E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5" name="Straight Connector 1964">
                    <a:extLst>
                      <a:ext uri="{FF2B5EF4-FFF2-40B4-BE49-F238E27FC236}">
                        <a16:creationId xmlns:a16="http://schemas.microsoft.com/office/drawing/2014/main" id="{7BAE0262-70B7-E840-BCA8-5CD0C968559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6" name="Straight Connector 1965">
                    <a:extLst>
                      <a:ext uri="{FF2B5EF4-FFF2-40B4-BE49-F238E27FC236}">
                        <a16:creationId xmlns:a16="http://schemas.microsoft.com/office/drawing/2014/main" id="{F4C9908D-5279-0643-A4DF-8DC4E02C3B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7" name="Straight Connector 1966">
                    <a:extLst>
                      <a:ext uri="{FF2B5EF4-FFF2-40B4-BE49-F238E27FC236}">
                        <a16:creationId xmlns:a16="http://schemas.microsoft.com/office/drawing/2014/main" id="{851E10A5-1785-6847-BA3F-E8FB9C0517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8" name="Straight Connector 1967">
                    <a:extLst>
                      <a:ext uri="{FF2B5EF4-FFF2-40B4-BE49-F238E27FC236}">
                        <a16:creationId xmlns:a16="http://schemas.microsoft.com/office/drawing/2014/main" id="{1694A05E-5056-A04C-8C6D-C4749F9D6DF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9" name="Straight Connector 1968">
                    <a:extLst>
                      <a:ext uri="{FF2B5EF4-FFF2-40B4-BE49-F238E27FC236}">
                        <a16:creationId xmlns:a16="http://schemas.microsoft.com/office/drawing/2014/main" id="{26086A3F-453B-454D-B9A2-87A8AFF1720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0" name="Straight Connector 1969">
                    <a:extLst>
                      <a:ext uri="{FF2B5EF4-FFF2-40B4-BE49-F238E27FC236}">
                        <a16:creationId xmlns:a16="http://schemas.microsoft.com/office/drawing/2014/main" id="{BCA8B159-B678-9549-AE7B-F9B18A6168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1" name="Straight Connector 1970">
                    <a:extLst>
                      <a:ext uri="{FF2B5EF4-FFF2-40B4-BE49-F238E27FC236}">
                        <a16:creationId xmlns:a16="http://schemas.microsoft.com/office/drawing/2014/main" id="{49640149-B860-A048-872D-DF7451A4E37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2" name="Straight Connector 1971">
                    <a:extLst>
                      <a:ext uri="{FF2B5EF4-FFF2-40B4-BE49-F238E27FC236}">
                        <a16:creationId xmlns:a16="http://schemas.microsoft.com/office/drawing/2014/main" id="{B43A8DD3-E421-5542-828A-A83CA7E2054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3" name="Straight Connector 1972">
                    <a:extLst>
                      <a:ext uri="{FF2B5EF4-FFF2-40B4-BE49-F238E27FC236}">
                        <a16:creationId xmlns:a16="http://schemas.microsoft.com/office/drawing/2014/main" id="{1260343D-42E4-F949-AEC9-34F6B7DD8F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4" name="Straight Connector 1973">
                    <a:extLst>
                      <a:ext uri="{FF2B5EF4-FFF2-40B4-BE49-F238E27FC236}">
                        <a16:creationId xmlns:a16="http://schemas.microsoft.com/office/drawing/2014/main" id="{6F82EB58-9B1B-4342-A611-9E2FFB284B9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5" name="Straight Connector 1974">
                    <a:extLst>
                      <a:ext uri="{FF2B5EF4-FFF2-40B4-BE49-F238E27FC236}">
                        <a16:creationId xmlns:a16="http://schemas.microsoft.com/office/drawing/2014/main" id="{8306EE82-0595-AF42-871A-BAC703066D2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6" name="Straight Connector 1975">
                    <a:extLst>
                      <a:ext uri="{FF2B5EF4-FFF2-40B4-BE49-F238E27FC236}">
                        <a16:creationId xmlns:a16="http://schemas.microsoft.com/office/drawing/2014/main" id="{5E595CEC-0C14-F54F-8FE0-6917A4C6323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77" name="Group 1976">
                    <a:extLst>
                      <a:ext uri="{FF2B5EF4-FFF2-40B4-BE49-F238E27FC236}">
                        <a16:creationId xmlns:a16="http://schemas.microsoft.com/office/drawing/2014/main" id="{0745D159-EAAD-9E48-9C13-5EB188046DE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053" name="Rectangle 2052">
                      <a:extLst>
                        <a:ext uri="{FF2B5EF4-FFF2-40B4-BE49-F238E27FC236}">
                          <a16:creationId xmlns:a16="http://schemas.microsoft.com/office/drawing/2014/main" id="{CFDF6E04-417E-0E41-8F01-6FF890DF4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055" name="Freeform 2054">
                      <a:extLst>
                        <a:ext uri="{FF2B5EF4-FFF2-40B4-BE49-F238E27FC236}">
                          <a16:creationId xmlns:a16="http://schemas.microsoft.com/office/drawing/2014/main" id="{D74EC023-1C14-7C4E-8A0E-61F0F8E5B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056" name="Group 2055">
                      <a:extLst>
                        <a:ext uri="{FF2B5EF4-FFF2-40B4-BE49-F238E27FC236}">
                          <a16:creationId xmlns:a16="http://schemas.microsoft.com/office/drawing/2014/main" id="{F1837BA6-DE78-9D44-87C8-DB80ECAF53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057" name="Freeform 2056">
                        <a:extLst>
                          <a:ext uri="{FF2B5EF4-FFF2-40B4-BE49-F238E27FC236}">
                            <a16:creationId xmlns:a16="http://schemas.microsoft.com/office/drawing/2014/main" id="{8F56542B-B848-5E46-875D-13EBF4BAE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59" name="Freeform 2058">
                        <a:extLst>
                          <a:ext uri="{FF2B5EF4-FFF2-40B4-BE49-F238E27FC236}">
                            <a16:creationId xmlns:a16="http://schemas.microsoft.com/office/drawing/2014/main" id="{7EF8111D-A790-F045-A0EB-2486F0A89C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0" name="Freeform 2059">
                        <a:extLst>
                          <a:ext uri="{FF2B5EF4-FFF2-40B4-BE49-F238E27FC236}">
                            <a16:creationId xmlns:a16="http://schemas.microsoft.com/office/drawing/2014/main" id="{C8ADB1DE-6DAA-9147-BE5C-93722FD62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1" name="Freeform 2060">
                        <a:extLst>
                          <a:ext uri="{FF2B5EF4-FFF2-40B4-BE49-F238E27FC236}">
                            <a16:creationId xmlns:a16="http://schemas.microsoft.com/office/drawing/2014/main" id="{4818FBDB-370A-2A4E-BEEF-7B8A99A0A2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768" name="Straight Connector 1767">
                  <a:extLst>
                    <a:ext uri="{FF2B5EF4-FFF2-40B4-BE49-F238E27FC236}">
                      <a16:creationId xmlns:a16="http://schemas.microsoft.com/office/drawing/2014/main" id="{F0D2F3D1-38F5-A645-87CD-D87B611D54EB}"/>
                    </a:ext>
                  </a:extLst>
                </p:cNvPr>
                <p:cNvCxnSpPr>
                  <a:cxnSpLocks/>
                  <a:endCxn id="1863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CA352AAC-B2F9-4A4E-9DAC-E43EC538828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04" name="Group 506">
                    <a:extLst>
                      <a:ext uri="{FF2B5EF4-FFF2-40B4-BE49-F238E27FC236}">
                        <a16:creationId xmlns:a16="http://schemas.microsoft.com/office/drawing/2014/main" id="{BAA2C2B6-03BC-8240-9F9E-FEE46E1F70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5B4F1919-4B8E-E447-A481-6EAAD459C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7" name="Straight Connector 1926">
                      <a:extLst>
                        <a:ext uri="{FF2B5EF4-FFF2-40B4-BE49-F238E27FC236}">
                          <a16:creationId xmlns:a16="http://schemas.microsoft.com/office/drawing/2014/main" id="{DC0F08AC-87E7-1B49-B433-10B695A348B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4C95702C-807F-8249-BEBB-41A460E8B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9" name="Straight Connector 1928">
                      <a:extLst>
                        <a:ext uri="{FF2B5EF4-FFF2-40B4-BE49-F238E27FC236}">
                          <a16:creationId xmlns:a16="http://schemas.microsoft.com/office/drawing/2014/main" id="{803114E1-3486-C840-A15F-384103BF24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7A836712-F773-7648-AD0F-7A53F4976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B72EF558-6E01-484E-B3A7-F59AF7942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32" name="Straight Connector 1931">
                      <a:extLst>
                        <a:ext uri="{FF2B5EF4-FFF2-40B4-BE49-F238E27FC236}">
                          <a16:creationId xmlns:a16="http://schemas.microsoft.com/office/drawing/2014/main" id="{3015A30D-9CC8-6B4D-82B3-FD8F962032B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33" name="Group 544">
                      <a:extLst>
                        <a:ext uri="{FF2B5EF4-FFF2-40B4-BE49-F238E27FC236}">
                          <a16:creationId xmlns:a16="http://schemas.microsoft.com/office/drawing/2014/main" id="{56142B7F-FE13-E34E-B586-A6D150EF59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61" name="Straight Connector 1960">
                        <a:extLst>
                          <a:ext uri="{FF2B5EF4-FFF2-40B4-BE49-F238E27FC236}">
                            <a16:creationId xmlns:a16="http://schemas.microsoft.com/office/drawing/2014/main" id="{1F19926B-5C24-114D-BC8C-A6ACBA89869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2" name="Straight Connector 1961">
                        <a:extLst>
                          <a:ext uri="{FF2B5EF4-FFF2-40B4-BE49-F238E27FC236}">
                            <a16:creationId xmlns:a16="http://schemas.microsoft.com/office/drawing/2014/main" id="{9B30A9C1-93BF-DA4A-9BA4-5F10A262A9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4" name="Group 547">
                      <a:extLst>
                        <a:ext uri="{FF2B5EF4-FFF2-40B4-BE49-F238E27FC236}">
                          <a16:creationId xmlns:a16="http://schemas.microsoft.com/office/drawing/2014/main" id="{E16C3A57-D7F6-B141-89A3-E345E65B0C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9" name="Straight Connector 1958">
                        <a:extLst>
                          <a:ext uri="{FF2B5EF4-FFF2-40B4-BE49-F238E27FC236}">
                            <a16:creationId xmlns:a16="http://schemas.microsoft.com/office/drawing/2014/main" id="{FDE4A568-169A-694C-AB46-9B5D1B3F014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0" name="Straight Connector 1959">
                        <a:extLst>
                          <a:ext uri="{FF2B5EF4-FFF2-40B4-BE49-F238E27FC236}">
                            <a16:creationId xmlns:a16="http://schemas.microsoft.com/office/drawing/2014/main" id="{D05FB7CD-9B82-EE4B-B4F7-44C7EC2BD1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5" name="Group 549">
                      <a:extLst>
                        <a:ext uri="{FF2B5EF4-FFF2-40B4-BE49-F238E27FC236}">
                          <a16:creationId xmlns:a16="http://schemas.microsoft.com/office/drawing/2014/main" id="{538D86D7-8D3A-BC41-80A6-8E2DCAEB54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7" name="Straight Connector 1956">
                        <a:extLst>
                          <a:ext uri="{FF2B5EF4-FFF2-40B4-BE49-F238E27FC236}">
                            <a16:creationId xmlns:a16="http://schemas.microsoft.com/office/drawing/2014/main" id="{D819C5B5-3C1B-394D-BFC6-A0E08DC59F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8" name="Straight Connector 1957">
                        <a:extLst>
                          <a:ext uri="{FF2B5EF4-FFF2-40B4-BE49-F238E27FC236}">
                            <a16:creationId xmlns:a16="http://schemas.microsoft.com/office/drawing/2014/main" id="{3CD5E4B2-F09F-2343-9236-A5EC65D4B7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6" name="Group 550">
                      <a:extLst>
                        <a:ext uri="{FF2B5EF4-FFF2-40B4-BE49-F238E27FC236}">
                          <a16:creationId xmlns:a16="http://schemas.microsoft.com/office/drawing/2014/main" id="{464256DE-8246-4543-A9A9-4EB8A85968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5" name="Straight Connector 1954">
                        <a:extLst>
                          <a:ext uri="{FF2B5EF4-FFF2-40B4-BE49-F238E27FC236}">
                            <a16:creationId xmlns:a16="http://schemas.microsoft.com/office/drawing/2014/main" id="{7AA48AC2-13E9-A842-801D-B344EFA51B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6" name="Straight Connector 1955">
                        <a:extLst>
                          <a:ext uri="{FF2B5EF4-FFF2-40B4-BE49-F238E27FC236}">
                            <a16:creationId xmlns:a16="http://schemas.microsoft.com/office/drawing/2014/main" id="{504314BC-4ACC-9F44-A002-6E9F9A61959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7" name="Group 551">
                      <a:extLst>
                        <a:ext uri="{FF2B5EF4-FFF2-40B4-BE49-F238E27FC236}">
                          <a16:creationId xmlns:a16="http://schemas.microsoft.com/office/drawing/2014/main" id="{424C3066-6623-4545-99E3-8E91AEDD3C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3" name="Straight Connector 1952">
                        <a:extLst>
                          <a:ext uri="{FF2B5EF4-FFF2-40B4-BE49-F238E27FC236}">
                            <a16:creationId xmlns:a16="http://schemas.microsoft.com/office/drawing/2014/main" id="{07B6F465-B51F-2643-8D93-EAC1401B3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4" name="Straight Connector 1953">
                        <a:extLst>
                          <a:ext uri="{FF2B5EF4-FFF2-40B4-BE49-F238E27FC236}">
                            <a16:creationId xmlns:a16="http://schemas.microsoft.com/office/drawing/2014/main" id="{765D73A4-AB50-274A-8452-AA645A631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8" name="Group 552">
                      <a:extLst>
                        <a:ext uri="{FF2B5EF4-FFF2-40B4-BE49-F238E27FC236}">
                          <a16:creationId xmlns:a16="http://schemas.microsoft.com/office/drawing/2014/main" id="{424B63D3-41BC-AB41-80F5-6057645320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1" name="Straight Connector 1950">
                        <a:extLst>
                          <a:ext uri="{FF2B5EF4-FFF2-40B4-BE49-F238E27FC236}">
                            <a16:creationId xmlns:a16="http://schemas.microsoft.com/office/drawing/2014/main" id="{3F1CA7F7-A091-4A48-BCD7-0702A0888B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2" name="Straight Connector 1951">
                        <a:extLst>
                          <a:ext uri="{FF2B5EF4-FFF2-40B4-BE49-F238E27FC236}">
                            <a16:creationId xmlns:a16="http://schemas.microsoft.com/office/drawing/2014/main" id="{0CA19FF4-CAB5-424C-98C7-68D5B8B032D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9" name="Group 555">
                      <a:extLst>
                        <a:ext uri="{FF2B5EF4-FFF2-40B4-BE49-F238E27FC236}">
                          <a16:creationId xmlns:a16="http://schemas.microsoft.com/office/drawing/2014/main" id="{A371BE59-CD39-DF4A-A316-6A80056C05B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9" name="Straight Connector 1948">
                        <a:extLst>
                          <a:ext uri="{FF2B5EF4-FFF2-40B4-BE49-F238E27FC236}">
                            <a16:creationId xmlns:a16="http://schemas.microsoft.com/office/drawing/2014/main" id="{DEEA222E-99F4-5C49-B6B5-E5E2623D29E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0" name="Straight Connector 1949">
                        <a:extLst>
                          <a:ext uri="{FF2B5EF4-FFF2-40B4-BE49-F238E27FC236}">
                            <a16:creationId xmlns:a16="http://schemas.microsoft.com/office/drawing/2014/main" id="{D6FCD980-D46F-E742-8028-3C4B169AF2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0" name="Group 556">
                      <a:extLst>
                        <a:ext uri="{FF2B5EF4-FFF2-40B4-BE49-F238E27FC236}">
                          <a16:creationId xmlns:a16="http://schemas.microsoft.com/office/drawing/2014/main" id="{0F6CC34A-2A92-4448-8A9A-FDBC3D37F7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7" name="Straight Connector 1946">
                        <a:extLst>
                          <a:ext uri="{FF2B5EF4-FFF2-40B4-BE49-F238E27FC236}">
                            <a16:creationId xmlns:a16="http://schemas.microsoft.com/office/drawing/2014/main" id="{37835690-FA23-954F-9F8A-E5568883A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8" name="Straight Connector 1947">
                        <a:extLst>
                          <a:ext uri="{FF2B5EF4-FFF2-40B4-BE49-F238E27FC236}">
                            <a16:creationId xmlns:a16="http://schemas.microsoft.com/office/drawing/2014/main" id="{21B5D607-F6A8-6744-9A27-09F60F7968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1" name="Group 557">
                      <a:extLst>
                        <a:ext uri="{FF2B5EF4-FFF2-40B4-BE49-F238E27FC236}">
                          <a16:creationId xmlns:a16="http://schemas.microsoft.com/office/drawing/2014/main" id="{470CF683-D009-F34D-BED0-D1A29A1FC8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5" name="Straight Connector 1944">
                        <a:extLst>
                          <a:ext uri="{FF2B5EF4-FFF2-40B4-BE49-F238E27FC236}">
                            <a16:creationId xmlns:a16="http://schemas.microsoft.com/office/drawing/2014/main" id="{C9383C74-0F5E-044F-8D82-AC890EEF31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6" name="Straight Connector 1945">
                        <a:extLst>
                          <a:ext uri="{FF2B5EF4-FFF2-40B4-BE49-F238E27FC236}">
                            <a16:creationId xmlns:a16="http://schemas.microsoft.com/office/drawing/2014/main" id="{AE2B4C21-CDA5-F048-8B85-DA30F0EA35A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2" name="Group 558">
                      <a:extLst>
                        <a:ext uri="{FF2B5EF4-FFF2-40B4-BE49-F238E27FC236}">
                          <a16:creationId xmlns:a16="http://schemas.microsoft.com/office/drawing/2014/main" id="{8E98F5FE-28F2-B644-8E36-6B570022AA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3" name="Straight Connector 1942">
                        <a:extLst>
                          <a:ext uri="{FF2B5EF4-FFF2-40B4-BE49-F238E27FC236}">
                            <a16:creationId xmlns:a16="http://schemas.microsoft.com/office/drawing/2014/main" id="{69EF7653-18B7-E249-9EE5-37EB6FA1126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4" name="Straight Connector 1943">
                        <a:extLst>
                          <a:ext uri="{FF2B5EF4-FFF2-40B4-BE49-F238E27FC236}">
                            <a16:creationId xmlns:a16="http://schemas.microsoft.com/office/drawing/2014/main" id="{92C2DE87-3632-1149-8097-F01B20E110F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05" name="Straight Connector 1904">
                    <a:extLst>
                      <a:ext uri="{FF2B5EF4-FFF2-40B4-BE49-F238E27FC236}">
                        <a16:creationId xmlns:a16="http://schemas.microsoft.com/office/drawing/2014/main" id="{DF93FFCB-DADE-D04E-AA45-B888E6751B0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6" name="Straight Connector 1905">
                    <a:extLst>
                      <a:ext uri="{FF2B5EF4-FFF2-40B4-BE49-F238E27FC236}">
                        <a16:creationId xmlns:a16="http://schemas.microsoft.com/office/drawing/2014/main" id="{487A1E77-6332-D249-967E-5B037A7556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>
                    <a:extLst>
                      <a:ext uri="{FF2B5EF4-FFF2-40B4-BE49-F238E27FC236}">
                        <a16:creationId xmlns:a16="http://schemas.microsoft.com/office/drawing/2014/main" id="{A41A11FB-AB2D-644D-B868-AAA5072FAC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>
                    <a:extLst>
                      <a:ext uri="{FF2B5EF4-FFF2-40B4-BE49-F238E27FC236}">
                        <a16:creationId xmlns:a16="http://schemas.microsoft.com/office/drawing/2014/main" id="{8A9E2543-D956-AE49-A181-22CBFBDE8AA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>
                    <a:extLst>
                      <a:ext uri="{FF2B5EF4-FFF2-40B4-BE49-F238E27FC236}">
                        <a16:creationId xmlns:a16="http://schemas.microsoft.com/office/drawing/2014/main" id="{4FA2B5C2-3BE7-BB4E-8F3E-4A4682398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>
                    <a:extLst>
                      <a:ext uri="{FF2B5EF4-FFF2-40B4-BE49-F238E27FC236}">
                        <a16:creationId xmlns:a16="http://schemas.microsoft.com/office/drawing/2014/main" id="{56D63D92-42C3-A347-9C69-3475F857FC4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1" name="Straight Connector 1910">
                    <a:extLst>
                      <a:ext uri="{FF2B5EF4-FFF2-40B4-BE49-F238E27FC236}">
                        <a16:creationId xmlns:a16="http://schemas.microsoft.com/office/drawing/2014/main" id="{EDB40160-8D1F-C948-8BA6-12FF9CFDD34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>
                    <a:extLst>
                      <a:ext uri="{FF2B5EF4-FFF2-40B4-BE49-F238E27FC236}">
                        <a16:creationId xmlns:a16="http://schemas.microsoft.com/office/drawing/2014/main" id="{A8A2FC1F-4929-1D4F-849B-78F85DA3F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>
                    <a:extLst>
                      <a:ext uri="{FF2B5EF4-FFF2-40B4-BE49-F238E27FC236}">
                        <a16:creationId xmlns:a16="http://schemas.microsoft.com/office/drawing/2014/main" id="{3FA1DAC7-8ED7-994B-9B58-5EA3BD6A3D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>
                    <a:extLst>
                      <a:ext uri="{FF2B5EF4-FFF2-40B4-BE49-F238E27FC236}">
                        <a16:creationId xmlns:a16="http://schemas.microsoft.com/office/drawing/2014/main" id="{6A7611B8-96FA-7446-8D83-2CC4A2DBC6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>
                    <a:extLst>
                      <a:ext uri="{FF2B5EF4-FFF2-40B4-BE49-F238E27FC236}">
                        <a16:creationId xmlns:a16="http://schemas.microsoft.com/office/drawing/2014/main" id="{065F5C04-F54A-E041-8A1E-139BDD99132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6" name="Straight Connector 1915">
                    <a:extLst>
                      <a:ext uri="{FF2B5EF4-FFF2-40B4-BE49-F238E27FC236}">
                        <a16:creationId xmlns:a16="http://schemas.microsoft.com/office/drawing/2014/main" id="{B8DEAE61-7619-6F4D-AF32-8B17A41CFE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>
                    <a:extLst>
                      <a:ext uri="{FF2B5EF4-FFF2-40B4-BE49-F238E27FC236}">
                        <a16:creationId xmlns:a16="http://schemas.microsoft.com/office/drawing/2014/main" id="{E27021B7-B9D1-5B48-BBA5-3CBD75452B8A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18" name="Group 1917">
                    <a:extLst>
                      <a:ext uri="{FF2B5EF4-FFF2-40B4-BE49-F238E27FC236}">
                        <a16:creationId xmlns:a16="http://schemas.microsoft.com/office/drawing/2014/main" id="{4A4233BB-7AE5-E84F-81C7-A34BDEAB7B59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A7D4AA2B-5D77-034C-9B9A-BCFC1C1A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0" name="Freeform 1919">
                      <a:extLst>
                        <a:ext uri="{FF2B5EF4-FFF2-40B4-BE49-F238E27FC236}">
                          <a16:creationId xmlns:a16="http://schemas.microsoft.com/office/drawing/2014/main" id="{7F078BB1-0B2A-C64B-856A-86004FB66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21" name="Group 1920">
                      <a:extLst>
                        <a:ext uri="{FF2B5EF4-FFF2-40B4-BE49-F238E27FC236}">
                          <a16:creationId xmlns:a16="http://schemas.microsoft.com/office/drawing/2014/main" id="{C2842D27-9101-D645-A712-E815924269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22" name="Freeform 1921">
                        <a:extLst>
                          <a:ext uri="{FF2B5EF4-FFF2-40B4-BE49-F238E27FC236}">
                            <a16:creationId xmlns:a16="http://schemas.microsoft.com/office/drawing/2014/main" id="{E9DD66B4-9D7D-2E4A-B741-ABDD40EF4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3" name="Freeform 1922">
                        <a:extLst>
                          <a:ext uri="{FF2B5EF4-FFF2-40B4-BE49-F238E27FC236}">
                            <a16:creationId xmlns:a16="http://schemas.microsoft.com/office/drawing/2014/main" id="{DE7C4CB2-FDC4-924E-B8AC-3379A8F19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4" name="Freeform 1923">
                        <a:extLst>
                          <a:ext uri="{FF2B5EF4-FFF2-40B4-BE49-F238E27FC236}">
                            <a16:creationId xmlns:a16="http://schemas.microsoft.com/office/drawing/2014/main" id="{814B60D4-991A-6046-B09C-5364CF86F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5" name="Freeform 1924">
                        <a:extLst>
                          <a:ext uri="{FF2B5EF4-FFF2-40B4-BE49-F238E27FC236}">
                            <a16:creationId xmlns:a16="http://schemas.microsoft.com/office/drawing/2014/main" id="{DB4E79ED-535C-A84A-B4E4-A029161243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0" name="Group 1769">
                  <a:extLst>
                    <a:ext uri="{FF2B5EF4-FFF2-40B4-BE49-F238E27FC236}">
                      <a16:creationId xmlns:a16="http://schemas.microsoft.com/office/drawing/2014/main" id="{E8E4BCC9-2A80-D148-AFBF-C3AC8EB8C713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845" name="Group 506">
                    <a:extLst>
                      <a:ext uri="{FF2B5EF4-FFF2-40B4-BE49-F238E27FC236}">
                        <a16:creationId xmlns:a16="http://schemas.microsoft.com/office/drawing/2014/main" id="{8AD98AFE-2745-6542-AB4D-DA4349D22E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20331BAE-D8B1-A34D-9C32-EF544C9CD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68" name="Straight Connector 1867">
                      <a:extLst>
                        <a:ext uri="{FF2B5EF4-FFF2-40B4-BE49-F238E27FC236}">
                          <a16:creationId xmlns:a16="http://schemas.microsoft.com/office/drawing/2014/main" id="{ECB51275-1102-A642-A934-ACA661D4D68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95F4A108-6A3A-064D-8CC4-69FA26FAB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0" name="Straight Connector 1869">
                      <a:extLst>
                        <a:ext uri="{FF2B5EF4-FFF2-40B4-BE49-F238E27FC236}">
                          <a16:creationId xmlns:a16="http://schemas.microsoft.com/office/drawing/2014/main" id="{BE14819A-42D0-D144-9576-45C7DC9BDA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A9AD9A96-4058-3D44-B21F-A63C6CDF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80FB78DE-3B8D-B64A-AB9F-DC1252DC8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3" name="Straight Connector 1872">
                      <a:extLst>
                        <a:ext uri="{FF2B5EF4-FFF2-40B4-BE49-F238E27FC236}">
                          <a16:creationId xmlns:a16="http://schemas.microsoft.com/office/drawing/2014/main" id="{3ED9780D-3319-FA4F-8515-535AF98993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74" name="Group 544">
                      <a:extLst>
                        <a:ext uri="{FF2B5EF4-FFF2-40B4-BE49-F238E27FC236}">
                          <a16:creationId xmlns:a16="http://schemas.microsoft.com/office/drawing/2014/main" id="{D3C3DE37-A367-AB47-840F-B1E273E7A5A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2" name="Straight Connector 1901">
                        <a:extLst>
                          <a:ext uri="{FF2B5EF4-FFF2-40B4-BE49-F238E27FC236}">
                            <a16:creationId xmlns:a16="http://schemas.microsoft.com/office/drawing/2014/main" id="{B9506ECF-F9F6-6548-885B-3DAF9EF77F0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3" name="Straight Connector 1902">
                        <a:extLst>
                          <a:ext uri="{FF2B5EF4-FFF2-40B4-BE49-F238E27FC236}">
                            <a16:creationId xmlns:a16="http://schemas.microsoft.com/office/drawing/2014/main" id="{34BB6F63-E423-4C46-9AB5-2E9D272406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5" name="Group 547">
                      <a:extLst>
                        <a:ext uri="{FF2B5EF4-FFF2-40B4-BE49-F238E27FC236}">
                          <a16:creationId xmlns:a16="http://schemas.microsoft.com/office/drawing/2014/main" id="{6A85D13A-0C40-EA45-A84D-E0385334CC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0" name="Straight Connector 1899">
                        <a:extLst>
                          <a:ext uri="{FF2B5EF4-FFF2-40B4-BE49-F238E27FC236}">
                            <a16:creationId xmlns:a16="http://schemas.microsoft.com/office/drawing/2014/main" id="{0BA20186-39F6-B24F-89FB-6E0DE9A2BE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1" name="Straight Connector 1900">
                        <a:extLst>
                          <a:ext uri="{FF2B5EF4-FFF2-40B4-BE49-F238E27FC236}">
                            <a16:creationId xmlns:a16="http://schemas.microsoft.com/office/drawing/2014/main" id="{C03D37F7-80F2-004F-B445-C084D92920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6" name="Group 549">
                      <a:extLst>
                        <a:ext uri="{FF2B5EF4-FFF2-40B4-BE49-F238E27FC236}">
                          <a16:creationId xmlns:a16="http://schemas.microsoft.com/office/drawing/2014/main" id="{D339CD74-5CB1-C64E-A51F-7929278A78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8" name="Straight Connector 1897">
                        <a:extLst>
                          <a:ext uri="{FF2B5EF4-FFF2-40B4-BE49-F238E27FC236}">
                            <a16:creationId xmlns:a16="http://schemas.microsoft.com/office/drawing/2014/main" id="{2BB2E4CF-D16F-2B40-8E99-8584CE9746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9" name="Straight Connector 1898">
                        <a:extLst>
                          <a:ext uri="{FF2B5EF4-FFF2-40B4-BE49-F238E27FC236}">
                            <a16:creationId xmlns:a16="http://schemas.microsoft.com/office/drawing/2014/main" id="{E046FFD1-A21A-DB45-9643-0678D9BB79F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7" name="Group 550">
                      <a:extLst>
                        <a:ext uri="{FF2B5EF4-FFF2-40B4-BE49-F238E27FC236}">
                          <a16:creationId xmlns:a16="http://schemas.microsoft.com/office/drawing/2014/main" id="{ED2C390A-EFE0-B347-877F-9CFF8980B8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6" name="Straight Connector 1895">
                        <a:extLst>
                          <a:ext uri="{FF2B5EF4-FFF2-40B4-BE49-F238E27FC236}">
                            <a16:creationId xmlns:a16="http://schemas.microsoft.com/office/drawing/2014/main" id="{D00CEAEF-9510-F047-9320-9EB22DCB9E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7" name="Straight Connector 1896">
                        <a:extLst>
                          <a:ext uri="{FF2B5EF4-FFF2-40B4-BE49-F238E27FC236}">
                            <a16:creationId xmlns:a16="http://schemas.microsoft.com/office/drawing/2014/main" id="{3E800A9B-433A-A947-B44B-75BC66FD165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8" name="Group 551">
                      <a:extLst>
                        <a:ext uri="{FF2B5EF4-FFF2-40B4-BE49-F238E27FC236}">
                          <a16:creationId xmlns:a16="http://schemas.microsoft.com/office/drawing/2014/main" id="{17FA6B75-7523-4C43-8AE5-7B8FA3848D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4" name="Straight Connector 1893">
                        <a:extLst>
                          <a:ext uri="{FF2B5EF4-FFF2-40B4-BE49-F238E27FC236}">
                            <a16:creationId xmlns:a16="http://schemas.microsoft.com/office/drawing/2014/main" id="{33DED827-2F6F-0C48-ACD4-B18E567154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5" name="Straight Connector 1894">
                        <a:extLst>
                          <a:ext uri="{FF2B5EF4-FFF2-40B4-BE49-F238E27FC236}">
                            <a16:creationId xmlns:a16="http://schemas.microsoft.com/office/drawing/2014/main" id="{4D2FEB28-A9E2-0E4E-B856-3DEF0536D93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9" name="Group 552">
                      <a:extLst>
                        <a:ext uri="{FF2B5EF4-FFF2-40B4-BE49-F238E27FC236}">
                          <a16:creationId xmlns:a16="http://schemas.microsoft.com/office/drawing/2014/main" id="{BD69829A-2D42-2542-AC8B-A54B0DC79D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2" name="Straight Connector 1891">
                        <a:extLst>
                          <a:ext uri="{FF2B5EF4-FFF2-40B4-BE49-F238E27FC236}">
                            <a16:creationId xmlns:a16="http://schemas.microsoft.com/office/drawing/2014/main" id="{658F8BF4-1960-094C-9414-C070F7B452F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3" name="Straight Connector 1892">
                        <a:extLst>
                          <a:ext uri="{FF2B5EF4-FFF2-40B4-BE49-F238E27FC236}">
                            <a16:creationId xmlns:a16="http://schemas.microsoft.com/office/drawing/2014/main" id="{763E12A2-71EB-F84A-ACFE-1DE9C5C377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0" name="Group 555">
                      <a:extLst>
                        <a:ext uri="{FF2B5EF4-FFF2-40B4-BE49-F238E27FC236}">
                          <a16:creationId xmlns:a16="http://schemas.microsoft.com/office/drawing/2014/main" id="{E7929FCE-AB6C-E148-8077-307829C471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0" name="Straight Connector 1889">
                        <a:extLst>
                          <a:ext uri="{FF2B5EF4-FFF2-40B4-BE49-F238E27FC236}">
                            <a16:creationId xmlns:a16="http://schemas.microsoft.com/office/drawing/2014/main" id="{F5E99C70-9B4F-704D-9F76-367945EE84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1" name="Straight Connector 1890">
                        <a:extLst>
                          <a:ext uri="{FF2B5EF4-FFF2-40B4-BE49-F238E27FC236}">
                            <a16:creationId xmlns:a16="http://schemas.microsoft.com/office/drawing/2014/main" id="{C7999C5B-E946-4B41-934F-AEB557F42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1" name="Group 556">
                      <a:extLst>
                        <a:ext uri="{FF2B5EF4-FFF2-40B4-BE49-F238E27FC236}">
                          <a16:creationId xmlns:a16="http://schemas.microsoft.com/office/drawing/2014/main" id="{5063D978-FCD7-9942-8E8D-5F83573D5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8" name="Straight Connector 1887">
                        <a:extLst>
                          <a:ext uri="{FF2B5EF4-FFF2-40B4-BE49-F238E27FC236}">
                            <a16:creationId xmlns:a16="http://schemas.microsoft.com/office/drawing/2014/main" id="{5F817455-9C3D-9E42-B6BC-617CC1CF23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9" name="Straight Connector 1888">
                        <a:extLst>
                          <a:ext uri="{FF2B5EF4-FFF2-40B4-BE49-F238E27FC236}">
                            <a16:creationId xmlns:a16="http://schemas.microsoft.com/office/drawing/2014/main" id="{FF413E29-31D7-EA4C-AF3D-20B3CAB02F4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2" name="Group 557">
                      <a:extLst>
                        <a:ext uri="{FF2B5EF4-FFF2-40B4-BE49-F238E27FC236}">
                          <a16:creationId xmlns:a16="http://schemas.microsoft.com/office/drawing/2014/main" id="{BFE744E6-ED65-FD43-B367-DA835BAD01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6" name="Straight Connector 1885">
                        <a:extLst>
                          <a:ext uri="{FF2B5EF4-FFF2-40B4-BE49-F238E27FC236}">
                            <a16:creationId xmlns:a16="http://schemas.microsoft.com/office/drawing/2014/main" id="{0FE7C982-52C0-6545-A70D-4B34136577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7" name="Straight Connector 1886">
                        <a:extLst>
                          <a:ext uri="{FF2B5EF4-FFF2-40B4-BE49-F238E27FC236}">
                            <a16:creationId xmlns:a16="http://schemas.microsoft.com/office/drawing/2014/main" id="{E36C4E20-00B0-AB4E-A8A7-9A674409EDC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3" name="Group 558">
                      <a:extLst>
                        <a:ext uri="{FF2B5EF4-FFF2-40B4-BE49-F238E27FC236}">
                          <a16:creationId xmlns:a16="http://schemas.microsoft.com/office/drawing/2014/main" id="{B4C47D48-7DDA-2545-8A70-A9F59B25C9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4" name="Straight Connector 1883">
                        <a:extLst>
                          <a:ext uri="{FF2B5EF4-FFF2-40B4-BE49-F238E27FC236}">
                            <a16:creationId xmlns:a16="http://schemas.microsoft.com/office/drawing/2014/main" id="{00BEB9A3-C4E6-DD40-B81E-1924BA61B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5" name="Straight Connector 1884">
                        <a:extLst>
                          <a:ext uri="{FF2B5EF4-FFF2-40B4-BE49-F238E27FC236}">
                            <a16:creationId xmlns:a16="http://schemas.microsoft.com/office/drawing/2014/main" id="{BC31AD04-FD43-EC4A-8907-9DDCEE9D73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46" name="Straight Connector 1845">
                    <a:extLst>
                      <a:ext uri="{FF2B5EF4-FFF2-40B4-BE49-F238E27FC236}">
                        <a16:creationId xmlns:a16="http://schemas.microsoft.com/office/drawing/2014/main" id="{6BFFDB92-5594-B14E-97ED-EFB41AF5DFA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7" name="Straight Connector 1846">
                    <a:extLst>
                      <a:ext uri="{FF2B5EF4-FFF2-40B4-BE49-F238E27FC236}">
                        <a16:creationId xmlns:a16="http://schemas.microsoft.com/office/drawing/2014/main" id="{649D930F-4570-6B45-8556-CA958002B2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8" name="Straight Connector 1847">
                    <a:extLst>
                      <a:ext uri="{FF2B5EF4-FFF2-40B4-BE49-F238E27FC236}">
                        <a16:creationId xmlns:a16="http://schemas.microsoft.com/office/drawing/2014/main" id="{7C842A18-C2B2-F546-81BA-C204E5CF46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9" name="Straight Connector 1848">
                    <a:extLst>
                      <a:ext uri="{FF2B5EF4-FFF2-40B4-BE49-F238E27FC236}">
                        <a16:creationId xmlns:a16="http://schemas.microsoft.com/office/drawing/2014/main" id="{35C9D2F4-3182-3547-81BB-9A62B9D79B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0" name="Straight Connector 1849">
                    <a:extLst>
                      <a:ext uri="{FF2B5EF4-FFF2-40B4-BE49-F238E27FC236}">
                        <a16:creationId xmlns:a16="http://schemas.microsoft.com/office/drawing/2014/main" id="{0A59BC12-84EB-CE48-88DB-27084B88FF3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28688FF5-DAC9-1243-9E67-9D07CFE9176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0068D477-648B-2C4A-A5CC-AB2912EC98B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911FF877-7FD7-9A45-BA25-C95008D30A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028DD4AA-EF12-9943-98B5-78CE2681C94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5" name="Straight Connector 1854">
                    <a:extLst>
                      <a:ext uri="{FF2B5EF4-FFF2-40B4-BE49-F238E27FC236}">
                        <a16:creationId xmlns:a16="http://schemas.microsoft.com/office/drawing/2014/main" id="{0D7E9A00-85E6-E746-9FE9-5B9B010F12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6" name="Straight Connector 1855">
                    <a:extLst>
                      <a:ext uri="{FF2B5EF4-FFF2-40B4-BE49-F238E27FC236}">
                        <a16:creationId xmlns:a16="http://schemas.microsoft.com/office/drawing/2014/main" id="{F7705E45-9CA0-8349-8A0B-7C1FB52006F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7" name="Straight Connector 1856">
                    <a:extLst>
                      <a:ext uri="{FF2B5EF4-FFF2-40B4-BE49-F238E27FC236}">
                        <a16:creationId xmlns:a16="http://schemas.microsoft.com/office/drawing/2014/main" id="{E2FF2B8A-E442-D44D-AC7C-4983AB2B0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8" name="Straight Connector 1857">
                    <a:extLst>
                      <a:ext uri="{FF2B5EF4-FFF2-40B4-BE49-F238E27FC236}">
                        <a16:creationId xmlns:a16="http://schemas.microsoft.com/office/drawing/2014/main" id="{ABDC0C5B-631D-F843-B20F-ABDC0B3C163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59" name="Group 1858">
                    <a:extLst>
                      <a:ext uri="{FF2B5EF4-FFF2-40B4-BE49-F238E27FC236}">
                        <a16:creationId xmlns:a16="http://schemas.microsoft.com/office/drawing/2014/main" id="{956B12D5-2196-7041-A2CA-6CBFE9C8FC1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60" name="Rectangle 1859">
                      <a:extLst>
                        <a:ext uri="{FF2B5EF4-FFF2-40B4-BE49-F238E27FC236}">
                          <a16:creationId xmlns:a16="http://schemas.microsoft.com/office/drawing/2014/main" id="{38FF455F-65DB-2947-A056-1C1C20F54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61" name="Freeform 1860">
                      <a:extLst>
                        <a:ext uri="{FF2B5EF4-FFF2-40B4-BE49-F238E27FC236}">
                          <a16:creationId xmlns:a16="http://schemas.microsoft.com/office/drawing/2014/main" id="{07494E51-DD96-E246-A12C-DDFEDBD2B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62" name="Group 1861">
                      <a:extLst>
                        <a:ext uri="{FF2B5EF4-FFF2-40B4-BE49-F238E27FC236}">
                          <a16:creationId xmlns:a16="http://schemas.microsoft.com/office/drawing/2014/main" id="{BD4E5958-B01F-AC4E-80B9-A5516CBD7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63" name="Freeform 1862">
                        <a:extLst>
                          <a:ext uri="{FF2B5EF4-FFF2-40B4-BE49-F238E27FC236}">
                            <a16:creationId xmlns:a16="http://schemas.microsoft.com/office/drawing/2014/main" id="{185F4A25-2DF6-FF44-95E0-63F12D3FB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4" name="Freeform 1863">
                        <a:extLst>
                          <a:ext uri="{FF2B5EF4-FFF2-40B4-BE49-F238E27FC236}">
                            <a16:creationId xmlns:a16="http://schemas.microsoft.com/office/drawing/2014/main" id="{D2D6C681-5DDF-0149-A205-EA3FBE9BF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5" name="Freeform 1864">
                        <a:extLst>
                          <a:ext uri="{FF2B5EF4-FFF2-40B4-BE49-F238E27FC236}">
                            <a16:creationId xmlns:a16="http://schemas.microsoft.com/office/drawing/2014/main" id="{C1E10826-114D-DC49-8E2E-CC0C58DC50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6" name="Freeform 1865">
                        <a:extLst>
                          <a:ext uri="{FF2B5EF4-FFF2-40B4-BE49-F238E27FC236}">
                            <a16:creationId xmlns:a16="http://schemas.microsoft.com/office/drawing/2014/main" id="{91AF01CE-A32D-5F40-B140-BDD6941851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1" name="Group 1770">
                  <a:extLst>
                    <a:ext uri="{FF2B5EF4-FFF2-40B4-BE49-F238E27FC236}">
                      <a16:creationId xmlns:a16="http://schemas.microsoft.com/office/drawing/2014/main" id="{3D36012B-3092-DC4B-A45D-E4DA330F9C00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74" name="Group 506">
                    <a:extLst>
                      <a:ext uri="{FF2B5EF4-FFF2-40B4-BE49-F238E27FC236}">
                        <a16:creationId xmlns:a16="http://schemas.microsoft.com/office/drawing/2014/main" id="{BCA82811-9227-0544-B00C-421C9B991F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08" name="Rectangle 1807">
                      <a:extLst>
                        <a:ext uri="{FF2B5EF4-FFF2-40B4-BE49-F238E27FC236}">
                          <a16:creationId xmlns:a16="http://schemas.microsoft.com/office/drawing/2014/main" id="{A1B9DD8A-0B24-F34C-A212-E234ECC44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09" name="Straight Connector 1808">
                      <a:extLst>
                        <a:ext uri="{FF2B5EF4-FFF2-40B4-BE49-F238E27FC236}">
                          <a16:creationId xmlns:a16="http://schemas.microsoft.com/office/drawing/2014/main" id="{9CE0A615-7870-AE46-B225-DF02A3C0869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0" name="Rectangle 1809">
                      <a:extLst>
                        <a:ext uri="{FF2B5EF4-FFF2-40B4-BE49-F238E27FC236}">
                          <a16:creationId xmlns:a16="http://schemas.microsoft.com/office/drawing/2014/main" id="{3AA7170B-6AD7-6647-AEBE-8A68A8AD1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1" name="Straight Connector 1810">
                      <a:extLst>
                        <a:ext uri="{FF2B5EF4-FFF2-40B4-BE49-F238E27FC236}">
                          <a16:creationId xmlns:a16="http://schemas.microsoft.com/office/drawing/2014/main" id="{39FD3D1C-308C-F24A-AA05-151696C870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2" name="Rectangle 1811">
                      <a:extLst>
                        <a:ext uri="{FF2B5EF4-FFF2-40B4-BE49-F238E27FC236}">
                          <a16:creationId xmlns:a16="http://schemas.microsoft.com/office/drawing/2014/main" id="{52F9AFD6-77C6-1740-AC88-13E15BB4F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3" name="Rectangle 1812">
                      <a:extLst>
                        <a:ext uri="{FF2B5EF4-FFF2-40B4-BE49-F238E27FC236}">
                          <a16:creationId xmlns:a16="http://schemas.microsoft.com/office/drawing/2014/main" id="{1574F6DF-CB43-AF4B-8FA3-3ECF05148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4" name="Straight Connector 1813">
                      <a:extLst>
                        <a:ext uri="{FF2B5EF4-FFF2-40B4-BE49-F238E27FC236}">
                          <a16:creationId xmlns:a16="http://schemas.microsoft.com/office/drawing/2014/main" id="{DA67B652-F170-AD41-A51F-4DD691506DE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15" name="Group 544">
                      <a:extLst>
                        <a:ext uri="{FF2B5EF4-FFF2-40B4-BE49-F238E27FC236}">
                          <a16:creationId xmlns:a16="http://schemas.microsoft.com/office/drawing/2014/main" id="{73DB55B1-D6F7-ED49-99AD-F92473CC47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3" name="Straight Connector 1842">
                        <a:extLst>
                          <a:ext uri="{FF2B5EF4-FFF2-40B4-BE49-F238E27FC236}">
                            <a16:creationId xmlns:a16="http://schemas.microsoft.com/office/drawing/2014/main" id="{34B55196-30B2-494E-8726-4041D09D6A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4" name="Straight Connector 1843">
                        <a:extLst>
                          <a:ext uri="{FF2B5EF4-FFF2-40B4-BE49-F238E27FC236}">
                            <a16:creationId xmlns:a16="http://schemas.microsoft.com/office/drawing/2014/main" id="{EFF65A09-87EE-8E42-AAD1-D58C93426F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6" name="Group 547">
                      <a:extLst>
                        <a:ext uri="{FF2B5EF4-FFF2-40B4-BE49-F238E27FC236}">
                          <a16:creationId xmlns:a16="http://schemas.microsoft.com/office/drawing/2014/main" id="{F3802048-A2AE-DF43-8487-0853816CED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1" name="Straight Connector 1840">
                        <a:extLst>
                          <a:ext uri="{FF2B5EF4-FFF2-40B4-BE49-F238E27FC236}">
                            <a16:creationId xmlns:a16="http://schemas.microsoft.com/office/drawing/2014/main" id="{8ED5A577-6AED-E840-8D49-EF1ABC3FB9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2" name="Straight Connector 1841">
                        <a:extLst>
                          <a:ext uri="{FF2B5EF4-FFF2-40B4-BE49-F238E27FC236}">
                            <a16:creationId xmlns:a16="http://schemas.microsoft.com/office/drawing/2014/main" id="{3D7AA107-6F76-6143-82DE-C6AD3B5C1F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7" name="Group 549">
                      <a:extLst>
                        <a:ext uri="{FF2B5EF4-FFF2-40B4-BE49-F238E27FC236}">
                          <a16:creationId xmlns:a16="http://schemas.microsoft.com/office/drawing/2014/main" id="{566FA66C-A7F2-9F48-817A-41F22111C6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9" name="Straight Connector 1838">
                        <a:extLst>
                          <a:ext uri="{FF2B5EF4-FFF2-40B4-BE49-F238E27FC236}">
                            <a16:creationId xmlns:a16="http://schemas.microsoft.com/office/drawing/2014/main" id="{76ADCF58-ED11-DF45-BD9F-96A64D446F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0" name="Straight Connector 1839">
                        <a:extLst>
                          <a:ext uri="{FF2B5EF4-FFF2-40B4-BE49-F238E27FC236}">
                            <a16:creationId xmlns:a16="http://schemas.microsoft.com/office/drawing/2014/main" id="{796D2B70-2EBD-FD44-93B3-C7F4AD9954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8" name="Group 550">
                      <a:extLst>
                        <a:ext uri="{FF2B5EF4-FFF2-40B4-BE49-F238E27FC236}">
                          <a16:creationId xmlns:a16="http://schemas.microsoft.com/office/drawing/2014/main" id="{194507E7-BC25-8D45-9D1A-F940BCD174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7" name="Straight Connector 1836">
                        <a:extLst>
                          <a:ext uri="{FF2B5EF4-FFF2-40B4-BE49-F238E27FC236}">
                            <a16:creationId xmlns:a16="http://schemas.microsoft.com/office/drawing/2014/main" id="{CB2CBAD1-FD70-BB43-8DF7-2A1CB55C4E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8" name="Straight Connector 1837">
                        <a:extLst>
                          <a:ext uri="{FF2B5EF4-FFF2-40B4-BE49-F238E27FC236}">
                            <a16:creationId xmlns:a16="http://schemas.microsoft.com/office/drawing/2014/main" id="{3A297A54-A60D-1541-82D6-AFFBB4AF3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9" name="Group 551">
                      <a:extLst>
                        <a:ext uri="{FF2B5EF4-FFF2-40B4-BE49-F238E27FC236}">
                          <a16:creationId xmlns:a16="http://schemas.microsoft.com/office/drawing/2014/main" id="{5B2A91D8-C36F-D246-A3E9-527CDE7A95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5" name="Straight Connector 1834">
                        <a:extLst>
                          <a:ext uri="{FF2B5EF4-FFF2-40B4-BE49-F238E27FC236}">
                            <a16:creationId xmlns:a16="http://schemas.microsoft.com/office/drawing/2014/main" id="{8406D418-BBB7-264C-A253-7EA10A53F4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6" name="Straight Connector 1835">
                        <a:extLst>
                          <a:ext uri="{FF2B5EF4-FFF2-40B4-BE49-F238E27FC236}">
                            <a16:creationId xmlns:a16="http://schemas.microsoft.com/office/drawing/2014/main" id="{04953AC1-B29B-DC49-BBB4-DEB14E831F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0" name="Group 552">
                      <a:extLst>
                        <a:ext uri="{FF2B5EF4-FFF2-40B4-BE49-F238E27FC236}">
                          <a16:creationId xmlns:a16="http://schemas.microsoft.com/office/drawing/2014/main" id="{5D43D0F3-09A8-BD41-9F0D-B17D0D2002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3" name="Straight Connector 1832">
                        <a:extLst>
                          <a:ext uri="{FF2B5EF4-FFF2-40B4-BE49-F238E27FC236}">
                            <a16:creationId xmlns:a16="http://schemas.microsoft.com/office/drawing/2014/main" id="{1154FA02-A810-EF4E-91E5-2399D376E60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4" name="Straight Connector 1833">
                        <a:extLst>
                          <a:ext uri="{FF2B5EF4-FFF2-40B4-BE49-F238E27FC236}">
                            <a16:creationId xmlns:a16="http://schemas.microsoft.com/office/drawing/2014/main" id="{47E11670-C1F5-AD47-A5B7-3F50ED3E92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1" name="Group 555">
                      <a:extLst>
                        <a:ext uri="{FF2B5EF4-FFF2-40B4-BE49-F238E27FC236}">
                          <a16:creationId xmlns:a16="http://schemas.microsoft.com/office/drawing/2014/main" id="{16B49239-8CB4-574C-AA9B-553B0C67FB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1" name="Straight Connector 1830">
                        <a:extLst>
                          <a:ext uri="{FF2B5EF4-FFF2-40B4-BE49-F238E27FC236}">
                            <a16:creationId xmlns:a16="http://schemas.microsoft.com/office/drawing/2014/main" id="{5F760CFF-724D-F34F-87B5-03A122602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2" name="Straight Connector 1831">
                        <a:extLst>
                          <a:ext uri="{FF2B5EF4-FFF2-40B4-BE49-F238E27FC236}">
                            <a16:creationId xmlns:a16="http://schemas.microsoft.com/office/drawing/2014/main" id="{C51BEBD8-3A24-2442-B016-18BC3A6626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2" name="Group 556">
                      <a:extLst>
                        <a:ext uri="{FF2B5EF4-FFF2-40B4-BE49-F238E27FC236}">
                          <a16:creationId xmlns:a16="http://schemas.microsoft.com/office/drawing/2014/main" id="{B72989D4-2EAC-2E47-BFD8-DFC7E99C17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9" name="Straight Connector 1828">
                        <a:extLst>
                          <a:ext uri="{FF2B5EF4-FFF2-40B4-BE49-F238E27FC236}">
                            <a16:creationId xmlns:a16="http://schemas.microsoft.com/office/drawing/2014/main" id="{404E78CE-2401-9A48-A19A-9CB50ABD65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0" name="Straight Connector 1829">
                        <a:extLst>
                          <a:ext uri="{FF2B5EF4-FFF2-40B4-BE49-F238E27FC236}">
                            <a16:creationId xmlns:a16="http://schemas.microsoft.com/office/drawing/2014/main" id="{A747BFF1-1260-414D-8698-1815DC8462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3" name="Group 557">
                      <a:extLst>
                        <a:ext uri="{FF2B5EF4-FFF2-40B4-BE49-F238E27FC236}">
                          <a16:creationId xmlns:a16="http://schemas.microsoft.com/office/drawing/2014/main" id="{DFFBAF84-8CCB-0C4C-ABA0-5903B4D46B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7" name="Straight Connector 1826">
                        <a:extLst>
                          <a:ext uri="{FF2B5EF4-FFF2-40B4-BE49-F238E27FC236}">
                            <a16:creationId xmlns:a16="http://schemas.microsoft.com/office/drawing/2014/main" id="{9430426D-8586-4F4E-BB4F-35427CC31D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8" name="Straight Connector 1827">
                        <a:extLst>
                          <a:ext uri="{FF2B5EF4-FFF2-40B4-BE49-F238E27FC236}">
                            <a16:creationId xmlns:a16="http://schemas.microsoft.com/office/drawing/2014/main" id="{BFBE0B40-ABDE-2548-9C7F-EACAE29B0F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4" name="Group 558">
                      <a:extLst>
                        <a:ext uri="{FF2B5EF4-FFF2-40B4-BE49-F238E27FC236}">
                          <a16:creationId xmlns:a16="http://schemas.microsoft.com/office/drawing/2014/main" id="{1A75E5FF-2C14-A843-9786-C173924C05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5" name="Straight Connector 1824">
                        <a:extLst>
                          <a:ext uri="{FF2B5EF4-FFF2-40B4-BE49-F238E27FC236}">
                            <a16:creationId xmlns:a16="http://schemas.microsoft.com/office/drawing/2014/main" id="{888BFD02-C785-C547-9B2E-669F247572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6" name="Straight Connector 1825">
                        <a:extLst>
                          <a:ext uri="{FF2B5EF4-FFF2-40B4-BE49-F238E27FC236}">
                            <a16:creationId xmlns:a16="http://schemas.microsoft.com/office/drawing/2014/main" id="{3ABBB117-5D16-C743-A1F7-E00BB5D19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75" name="Straight Connector 1774">
                    <a:extLst>
                      <a:ext uri="{FF2B5EF4-FFF2-40B4-BE49-F238E27FC236}">
                        <a16:creationId xmlns:a16="http://schemas.microsoft.com/office/drawing/2014/main" id="{AD7A74AB-0FB7-794B-9A0E-590182F7F5C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6" name="Straight Connector 1775">
                    <a:extLst>
                      <a:ext uri="{FF2B5EF4-FFF2-40B4-BE49-F238E27FC236}">
                        <a16:creationId xmlns:a16="http://schemas.microsoft.com/office/drawing/2014/main" id="{C579C6B8-55C3-3042-B668-C6A0E5E3607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7" name="Straight Connector 1776">
                    <a:extLst>
                      <a:ext uri="{FF2B5EF4-FFF2-40B4-BE49-F238E27FC236}">
                        <a16:creationId xmlns:a16="http://schemas.microsoft.com/office/drawing/2014/main" id="{C7BA2F1E-5F64-5340-8FED-E94435447D0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F7BBB38F-69AB-5348-9A5E-CA4B20BBED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498BD04B-F6B0-0545-8455-63567DD4F86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20695DF7-23BE-244C-B2E3-D74A174117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73258B18-125F-384C-B93D-D737818AB7C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2" name="Straight Connector 1781">
                    <a:extLst>
                      <a:ext uri="{FF2B5EF4-FFF2-40B4-BE49-F238E27FC236}">
                        <a16:creationId xmlns:a16="http://schemas.microsoft.com/office/drawing/2014/main" id="{1C0173F1-0BC2-1240-B32E-9ABEC93AD6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3" name="Straight Connector 1782">
                    <a:extLst>
                      <a:ext uri="{FF2B5EF4-FFF2-40B4-BE49-F238E27FC236}">
                        <a16:creationId xmlns:a16="http://schemas.microsoft.com/office/drawing/2014/main" id="{D732C71D-D0C4-064A-B7E8-4AFCE24249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4" name="Straight Connector 1783">
                    <a:extLst>
                      <a:ext uri="{FF2B5EF4-FFF2-40B4-BE49-F238E27FC236}">
                        <a16:creationId xmlns:a16="http://schemas.microsoft.com/office/drawing/2014/main" id="{F119AE55-0D09-F045-A8B2-EF86E772422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8" name="Straight Connector 1787">
                    <a:extLst>
                      <a:ext uri="{FF2B5EF4-FFF2-40B4-BE49-F238E27FC236}">
                        <a16:creationId xmlns:a16="http://schemas.microsoft.com/office/drawing/2014/main" id="{A27891FB-A674-1A47-8FDA-6245F5410C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9" name="Straight Connector 1788">
                    <a:extLst>
                      <a:ext uri="{FF2B5EF4-FFF2-40B4-BE49-F238E27FC236}">
                        <a16:creationId xmlns:a16="http://schemas.microsoft.com/office/drawing/2014/main" id="{6C330FCB-CF62-EC49-A6C1-F778CA65A4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03F74155-1FD9-784B-BE58-83650BB1CFA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91" name="Group 1790">
                    <a:extLst>
                      <a:ext uri="{FF2B5EF4-FFF2-40B4-BE49-F238E27FC236}">
                        <a16:creationId xmlns:a16="http://schemas.microsoft.com/office/drawing/2014/main" id="{38905CFB-3FE7-3948-AEC7-E0A34265C557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01" name="Rectangle 1800">
                      <a:extLst>
                        <a:ext uri="{FF2B5EF4-FFF2-40B4-BE49-F238E27FC236}">
                          <a16:creationId xmlns:a16="http://schemas.microsoft.com/office/drawing/2014/main" id="{F230FD27-1870-1C4F-BFCA-7A56C52FC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2" name="Freeform 1801">
                      <a:extLst>
                        <a:ext uri="{FF2B5EF4-FFF2-40B4-BE49-F238E27FC236}">
                          <a16:creationId xmlns:a16="http://schemas.microsoft.com/office/drawing/2014/main" id="{5727D0E3-A515-974B-96F7-56665162A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03" name="Group 1802">
                      <a:extLst>
                        <a:ext uri="{FF2B5EF4-FFF2-40B4-BE49-F238E27FC236}">
                          <a16:creationId xmlns:a16="http://schemas.microsoft.com/office/drawing/2014/main" id="{ED2A7547-5974-3340-AF42-C58CA0D84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04" name="Freeform 1803">
                        <a:extLst>
                          <a:ext uri="{FF2B5EF4-FFF2-40B4-BE49-F238E27FC236}">
                            <a16:creationId xmlns:a16="http://schemas.microsoft.com/office/drawing/2014/main" id="{AB8E815F-979F-304E-88F9-83428C3A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5" name="Freeform 1804">
                        <a:extLst>
                          <a:ext uri="{FF2B5EF4-FFF2-40B4-BE49-F238E27FC236}">
                            <a16:creationId xmlns:a16="http://schemas.microsoft.com/office/drawing/2014/main" id="{5E3D25EC-838C-6742-A709-661E74E42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6" name="Freeform 1805">
                        <a:extLst>
                          <a:ext uri="{FF2B5EF4-FFF2-40B4-BE49-F238E27FC236}">
                            <a16:creationId xmlns:a16="http://schemas.microsoft.com/office/drawing/2014/main" id="{C097B325-65C4-E940-8813-0337B478D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7" name="Freeform 1806">
                        <a:extLst>
                          <a:ext uri="{FF2B5EF4-FFF2-40B4-BE49-F238E27FC236}">
                            <a16:creationId xmlns:a16="http://schemas.microsoft.com/office/drawing/2014/main" id="{396E5FFF-EAAA-9742-B0A9-3CF379F45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5BCC5273-EB0C-5E46-B6FE-289D8A5865F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6A5BE981-FDB9-1348-8665-35D8CE038379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6" name="Group 1205">
                <a:extLst>
                  <a:ext uri="{FF2B5EF4-FFF2-40B4-BE49-F238E27FC236}">
                    <a16:creationId xmlns:a16="http://schemas.microsoft.com/office/drawing/2014/main" id="{544660FD-491B-9749-8AC9-67E3B393F3E2}"/>
                  </a:ext>
                </a:extLst>
              </p:cNvPr>
              <p:cNvGrpSpPr/>
              <p:nvPr/>
            </p:nvGrpSpPr>
            <p:grpSpPr>
              <a:xfrm>
                <a:off x="2237643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510" name="Straight Connector 1509">
                  <a:extLst>
                    <a:ext uri="{FF2B5EF4-FFF2-40B4-BE49-F238E27FC236}">
                      <a16:creationId xmlns:a16="http://schemas.microsoft.com/office/drawing/2014/main" id="{DD66FF53-5699-1943-A377-A5D7199BFCBF}"/>
                    </a:ext>
                  </a:extLst>
                </p:cNvPr>
                <p:cNvCxnSpPr>
                  <a:cxnSpLocks/>
                  <a:endCxn id="1723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1" name="Straight Connector 1510">
                  <a:extLst>
                    <a:ext uri="{FF2B5EF4-FFF2-40B4-BE49-F238E27FC236}">
                      <a16:creationId xmlns:a16="http://schemas.microsoft.com/office/drawing/2014/main" id="{1FF3CDE6-73ED-964B-8A77-1EA4D79DEEB6}"/>
                    </a:ext>
                  </a:extLst>
                </p:cNvPr>
                <p:cNvCxnSpPr>
                  <a:cxnSpLocks/>
                  <a:endCxn id="1667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2" name="Straight Connector 1511">
                  <a:extLst>
                    <a:ext uri="{FF2B5EF4-FFF2-40B4-BE49-F238E27FC236}">
                      <a16:creationId xmlns:a16="http://schemas.microsoft.com/office/drawing/2014/main" id="{E5B4F663-65A0-D24F-972A-1CA5CB687A20}"/>
                    </a:ext>
                  </a:extLst>
                </p:cNvPr>
                <p:cNvCxnSpPr>
                  <a:cxnSpLocks/>
                  <a:endCxn id="1538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3" name="Group 1512">
                  <a:extLst>
                    <a:ext uri="{FF2B5EF4-FFF2-40B4-BE49-F238E27FC236}">
                      <a16:creationId xmlns:a16="http://schemas.microsoft.com/office/drawing/2014/main" id="{3165E7AA-246B-C242-A170-EFB124D0A9E6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05" name="Group 506">
                    <a:extLst>
                      <a:ext uri="{FF2B5EF4-FFF2-40B4-BE49-F238E27FC236}">
                        <a16:creationId xmlns:a16="http://schemas.microsoft.com/office/drawing/2014/main" id="{AEB52B3E-BD09-614B-A906-C63BD19249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727" name="Rectangle 1726">
                      <a:extLst>
                        <a:ext uri="{FF2B5EF4-FFF2-40B4-BE49-F238E27FC236}">
                          <a16:creationId xmlns:a16="http://schemas.microsoft.com/office/drawing/2014/main" id="{63EC7565-97A8-0544-9FE6-CB5E38009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28" name="Straight Connector 1727">
                      <a:extLst>
                        <a:ext uri="{FF2B5EF4-FFF2-40B4-BE49-F238E27FC236}">
                          <a16:creationId xmlns:a16="http://schemas.microsoft.com/office/drawing/2014/main" id="{2F1A963B-5136-4E44-9387-7A675515E12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29" name="Rectangle 1728">
                      <a:extLst>
                        <a:ext uri="{FF2B5EF4-FFF2-40B4-BE49-F238E27FC236}">
                          <a16:creationId xmlns:a16="http://schemas.microsoft.com/office/drawing/2014/main" id="{F758014E-A7DF-F54C-B833-B6E52050A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0" name="Straight Connector 1729">
                      <a:extLst>
                        <a:ext uri="{FF2B5EF4-FFF2-40B4-BE49-F238E27FC236}">
                          <a16:creationId xmlns:a16="http://schemas.microsoft.com/office/drawing/2014/main" id="{5F124483-BB8B-8D41-9A57-71D73A2380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31" name="Rectangle 1730">
                      <a:extLst>
                        <a:ext uri="{FF2B5EF4-FFF2-40B4-BE49-F238E27FC236}">
                          <a16:creationId xmlns:a16="http://schemas.microsoft.com/office/drawing/2014/main" id="{5142A0C2-E131-A54F-B0A8-2DF1F84D5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2" name="Rectangle 1731">
                      <a:extLst>
                        <a:ext uri="{FF2B5EF4-FFF2-40B4-BE49-F238E27FC236}">
                          <a16:creationId xmlns:a16="http://schemas.microsoft.com/office/drawing/2014/main" id="{A5F05DFA-84FA-AB47-9674-B6E3DAD8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3" name="Straight Connector 1732">
                      <a:extLst>
                        <a:ext uri="{FF2B5EF4-FFF2-40B4-BE49-F238E27FC236}">
                          <a16:creationId xmlns:a16="http://schemas.microsoft.com/office/drawing/2014/main" id="{7A764358-46BC-974D-9CD1-96E850679C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34" name="Group 544">
                      <a:extLst>
                        <a:ext uri="{FF2B5EF4-FFF2-40B4-BE49-F238E27FC236}">
                          <a16:creationId xmlns:a16="http://schemas.microsoft.com/office/drawing/2014/main" id="{B046044C-A6EE-8140-AE39-1F104FA717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2" name="Straight Connector 1761">
                        <a:extLst>
                          <a:ext uri="{FF2B5EF4-FFF2-40B4-BE49-F238E27FC236}">
                            <a16:creationId xmlns:a16="http://schemas.microsoft.com/office/drawing/2014/main" id="{F2B9344E-4F4C-5D4C-9102-FD54C04F9A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3" name="Straight Connector 1762">
                        <a:extLst>
                          <a:ext uri="{FF2B5EF4-FFF2-40B4-BE49-F238E27FC236}">
                            <a16:creationId xmlns:a16="http://schemas.microsoft.com/office/drawing/2014/main" id="{EEE2F09F-6BED-DA40-A196-F08DFBD7D8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5" name="Group 547">
                      <a:extLst>
                        <a:ext uri="{FF2B5EF4-FFF2-40B4-BE49-F238E27FC236}">
                          <a16:creationId xmlns:a16="http://schemas.microsoft.com/office/drawing/2014/main" id="{0AFCCDB1-94EA-A242-9C8C-7ECF7D6EF3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0" name="Straight Connector 1759">
                        <a:extLst>
                          <a:ext uri="{FF2B5EF4-FFF2-40B4-BE49-F238E27FC236}">
                            <a16:creationId xmlns:a16="http://schemas.microsoft.com/office/drawing/2014/main" id="{127C6E50-D41F-3345-85E3-8193559AC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1" name="Straight Connector 1760">
                        <a:extLst>
                          <a:ext uri="{FF2B5EF4-FFF2-40B4-BE49-F238E27FC236}">
                            <a16:creationId xmlns:a16="http://schemas.microsoft.com/office/drawing/2014/main" id="{C281C815-866C-F244-8C18-443BE50302B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6" name="Group 549">
                      <a:extLst>
                        <a:ext uri="{FF2B5EF4-FFF2-40B4-BE49-F238E27FC236}">
                          <a16:creationId xmlns:a16="http://schemas.microsoft.com/office/drawing/2014/main" id="{B9C51F11-9664-A24E-ABD0-6C95F1EEBC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8" name="Straight Connector 1757">
                        <a:extLst>
                          <a:ext uri="{FF2B5EF4-FFF2-40B4-BE49-F238E27FC236}">
                            <a16:creationId xmlns:a16="http://schemas.microsoft.com/office/drawing/2014/main" id="{5173CA2D-A1C5-1247-BAEE-EA644FD126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9" name="Straight Connector 1758">
                        <a:extLst>
                          <a:ext uri="{FF2B5EF4-FFF2-40B4-BE49-F238E27FC236}">
                            <a16:creationId xmlns:a16="http://schemas.microsoft.com/office/drawing/2014/main" id="{70718F0D-2369-C145-987F-3D3F665EE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7" name="Group 550">
                      <a:extLst>
                        <a:ext uri="{FF2B5EF4-FFF2-40B4-BE49-F238E27FC236}">
                          <a16:creationId xmlns:a16="http://schemas.microsoft.com/office/drawing/2014/main" id="{E3952A44-E5C5-694E-9EE6-EDBEC0E08A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6" name="Straight Connector 1755">
                        <a:extLst>
                          <a:ext uri="{FF2B5EF4-FFF2-40B4-BE49-F238E27FC236}">
                            <a16:creationId xmlns:a16="http://schemas.microsoft.com/office/drawing/2014/main" id="{61C7416E-FBFA-B84E-A717-9E2D44B384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7" name="Straight Connector 1756">
                        <a:extLst>
                          <a:ext uri="{FF2B5EF4-FFF2-40B4-BE49-F238E27FC236}">
                            <a16:creationId xmlns:a16="http://schemas.microsoft.com/office/drawing/2014/main" id="{5AF93D17-241E-F949-8513-A7AF806259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8" name="Group 551">
                      <a:extLst>
                        <a:ext uri="{FF2B5EF4-FFF2-40B4-BE49-F238E27FC236}">
                          <a16:creationId xmlns:a16="http://schemas.microsoft.com/office/drawing/2014/main" id="{4C3F9D80-4613-634D-A4D7-AAC91C935F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4" name="Straight Connector 1753">
                        <a:extLst>
                          <a:ext uri="{FF2B5EF4-FFF2-40B4-BE49-F238E27FC236}">
                            <a16:creationId xmlns:a16="http://schemas.microsoft.com/office/drawing/2014/main" id="{D8E155DE-C1EB-524F-8B84-678EDAA88F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5" name="Straight Connector 1754">
                        <a:extLst>
                          <a:ext uri="{FF2B5EF4-FFF2-40B4-BE49-F238E27FC236}">
                            <a16:creationId xmlns:a16="http://schemas.microsoft.com/office/drawing/2014/main" id="{3A4782C8-17EE-C042-AFC6-9021973891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9" name="Group 552">
                      <a:extLst>
                        <a:ext uri="{FF2B5EF4-FFF2-40B4-BE49-F238E27FC236}">
                          <a16:creationId xmlns:a16="http://schemas.microsoft.com/office/drawing/2014/main" id="{FE3653B5-FB4F-2C41-B084-D065A95A9F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2" name="Straight Connector 1751">
                        <a:extLst>
                          <a:ext uri="{FF2B5EF4-FFF2-40B4-BE49-F238E27FC236}">
                            <a16:creationId xmlns:a16="http://schemas.microsoft.com/office/drawing/2014/main" id="{341BC348-B5CC-B248-B60B-BF5E2AA806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3" name="Straight Connector 1752">
                        <a:extLst>
                          <a:ext uri="{FF2B5EF4-FFF2-40B4-BE49-F238E27FC236}">
                            <a16:creationId xmlns:a16="http://schemas.microsoft.com/office/drawing/2014/main" id="{FDF61253-DEB5-8545-81C5-C4FA6E48FF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0" name="Group 555">
                      <a:extLst>
                        <a:ext uri="{FF2B5EF4-FFF2-40B4-BE49-F238E27FC236}">
                          <a16:creationId xmlns:a16="http://schemas.microsoft.com/office/drawing/2014/main" id="{B5D9B388-AD6D-3341-94DA-E4607632020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0" name="Straight Connector 1749">
                        <a:extLst>
                          <a:ext uri="{FF2B5EF4-FFF2-40B4-BE49-F238E27FC236}">
                            <a16:creationId xmlns:a16="http://schemas.microsoft.com/office/drawing/2014/main" id="{7CC4036E-4981-6C4D-83A3-F1BFA414C9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1" name="Straight Connector 1750">
                        <a:extLst>
                          <a:ext uri="{FF2B5EF4-FFF2-40B4-BE49-F238E27FC236}">
                            <a16:creationId xmlns:a16="http://schemas.microsoft.com/office/drawing/2014/main" id="{0BF55693-05AC-114B-AB09-9F6EE84250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1" name="Group 556">
                      <a:extLst>
                        <a:ext uri="{FF2B5EF4-FFF2-40B4-BE49-F238E27FC236}">
                          <a16:creationId xmlns:a16="http://schemas.microsoft.com/office/drawing/2014/main" id="{FDAFF9AC-EDF7-1B4B-9B5D-E8223BAAC4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8" name="Straight Connector 1747">
                        <a:extLst>
                          <a:ext uri="{FF2B5EF4-FFF2-40B4-BE49-F238E27FC236}">
                            <a16:creationId xmlns:a16="http://schemas.microsoft.com/office/drawing/2014/main" id="{CA5971C8-CD89-8E43-A072-9D3DA99D5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9" name="Straight Connector 1748">
                        <a:extLst>
                          <a:ext uri="{FF2B5EF4-FFF2-40B4-BE49-F238E27FC236}">
                            <a16:creationId xmlns:a16="http://schemas.microsoft.com/office/drawing/2014/main" id="{F1E8BF7B-E572-2142-AAD8-E2FA16259BD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2" name="Group 557">
                      <a:extLst>
                        <a:ext uri="{FF2B5EF4-FFF2-40B4-BE49-F238E27FC236}">
                          <a16:creationId xmlns:a16="http://schemas.microsoft.com/office/drawing/2014/main" id="{7C717A64-01E7-BB47-B4CF-CFE5185BBC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6" name="Straight Connector 1745">
                        <a:extLst>
                          <a:ext uri="{FF2B5EF4-FFF2-40B4-BE49-F238E27FC236}">
                            <a16:creationId xmlns:a16="http://schemas.microsoft.com/office/drawing/2014/main" id="{61D1E690-BC57-E549-807D-FFC048D0E8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7" name="Straight Connector 1746">
                        <a:extLst>
                          <a:ext uri="{FF2B5EF4-FFF2-40B4-BE49-F238E27FC236}">
                            <a16:creationId xmlns:a16="http://schemas.microsoft.com/office/drawing/2014/main" id="{30050827-B422-674E-A9A4-37102E7F1B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3" name="Group 558">
                      <a:extLst>
                        <a:ext uri="{FF2B5EF4-FFF2-40B4-BE49-F238E27FC236}">
                          <a16:creationId xmlns:a16="http://schemas.microsoft.com/office/drawing/2014/main" id="{8018F6D3-D9D4-5F43-864E-30C7B443024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4" name="Straight Connector 1743">
                        <a:extLst>
                          <a:ext uri="{FF2B5EF4-FFF2-40B4-BE49-F238E27FC236}">
                            <a16:creationId xmlns:a16="http://schemas.microsoft.com/office/drawing/2014/main" id="{DEF86B27-C3D7-F74B-9917-42E830F3DD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5" name="Straight Connector 1744">
                        <a:extLst>
                          <a:ext uri="{FF2B5EF4-FFF2-40B4-BE49-F238E27FC236}">
                            <a16:creationId xmlns:a16="http://schemas.microsoft.com/office/drawing/2014/main" id="{08FC4F9E-B66F-7741-9C2A-19CF27A3D95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4D96EB35-DC97-9C48-BFAB-6B32BE57224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2E25D9B8-7FAA-C248-8397-5545ED1777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570BB08A-966C-304D-8775-50046F3BB0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9" name="Straight Connector 1708">
                    <a:extLst>
                      <a:ext uri="{FF2B5EF4-FFF2-40B4-BE49-F238E27FC236}">
                        <a16:creationId xmlns:a16="http://schemas.microsoft.com/office/drawing/2014/main" id="{D3D1D543-C895-724A-9462-BD03CB9727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0" name="Straight Connector 1709">
                    <a:extLst>
                      <a:ext uri="{FF2B5EF4-FFF2-40B4-BE49-F238E27FC236}">
                        <a16:creationId xmlns:a16="http://schemas.microsoft.com/office/drawing/2014/main" id="{36E35136-0BAE-4F47-8F1E-A3A80807BF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1" name="Straight Connector 1710">
                    <a:extLst>
                      <a:ext uri="{FF2B5EF4-FFF2-40B4-BE49-F238E27FC236}">
                        <a16:creationId xmlns:a16="http://schemas.microsoft.com/office/drawing/2014/main" id="{74C0478B-ED7D-DC4D-B7BE-DB58A517AD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2" name="Straight Connector 1711">
                    <a:extLst>
                      <a:ext uri="{FF2B5EF4-FFF2-40B4-BE49-F238E27FC236}">
                        <a16:creationId xmlns:a16="http://schemas.microsoft.com/office/drawing/2014/main" id="{051284ED-A1C0-1B43-9339-C4F21999C35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3" name="Straight Connector 1712">
                    <a:extLst>
                      <a:ext uri="{FF2B5EF4-FFF2-40B4-BE49-F238E27FC236}">
                        <a16:creationId xmlns:a16="http://schemas.microsoft.com/office/drawing/2014/main" id="{D2FDE561-207B-3648-86B9-2152A472D0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4" name="Straight Connector 1713">
                    <a:extLst>
                      <a:ext uri="{FF2B5EF4-FFF2-40B4-BE49-F238E27FC236}">
                        <a16:creationId xmlns:a16="http://schemas.microsoft.com/office/drawing/2014/main" id="{5E120A65-88DD-BB4E-B1EF-719EB278AD2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5" name="Straight Connector 1714">
                    <a:extLst>
                      <a:ext uri="{FF2B5EF4-FFF2-40B4-BE49-F238E27FC236}">
                        <a16:creationId xmlns:a16="http://schemas.microsoft.com/office/drawing/2014/main" id="{BF8D7B35-A05B-2A40-ADDB-3D8539F9751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6" name="Straight Connector 1715">
                    <a:extLst>
                      <a:ext uri="{FF2B5EF4-FFF2-40B4-BE49-F238E27FC236}">
                        <a16:creationId xmlns:a16="http://schemas.microsoft.com/office/drawing/2014/main" id="{E7B1ED57-EC69-544D-800F-51877AC2FC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7" name="Straight Connector 1716">
                    <a:extLst>
                      <a:ext uri="{FF2B5EF4-FFF2-40B4-BE49-F238E27FC236}">
                        <a16:creationId xmlns:a16="http://schemas.microsoft.com/office/drawing/2014/main" id="{ED798959-80DF-134F-B07A-85EF32E0998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59BFC8E1-0D9E-1245-A53A-591BBB936B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19" name="Group 1718">
                    <a:extLst>
                      <a:ext uri="{FF2B5EF4-FFF2-40B4-BE49-F238E27FC236}">
                        <a16:creationId xmlns:a16="http://schemas.microsoft.com/office/drawing/2014/main" id="{797AD347-E4BA-2945-8E4C-7923811C18B5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720" name="Rectangle 1719">
                      <a:extLst>
                        <a:ext uri="{FF2B5EF4-FFF2-40B4-BE49-F238E27FC236}">
                          <a16:creationId xmlns:a16="http://schemas.microsoft.com/office/drawing/2014/main" id="{CC47BF45-BFAE-EF48-B1D5-C1227370C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21" name="Freeform 1720">
                      <a:extLst>
                        <a:ext uri="{FF2B5EF4-FFF2-40B4-BE49-F238E27FC236}">
                          <a16:creationId xmlns:a16="http://schemas.microsoft.com/office/drawing/2014/main" id="{8914D417-0641-B24E-8C58-93BB09017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722" name="Group 1721">
                      <a:extLst>
                        <a:ext uri="{FF2B5EF4-FFF2-40B4-BE49-F238E27FC236}">
                          <a16:creationId xmlns:a16="http://schemas.microsoft.com/office/drawing/2014/main" id="{E30E7B47-D7D4-7A48-A1BE-EAB48EBF4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723" name="Freeform 1722">
                        <a:extLst>
                          <a:ext uri="{FF2B5EF4-FFF2-40B4-BE49-F238E27FC236}">
                            <a16:creationId xmlns:a16="http://schemas.microsoft.com/office/drawing/2014/main" id="{A2A13395-3FBB-0248-9F9A-578BC9D953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4" name="Freeform 1723">
                        <a:extLst>
                          <a:ext uri="{FF2B5EF4-FFF2-40B4-BE49-F238E27FC236}">
                            <a16:creationId xmlns:a16="http://schemas.microsoft.com/office/drawing/2014/main" id="{A151530E-240D-604E-BDE8-8C0DA36C4F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5" name="Freeform 1724">
                        <a:extLst>
                          <a:ext uri="{FF2B5EF4-FFF2-40B4-BE49-F238E27FC236}">
                            <a16:creationId xmlns:a16="http://schemas.microsoft.com/office/drawing/2014/main" id="{24696225-4AD3-1F4D-A5A4-2952B0E7F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6" name="Freeform 1725">
                        <a:extLst>
                          <a:ext uri="{FF2B5EF4-FFF2-40B4-BE49-F238E27FC236}">
                            <a16:creationId xmlns:a16="http://schemas.microsoft.com/office/drawing/2014/main" id="{6969A3CB-38DB-5244-90E8-B96ACD8E7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514" name="Straight Connector 1513">
                  <a:extLst>
                    <a:ext uri="{FF2B5EF4-FFF2-40B4-BE49-F238E27FC236}">
                      <a16:creationId xmlns:a16="http://schemas.microsoft.com/office/drawing/2014/main" id="{3FEFDD02-312D-3949-94DA-22F884A98FD5}"/>
                    </a:ext>
                  </a:extLst>
                </p:cNvPr>
                <p:cNvCxnSpPr>
                  <a:cxnSpLocks/>
                  <a:endCxn id="1605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5" name="Group 1514">
                  <a:extLst>
                    <a:ext uri="{FF2B5EF4-FFF2-40B4-BE49-F238E27FC236}">
                      <a16:creationId xmlns:a16="http://schemas.microsoft.com/office/drawing/2014/main" id="{1567E058-A6D6-6A49-94E6-DADA6C28406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646" name="Group 506">
                    <a:extLst>
                      <a:ext uri="{FF2B5EF4-FFF2-40B4-BE49-F238E27FC236}">
                        <a16:creationId xmlns:a16="http://schemas.microsoft.com/office/drawing/2014/main" id="{B960CBF9-9799-A44D-B49B-57F54F5C74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68" name="Rectangle 1667">
                      <a:extLst>
                        <a:ext uri="{FF2B5EF4-FFF2-40B4-BE49-F238E27FC236}">
                          <a16:creationId xmlns:a16="http://schemas.microsoft.com/office/drawing/2014/main" id="{A9C2F31B-71D2-9742-ACFA-91073D094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69" name="Straight Connector 1668">
                      <a:extLst>
                        <a:ext uri="{FF2B5EF4-FFF2-40B4-BE49-F238E27FC236}">
                          <a16:creationId xmlns:a16="http://schemas.microsoft.com/office/drawing/2014/main" id="{F4315BBE-4B37-6D4B-8905-037B3D50CD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0" name="Rectangle 1669">
                      <a:extLst>
                        <a:ext uri="{FF2B5EF4-FFF2-40B4-BE49-F238E27FC236}">
                          <a16:creationId xmlns:a16="http://schemas.microsoft.com/office/drawing/2014/main" id="{D19366AB-8EED-7A40-8D59-C909D30F4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1" name="Straight Connector 1670">
                      <a:extLst>
                        <a:ext uri="{FF2B5EF4-FFF2-40B4-BE49-F238E27FC236}">
                          <a16:creationId xmlns:a16="http://schemas.microsoft.com/office/drawing/2014/main" id="{1D003C74-7D3A-1546-8490-FECD1DE51BD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2" name="Rectangle 1671">
                      <a:extLst>
                        <a:ext uri="{FF2B5EF4-FFF2-40B4-BE49-F238E27FC236}">
                          <a16:creationId xmlns:a16="http://schemas.microsoft.com/office/drawing/2014/main" id="{1BF2872E-98D9-024B-B5FB-31D8E4528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3" name="Rectangle 1672">
                      <a:extLst>
                        <a:ext uri="{FF2B5EF4-FFF2-40B4-BE49-F238E27FC236}">
                          <a16:creationId xmlns:a16="http://schemas.microsoft.com/office/drawing/2014/main" id="{E8591055-2358-FC44-8950-C3CD91B66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4" name="Straight Connector 1673">
                      <a:extLst>
                        <a:ext uri="{FF2B5EF4-FFF2-40B4-BE49-F238E27FC236}">
                          <a16:creationId xmlns:a16="http://schemas.microsoft.com/office/drawing/2014/main" id="{69C2568F-B24A-CE45-A06F-B6A5C3B1B1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75" name="Group 544">
                      <a:extLst>
                        <a:ext uri="{FF2B5EF4-FFF2-40B4-BE49-F238E27FC236}">
                          <a16:creationId xmlns:a16="http://schemas.microsoft.com/office/drawing/2014/main" id="{23BE4D93-E9BD-7941-BD4E-55A8E8052B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3" name="Straight Connector 1702">
                        <a:extLst>
                          <a:ext uri="{FF2B5EF4-FFF2-40B4-BE49-F238E27FC236}">
                            <a16:creationId xmlns:a16="http://schemas.microsoft.com/office/drawing/2014/main" id="{DFDE220E-8806-7F46-84A8-3FC40136F4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4" name="Straight Connector 1703">
                        <a:extLst>
                          <a:ext uri="{FF2B5EF4-FFF2-40B4-BE49-F238E27FC236}">
                            <a16:creationId xmlns:a16="http://schemas.microsoft.com/office/drawing/2014/main" id="{4A598CAA-E2EF-334A-A4E0-A483F1B65D7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6" name="Group 547">
                      <a:extLst>
                        <a:ext uri="{FF2B5EF4-FFF2-40B4-BE49-F238E27FC236}">
                          <a16:creationId xmlns:a16="http://schemas.microsoft.com/office/drawing/2014/main" id="{043C3CD4-6194-314B-AA4A-69BCA797CF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1" name="Straight Connector 1700">
                        <a:extLst>
                          <a:ext uri="{FF2B5EF4-FFF2-40B4-BE49-F238E27FC236}">
                            <a16:creationId xmlns:a16="http://schemas.microsoft.com/office/drawing/2014/main" id="{7394A282-C825-BB47-9B3C-6C7D672DB7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2" name="Straight Connector 1701">
                        <a:extLst>
                          <a:ext uri="{FF2B5EF4-FFF2-40B4-BE49-F238E27FC236}">
                            <a16:creationId xmlns:a16="http://schemas.microsoft.com/office/drawing/2014/main" id="{BCFEA86F-68A1-8049-A947-30182C3B7B1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7" name="Group 549">
                      <a:extLst>
                        <a:ext uri="{FF2B5EF4-FFF2-40B4-BE49-F238E27FC236}">
                          <a16:creationId xmlns:a16="http://schemas.microsoft.com/office/drawing/2014/main" id="{8592AC4F-DCA1-D44F-8E21-764C1FC25A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9" name="Straight Connector 1698">
                        <a:extLst>
                          <a:ext uri="{FF2B5EF4-FFF2-40B4-BE49-F238E27FC236}">
                            <a16:creationId xmlns:a16="http://schemas.microsoft.com/office/drawing/2014/main" id="{7B68FEEC-0BDA-F54C-A601-E5E366D2E0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0" name="Straight Connector 1699">
                        <a:extLst>
                          <a:ext uri="{FF2B5EF4-FFF2-40B4-BE49-F238E27FC236}">
                            <a16:creationId xmlns:a16="http://schemas.microsoft.com/office/drawing/2014/main" id="{1D6BE1F8-2B50-0345-A044-0DA11B4EBD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8" name="Group 550">
                      <a:extLst>
                        <a:ext uri="{FF2B5EF4-FFF2-40B4-BE49-F238E27FC236}">
                          <a16:creationId xmlns:a16="http://schemas.microsoft.com/office/drawing/2014/main" id="{F9504436-C52F-9E41-91A1-5EE9515240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7" name="Straight Connector 1696">
                        <a:extLst>
                          <a:ext uri="{FF2B5EF4-FFF2-40B4-BE49-F238E27FC236}">
                            <a16:creationId xmlns:a16="http://schemas.microsoft.com/office/drawing/2014/main" id="{423DD4EF-534B-7E49-9107-4C8236B322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8" name="Straight Connector 1697">
                        <a:extLst>
                          <a:ext uri="{FF2B5EF4-FFF2-40B4-BE49-F238E27FC236}">
                            <a16:creationId xmlns:a16="http://schemas.microsoft.com/office/drawing/2014/main" id="{3CB01F83-4B58-D94D-B471-496FAFCC6D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9" name="Group 551">
                      <a:extLst>
                        <a:ext uri="{FF2B5EF4-FFF2-40B4-BE49-F238E27FC236}">
                          <a16:creationId xmlns:a16="http://schemas.microsoft.com/office/drawing/2014/main" id="{7E645D1F-041D-CF43-949A-0FCEEEACEF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5" name="Straight Connector 1694">
                        <a:extLst>
                          <a:ext uri="{FF2B5EF4-FFF2-40B4-BE49-F238E27FC236}">
                            <a16:creationId xmlns:a16="http://schemas.microsoft.com/office/drawing/2014/main" id="{AFCCED56-775C-F449-B279-E0B0F92722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6" name="Straight Connector 1695">
                        <a:extLst>
                          <a:ext uri="{FF2B5EF4-FFF2-40B4-BE49-F238E27FC236}">
                            <a16:creationId xmlns:a16="http://schemas.microsoft.com/office/drawing/2014/main" id="{2110928D-2AAE-6B48-92AF-02FEE4D47A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0" name="Group 552">
                      <a:extLst>
                        <a:ext uri="{FF2B5EF4-FFF2-40B4-BE49-F238E27FC236}">
                          <a16:creationId xmlns:a16="http://schemas.microsoft.com/office/drawing/2014/main" id="{4DEA4BF5-EC4A-8A44-B4E8-DB486B137F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3" name="Straight Connector 1692">
                        <a:extLst>
                          <a:ext uri="{FF2B5EF4-FFF2-40B4-BE49-F238E27FC236}">
                            <a16:creationId xmlns:a16="http://schemas.microsoft.com/office/drawing/2014/main" id="{08A64B8E-BC62-F047-9FBB-2BC4A6ED66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4" name="Straight Connector 1693">
                        <a:extLst>
                          <a:ext uri="{FF2B5EF4-FFF2-40B4-BE49-F238E27FC236}">
                            <a16:creationId xmlns:a16="http://schemas.microsoft.com/office/drawing/2014/main" id="{D637EA2F-B28A-F544-9A8B-7124FAE6DA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1" name="Group 555">
                      <a:extLst>
                        <a:ext uri="{FF2B5EF4-FFF2-40B4-BE49-F238E27FC236}">
                          <a16:creationId xmlns:a16="http://schemas.microsoft.com/office/drawing/2014/main" id="{F0D59D48-08A4-2841-A29D-3CBFFA6528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1" name="Straight Connector 1690">
                        <a:extLst>
                          <a:ext uri="{FF2B5EF4-FFF2-40B4-BE49-F238E27FC236}">
                            <a16:creationId xmlns:a16="http://schemas.microsoft.com/office/drawing/2014/main" id="{A7FDD521-AACE-1B40-BCA7-BC73B7D4487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2" name="Straight Connector 1691">
                        <a:extLst>
                          <a:ext uri="{FF2B5EF4-FFF2-40B4-BE49-F238E27FC236}">
                            <a16:creationId xmlns:a16="http://schemas.microsoft.com/office/drawing/2014/main" id="{613BD17E-B218-674B-ABF8-5C90D5E334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2" name="Group 556">
                      <a:extLst>
                        <a:ext uri="{FF2B5EF4-FFF2-40B4-BE49-F238E27FC236}">
                          <a16:creationId xmlns:a16="http://schemas.microsoft.com/office/drawing/2014/main" id="{6993F5FA-52F2-5449-AE38-18C30591DE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9" name="Straight Connector 1688">
                        <a:extLst>
                          <a:ext uri="{FF2B5EF4-FFF2-40B4-BE49-F238E27FC236}">
                            <a16:creationId xmlns:a16="http://schemas.microsoft.com/office/drawing/2014/main" id="{78962697-ED4F-CF49-AF5F-BFBD3C9EF7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0" name="Straight Connector 1689">
                        <a:extLst>
                          <a:ext uri="{FF2B5EF4-FFF2-40B4-BE49-F238E27FC236}">
                            <a16:creationId xmlns:a16="http://schemas.microsoft.com/office/drawing/2014/main" id="{101899BB-029C-264B-9F55-D203878D3E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3" name="Group 557">
                      <a:extLst>
                        <a:ext uri="{FF2B5EF4-FFF2-40B4-BE49-F238E27FC236}">
                          <a16:creationId xmlns:a16="http://schemas.microsoft.com/office/drawing/2014/main" id="{1780EA0A-237A-A943-803F-2A56B9DA0A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7" name="Straight Connector 1686">
                        <a:extLst>
                          <a:ext uri="{FF2B5EF4-FFF2-40B4-BE49-F238E27FC236}">
                            <a16:creationId xmlns:a16="http://schemas.microsoft.com/office/drawing/2014/main" id="{0DFE239D-1C38-B342-9A03-8E00CE3047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8" name="Straight Connector 1687">
                        <a:extLst>
                          <a:ext uri="{FF2B5EF4-FFF2-40B4-BE49-F238E27FC236}">
                            <a16:creationId xmlns:a16="http://schemas.microsoft.com/office/drawing/2014/main" id="{CAE64976-9469-4541-815B-3025C23211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4" name="Group 558">
                      <a:extLst>
                        <a:ext uri="{FF2B5EF4-FFF2-40B4-BE49-F238E27FC236}">
                          <a16:creationId xmlns:a16="http://schemas.microsoft.com/office/drawing/2014/main" id="{E95167BF-D53B-4745-B162-A795EE056D1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5" name="Straight Connector 1684">
                        <a:extLst>
                          <a:ext uri="{FF2B5EF4-FFF2-40B4-BE49-F238E27FC236}">
                            <a16:creationId xmlns:a16="http://schemas.microsoft.com/office/drawing/2014/main" id="{6F2EA191-7095-5945-AC28-CCC87EBED8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6" name="Straight Connector 1685">
                        <a:extLst>
                          <a:ext uri="{FF2B5EF4-FFF2-40B4-BE49-F238E27FC236}">
                            <a16:creationId xmlns:a16="http://schemas.microsoft.com/office/drawing/2014/main" id="{601DF95E-3B47-544B-A009-DB105BB731B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47" name="Straight Connector 1646">
                    <a:extLst>
                      <a:ext uri="{FF2B5EF4-FFF2-40B4-BE49-F238E27FC236}">
                        <a16:creationId xmlns:a16="http://schemas.microsoft.com/office/drawing/2014/main" id="{7B6E1D40-4DAE-CF40-A004-BFD90E39805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8" name="Straight Connector 1647">
                    <a:extLst>
                      <a:ext uri="{FF2B5EF4-FFF2-40B4-BE49-F238E27FC236}">
                        <a16:creationId xmlns:a16="http://schemas.microsoft.com/office/drawing/2014/main" id="{BB1A3043-582F-3949-A87F-0C540DD9F7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9" name="Straight Connector 1648">
                    <a:extLst>
                      <a:ext uri="{FF2B5EF4-FFF2-40B4-BE49-F238E27FC236}">
                        <a16:creationId xmlns:a16="http://schemas.microsoft.com/office/drawing/2014/main" id="{D68088F9-DADE-6F48-9778-2B5BC09540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0" name="Straight Connector 1649">
                    <a:extLst>
                      <a:ext uri="{FF2B5EF4-FFF2-40B4-BE49-F238E27FC236}">
                        <a16:creationId xmlns:a16="http://schemas.microsoft.com/office/drawing/2014/main" id="{D5BE1072-DE74-5544-AD37-A8C40FBBBBE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1" name="Straight Connector 1650">
                    <a:extLst>
                      <a:ext uri="{FF2B5EF4-FFF2-40B4-BE49-F238E27FC236}">
                        <a16:creationId xmlns:a16="http://schemas.microsoft.com/office/drawing/2014/main" id="{DC95AA19-FCFF-2343-BD8A-A76BBA9C490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2" name="Straight Connector 1651">
                    <a:extLst>
                      <a:ext uri="{FF2B5EF4-FFF2-40B4-BE49-F238E27FC236}">
                        <a16:creationId xmlns:a16="http://schemas.microsoft.com/office/drawing/2014/main" id="{10533753-DBE3-5247-92BA-EB527467400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3" name="Straight Connector 1652">
                    <a:extLst>
                      <a:ext uri="{FF2B5EF4-FFF2-40B4-BE49-F238E27FC236}">
                        <a16:creationId xmlns:a16="http://schemas.microsoft.com/office/drawing/2014/main" id="{6EAD2EAE-2655-A843-B579-35E796A970D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4" name="Straight Connector 1653">
                    <a:extLst>
                      <a:ext uri="{FF2B5EF4-FFF2-40B4-BE49-F238E27FC236}">
                        <a16:creationId xmlns:a16="http://schemas.microsoft.com/office/drawing/2014/main" id="{F1E86DFC-8F15-9748-8246-59D2EFACB58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5" name="Straight Connector 1654">
                    <a:extLst>
                      <a:ext uri="{FF2B5EF4-FFF2-40B4-BE49-F238E27FC236}">
                        <a16:creationId xmlns:a16="http://schemas.microsoft.com/office/drawing/2014/main" id="{BB2BE3D0-CE19-F241-BA78-469F95FF0FD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6" name="Straight Connector 1655">
                    <a:extLst>
                      <a:ext uri="{FF2B5EF4-FFF2-40B4-BE49-F238E27FC236}">
                        <a16:creationId xmlns:a16="http://schemas.microsoft.com/office/drawing/2014/main" id="{E9D229C6-99A9-2849-9B20-801140E4E0C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7" name="Straight Connector 1656">
                    <a:extLst>
                      <a:ext uri="{FF2B5EF4-FFF2-40B4-BE49-F238E27FC236}">
                        <a16:creationId xmlns:a16="http://schemas.microsoft.com/office/drawing/2014/main" id="{3581F1F9-EFFD-754C-B06E-65631FE6A99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8" name="Straight Connector 1657">
                    <a:extLst>
                      <a:ext uri="{FF2B5EF4-FFF2-40B4-BE49-F238E27FC236}">
                        <a16:creationId xmlns:a16="http://schemas.microsoft.com/office/drawing/2014/main" id="{90DF71E5-142B-5F40-9951-B4E9A395D9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9" name="Straight Connector 1658">
                    <a:extLst>
                      <a:ext uri="{FF2B5EF4-FFF2-40B4-BE49-F238E27FC236}">
                        <a16:creationId xmlns:a16="http://schemas.microsoft.com/office/drawing/2014/main" id="{A50720E4-086E-A045-BD2D-7CFE17EA94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60" name="Group 1659">
                    <a:extLst>
                      <a:ext uri="{FF2B5EF4-FFF2-40B4-BE49-F238E27FC236}">
                        <a16:creationId xmlns:a16="http://schemas.microsoft.com/office/drawing/2014/main" id="{047FA09B-06C2-0840-8D83-8CCDEA8BBE4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61" name="Rectangle 1660">
                      <a:extLst>
                        <a:ext uri="{FF2B5EF4-FFF2-40B4-BE49-F238E27FC236}">
                          <a16:creationId xmlns:a16="http://schemas.microsoft.com/office/drawing/2014/main" id="{1385E0AB-EC82-4C44-B7ED-5252921C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62" name="Freeform 1661">
                      <a:extLst>
                        <a:ext uri="{FF2B5EF4-FFF2-40B4-BE49-F238E27FC236}">
                          <a16:creationId xmlns:a16="http://schemas.microsoft.com/office/drawing/2014/main" id="{5C05F8D5-7007-C54C-88E7-71C79BEB9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63" name="Group 1662">
                      <a:extLst>
                        <a:ext uri="{FF2B5EF4-FFF2-40B4-BE49-F238E27FC236}">
                          <a16:creationId xmlns:a16="http://schemas.microsoft.com/office/drawing/2014/main" id="{A8EE1893-04B4-324D-9BCF-F46881E41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64" name="Freeform 1663">
                        <a:extLst>
                          <a:ext uri="{FF2B5EF4-FFF2-40B4-BE49-F238E27FC236}">
                            <a16:creationId xmlns:a16="http://schemas.microsoft.com/office/drawing/2014/main" id="{E54CA897-7C68-974B-A7E7-9FDE774FAF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5" name="Freeform 1664">
                        <a:extLst>
                          <a:ext uri="{FF2B5EF4-FFF2-40B4-BE49-F238E27FC236}">
                            <a16:creationId xmlns:a16="http://schemas.microsoft.com/office/drawing/2014/main" id="{A173B1F0-A14F-394D-981F-31F663E82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6" name="Freeform 1665">
                        <a:extLst>
                          <a:ext uri="{FF2B5EF4-FFF2-40B4-BE49-F238E27FC236}">
                            <a16:creationId xmlns:a16="http://schemas.microsoft.com/office/drawing/2014/main" id="{021FAAA8-7611-3C40-AEFD-D9A38849A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7" name="Freeform 1666">
                        <a:extLst>
                          <a:ext uri="{FF2B5EF4-FFF2-40B4-BE49-F238E27FC236}">
                            <a16:creationId xmlns:a16="http://schemas.microsoft.com/office/drawing/2014/main" id="{F52A17BB-438F-8545-952E-A66734598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6" name="Group 1515">
                  <a:extLst>
                    <a:ext uri="{FF2B5EF4-FFF2-40B4-BE49-F238E27FC236}">
                      <a16:creationId xmlns:a16="http://schemas.microsoft.com/office/drawing/2014/main" id="{5D592423-6E9B-4E4A-9E38-E08A682CAD3F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87" name="Group 506">
                    <a:extLst>
                      <a:ext uri="{FF2B5EF4-FFF2-40B4-BE49-F238E27FC236}">
                        <a16:creationId xmlns:a16="http://schemas.microsoft.com/office/drawing/2014/main" id="{2E5CF7C1-D0C4-874A-9704-3559E12AF7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09" name="Rectangle 1608">
                      <a:extLst>
                        <a:ext uri="{FF2B5EF4-FFF2-40B4-BE49-F238E27FC236}">
                          <a16:creationId xmlns:a16="http://schemas.microsoft.com/office/drawing/2014/main" id="{57C468B6-42E3-9E4E-AEE3-098CEA992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0" name="Straight Connector 1609">
                      <a:extLst>
                        <a:ext uri="{FF2B5EF4-FFF2-40B4-BE49-F238E27FC236}">
                          <a16:creationId xmlns:a16="http://schemas.microsoft.com/office/drawing/2014/main" id="{C3A200CB-DD45-2844-9B2A-216D2294E4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1" name="Rectangle 1610">
                      <a:extLst>
                        <a:ext uri="{FF2B5EF4-FFF2-40B4-BE49-F238E27FC236}">
                          <a16:creationId xmlns:a16="http://schemas.microsoft.com/office/drawing/2014/main" id="{9F81BA2A-4420-5A43-A18E-D03C82FD5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2" name="Straight Connector 1611">
                      <a:extLst>
                        <a:ext uri="{FF2B5EF4-FFF2-40B4-BE49-F238E27FC236}">
                          <a16:creationId xmlns:a16="http://schemas.microsoft.com/office/drawing/2014/main" id="{F63DFB73-9008-8E47-A15C-7CDC0A90F3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3" name="Rectangle 1612">
                      <a:extLst>
                        <a:ext uri="{FF2B5EF4-FFF2-40B4-BE49-F238E27FC236}">
                          <a16:creationId xmlns:a16="http://schemas.microsoft.com/office/drawing/2014/main" id="{4901C397-1487-3C46-BE52-DC66740DC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4" name="Rectangle 1613">
                      <a:extLst>
                        <a:ext uri="{FF2B5EF4-FFF2-40B4-BE49-F238E27FC236}">
                          <a16:creationId xmlns:a16="http://schemas.microsoft.com/office/drawing/2014/main" id="{8435296F-6B23-FF4D-BCC8-300A7106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5" name="Straight Connector 1614">
                      <a:extLst>
                        <a:ext uri="{FF2B5EF4-FFF2-40B4-BE49-F238E27FC236}">
                          <a16:creationId xmlns:a16="http://schemas.microsoft.com/office/drawing/2014/main" id="{4B9A6ED5-68D5-5F4E-B1D9-1D7268CDFE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16" name="Group 544">
                      <a:extLst>
                        <a:ext uri="{FF2B5EF4-FFF2-40B4-BE49-F238E27FC236}">
                          <a16:creationId xmlns:a16="http://schemas.microsoft.com/office/drawing/2014/main" id="{7127710C-0768-614C-B425-ED5139EC97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4" name="Straight Connector 1643">
                        <a:extLst>
                          <a:ext uri="{FF2B5EF4-FFF2-40B4-BE49-F238E27FC236}">
                            <a16:creationId xmlns:a16="http://schemas.microsoft.com/office/drawing/2014/main" id="{169585E0-234F-0043-815C-9337631D63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5" name="Straight Connector 1644">
                        <a:extLst>
                          <a:ext uri="{FF2B5EF4-FFF2-40B4-BE49-F238E27FC236}">
                            <a16:creationId xmlns:a16="http://schemas.microsoft.com/office/drawing/2014/main" id="{832B8301-351A-4943-A8A4-89756B8BC41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7" name="Group 547">
                      <a:extLst>
                        <a:ext uri="{FF2B5EF4-FFF2-40B4-BE49-F238E27FC236}">
                          <a16:creationId xmlns:a16="http://schemas.microsoft.com/office/drawing/2014/main" id="{0F80C0B1-E8B7-584E-BB76-A36754CAED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2" name="Straight Connector 1641">
                        <a:extLst>
                          <a:ext uri="{FF2B5EF4-FFF2-40B4-BE49-F238E27FC236}">
                            <a16:creationId xmlns:a16="http://schemas.microsoft.com/office/drawing/2014/main" id="{FF273DAF-D46D-694D-B748-52B836CADE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3" name="Straight Connector 1642">
                        <a:extLst>
                          <a:ext uri="{FF2B5EF4-FFF2-40B4-BE49-F238E27FC236}">
                            <a16:creationId xmlns:a16="http://schemas.microsoft.com/office/drawing/2014/main" id="{9F018195-5B35-9645-80DF-DAFD938AF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8" name="Group 549">
                      <a:extLst>
                        <a:ext uri="{FF2B5EF4-FFF2-40B4-BE49-F238E27FC236}">
                          <a16:creationId xmlns:a16="http://schemas.microsoft.com/office/drawing/2014/main" id="{438A8C66-3D78-344E-96C6-236DB1FBB53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0" name="Straight Connector 1639">
                        <a:extLst>
                          <a:ext uri="{FF2B5EF4-FFF2-40B4-BE49-F238E27FC236}">
                            <a16:creationId xmlns:a16="http://schemas.microsoft.com/office/drawing/2014/main" id="{431CCD44-CD37-7145-B8AE-BCC23C4385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1" name="Straight Connector 1640">
                        <a:extLst>
                          <a:ext uri="{FF2B5EF4-FFF2-40B4-BE49-F238E27FC236}">
                            <a16:creationId xmlns:a16="http://schemas.microsoft.com/office/drawing/2014/main" id="{FBCF33C2-A091-E545-88F4-C6751E1FBB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9" name="Group 550">
                      <a:extLst>
                        <a:ext uri="{FF2B5EF4-FFF2-40B4-BE49-F238E27FC236}">
                          <a16:creationId xmlns:a16="http://schemas.microsoft.com/office/drawing/2014/main" id="{EFD99DC6-58E7-3041-B9ED-DC565FE3F0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8" name="Straight Connector 1637">
                        <a:extLst>
                          <a:ext uri="{FF2B5EF4-FFF2-40B4-BE49-F238E27FC236}">
                            <a16:creationId xmlns:a16="http://schemas.microsoft.com/office/drawing/2014/main" id="{89AEF845-2909-0E4F-A153-32BAEB9B93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9" name="Straight Connector 1638">
                        <a:extLst>
                          <a:ext uri="{FF2B5EF4-FFF2-40B4-BE49-F238E27FC236}">
                            <a16:creationId xmlns:a16="http://schemas.microsoft.com/office/drawing/2014/main" id="{30BD0365-9EE5-E941-901A-FC59113129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0" name="Group 551">
                      <a:extLst>
                        <a:ext uri="{FF2B5EF4-FFF2-40B4-BE49-F238E27FC236}">
                          <a16:creationId xmlns:a16="http://schemas.microsoft.com/office/drawing/2014/main" id="{6C182843-47E5-1044-A24C-DD2D8319C0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6" name="Straight Connector 1635">
                        <a:extLst>
                          <a:ext uri="{FF2B5EF4-FFF2-40B4-BE49-F238E27FC236}">
                            <a16:creationId xmlns:a16="http://schemas.microsoft.com/office/drawing/2014/main" id="{1877A5A1-5195-2748-803D-13DA4BBEEA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7" name="Straight Connector 1636">
                        <a:extLst>
                          <a:ext uri="{FF2B5EF4-FFF2-40B4-BE49-F238E27FC236}">
                            <a16:creationId xmlns:a16="http://schemas.microsoft.com/office/drawing/2014/main" id="{6DECF026-CEB8-F34F-85B6-5F9DF33D54A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1" name="Group 552">
                      <a:extLst>
                        <a:ext uri="{FF2B5EF4-FFF2-40B4-BE49-F238E27FC236}">
                          <a16:creationId xmlns:a16="http://schemas.microsoft.com/office/drawing/2014/main" id="{588B3902-0EE5-F74A-AC43-4D7E177DA5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4" name="Straight Connector 1633">
                        <a:extLst>
                          <a:ext uri="{FF2B5EF4-FFF2-40B4-BE49-F238E27FC236}">
                            <a16:creationId xmlns:a16="http://schemas.microsoft.com/office/drawing/2014/main" id="{7E693108-9527-A144-BC69-A39AC6E7BB4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5" name="Straight Connector 1634">
                        <a:extLst>
                          <a:ext uri="{FF2B5EF4-FFF2-40B4-BE49-F238E27FC236}">
                            <a16:creationId xmlns:a16="http://schemas.microsoft.com/office/drawing/2014/main" id="{78BD4A52-8C11-7B4C-9428-8EB321B7DD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2" name="Group 555">
                      <a:extLst>
                        <a:ext uri="{FF2B5EF4-FFF2-40B4-BE49-F238E27FC236}">
                          <a16:creationId xmlns:a16="http://schemas.microsoft.com/office/drawing/2014/main" id="{E4DB450A-C4F3-2941-9EF9-BB5774FCFA6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2" name="Straight Connector 1631">
                        <a:extLst>
                          <a:ext uri="{FF2B5EF4-FFF2-40B4-BE49-F238E27FC236}">
                            <a16:creationId xmlns:a16="http://schemas.microsoft.com/office/drawing/2014/main" id="{5ADB41B7-AD45-5B43-9F87-EF98961FE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3" name="Straight Connector 1632">
                        <a:extLst>
                          <a:ext uri="{FF2B5EF4-FFF2-40B4-BE49-F238E27FC236}">
                            <a16:creationId xmlns:a16="http://schemas.microsoft.com/office/drawing/2014/main" id="{8AE10DF0-FE41-1F4B-95FF-81AC84C4A1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3" name="Group 556">
                      <a:extLst>
                        <a:ext uri="{FF2B5EF4-FFF2-40B4-BE49-F238E27FC236}">
                          <a16:creationId xmlns:a16="http://schemas.microsoft.com/office/drawing/2014/main" id="{F615EE8F-919D-824C-A8BA-C82266DBFB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0" name="Straight Connector 1629">
                        <a:extLst>
                          <a:ext uri="{FF2B5EF4-FFF2-40B4-BE49-F238E27FC236}">
                            <a16:creationId xmlns:a16="http://schemas.microsoft.com/office/drawing/2014/main" id="{7D41954C-E43D-9345-AA3A-2D6DBAFE0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1" name="Straight Connector 1630">
                        <a:extLst>
                          <a:ext uri="{FF2B5EF4-FFF2-40B4-BE49-F238E27FC236}">
                            <a16:creationId xmlns:a16="http://schemas.microsoft.com/office/drawing/2014/main" id="{1D514AC8-18AE-BB47-A867-D99FC6B594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4" name="Group 557">
                      <a:extLst>
                        <a:ext uri="{FF2B5EF4-FFF2-40B4-BE49-F238E27FC236}">
                          <a16:creationId xmlns:a16="http://schemas.microsoft.com/office/drawing/2014/main" id="{D0A50830-6ECF-0347-9E90-0650BCA116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8" name="Straight Connector 1627">
                        <a:extLst>
                          <a:ext uri="{FF2B5EF4-FFF2-40B4-BE49-F238E27FC236}">
                            <a16:creationId xmlns:a16="http://schemas.microsoft.com/office/drawing/2014/main" id="{56471FAD-1690-FB4E-ABB3-CA5FC1974CE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9" name="Straight Connector 1628">
                        <a:extLst>
                          <a:ext uri="{FF2B5EF4-FFF2-40B4-BE49-F238E27FC236}">
                            <a16:creationId xmlns:a16="http://schemas.microsoft.com/office/drawing/2014/main" id="{8DA93F94-E553-B141-8EE5-BD9781617B4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5" name="Group 558">
                      <a:extLst>
                        <a:ext uri="{FF2B5EF4-FFF2-40B4-BE49-F238E27FC236}">
                          <a16:creationId xmlns:a16="http://schemas.microsoft.com/office/drawing/2014/main" id="{C4ED29A0-28D1-DF44-B7FA-B807FADA0D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6" name="Straight Connector 1625">
                        <a:extLst>
                          <a:ext uri="{FF2B5EF4-FFF2-40B4-BE49-F238E27FC236}">
                            <a16:creationId xmlns:a16="http://schemas.microsoft.com/office/drawing/2014/main" id="{DD7F3869-B14B-AA4A-A6F0-4EBEB6F709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7" name="Straight Connector 1626">
                        <a:extLst>
                          <a:ext uri="{FF2B5EF4-FFF2-40B4-BE49-F238E27FC236}">
                            <a16:creationId xmlns:a16="http://schemas.microsoft.com/office/drawing/2014/main" id="{AC55E71E-1CEA-0F47-9140-4D22A139E78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88" name="Straight Connector 1587">
                    <a:extLst>
                      <a:ext uri="{FF2B5EF4-FFF2-40B4-BE49-F238E27FC236}">
                        <a16:creationId xmlns:a16="http://schemas.microsoft.com/office/drawing/2014/main" id="{51AEFC79-C0CE-354E-9AE3-4586ACDA69B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9" name="Straight Connector 1588">
                    <a:extLst>
                      <a:ext uri="{FF2B5EF4-FFF2-40B4-BE49-F238E27FC236}">
                        <a16:creationId xmlns:a16="http://schemas.microsoft.com/office/drawing/2014/main" id="{FD4F1EE2-46C7-9449-A095-4B87647A998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0" name="Straight Connector 1589">
                    <a:extLst>
                      <a:ext uri="{FF2B5EF4-FFF2-40B4-BE49-F238E27FC236}">
                        <a16:creationId xmlns:a16="http://schemas.microsoft.com/office/drawing/2014/main" id="{E59D1F5E-1765-A542-99FE-0E143DE7282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1" name="Straight Connector 1590">
                    <a:extLst>
                      <a:ext uri="{FF2B5EF4-FFF2-40B4-BE49-F238E27FC236}">
                        <a16:creationId xmlns:a16="http://schemas.microsoft.com/office/drawing/2014/main" id="{3B2F561D-5B7D-BD48-9097-1F4078A5001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2" name="Straight Connector 1591">
                    <a:extLst>
                      <a:ext uri="{FF2B5EF4-FFF2-40B4-BE49-F238E27FC236}">
                        <a16:creationId xmlns:a16="http://schemas.microsoft.com/office/drawing/2014/main" id="{44057ECE-E09C-444B-90FB-1C7FD86620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3" name="Straight Connector 1592">
                    <a:extLst>
                      <a:ext uri="{FF2B5EF4-FFF2-40B4-BE49-F238E27FC236}">
                        <a16:creationId xmlns:a16="http://schemas.microsoft.com/office/drawing/2014/main" id="{67F46BC3-97F2-D547-925B-28D0A49E274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4" name="Straight Connector 1593">
                    <a:extLst>
                      <a:ext uri="{FF2B5EF4-FFF2-40B4-BE49-F238E27FC236}">
                        <a16:creationId xmlns:a16="http://schemas.microsoft.com/office/drawing/2014/main" id="{B904CD11-034A-A147-85C0-964CA3FF02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5" name="Straight Connector 1594">
                    <a:extLst>
                      <a:ext uri="{FF2B5EF4-FFF2-40B4-BE49-F238E27FC236}">
                        <a16:creationId xmlns:a16="http://schemas.microsoft.com/office/drawing/2014/main" id="{5993DDFC-AEA0-3D41-8002-235FA39FD9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6" name="Straight Connector 1595">
                    <a:extLst>
                      <a:ext uri="{FF2B5EF4-FFF2-40B4-BE49-F238E27FC236}">
                        <a16:creationId xmlns:a16="http://schemas.microsoft.com/office/drawing/2014/main" id="{DF48E2ED-5D97-7646-BD9C-C3E60048AC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7" name="Straight Connector 1596">
                    <a:extLst>
                      <a:ext uri="{FF2B5EF4-FFF2-40B4-BE49-F238E27FC236}">
                        <a16:creationId xmlns:a16="http://schemas.microsoft.com/office/drawing/2014/main" id="{893604D8-A701-6544-BAFC-76EA39B76A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8" name="Straight Connector 1597">
                    <a:extLst>
                      <a:ext uri="{FF2B5EF4-FFF2-40B4-BE49-F238E27FC236}">
                        <a16:creationId xmlns:a16="http://schemas.microsoft.com/office/drawing/2014/main" id="{D7C394DE-4634-3043-9B2B-C0B111EEF53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9" name="Straight Connector 1598">
                    <a:extLst>
                      <a:ext uri="{FF2B5EF4-FFF2-40B4-BE49-F238E27FC236}">
                        <a16:creationId xmlns:a16="http://schemas.microsoft.com/office/drawing/2014/main" id="{7C02002F-ACDC-494F-B6D1-BFA4A813C8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0" name="Straight Connector 1599">
                    <a:extLst>
                      <a:ext uri="{FF2B5EF4-FFF2-40B4-BE49-F238E27FC236}">
                        <a16:creationId xmlns:a16="http://schemas.microsoft.com/office/drawing/2014/main" id="{909B7D10-613D-9245-A151-344ADF19B1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01" name="Group 1600">
                    <a:extLst>
                      <a:ext uri="{FF2B5EF4-FFF2-40B4-BE49-F238E27FC236}">
                        <a16:creationId xmlns:a16="http://schemas.microsoft.com/office/drawing/2014/main" id="{A616C864-71EE-B54E-939B-3D3A42BF91D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02" name="Rectangle 1601">
                      <a:extLst>
                        <a:ext uri="{FF2B5EF4-FFF2-40B4-BE49-F238E27FC236}">
                          <a16:creationId xmlns:a16="http://schemas.microsoft.com/office/drawing/2014/main" id="{5A762B41-8A5B-6640-A148-274FEDF9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3" name="Freeform 1602">
                      <a:extLst>
                        <a:ext uri="{FF2B5EF4-FFF2-40B4-BE49-F238E27FC236}">
                          <a16:creationId xmlns:a16="http://schemas.microsoft.com/office/drawing/2014/main" id="{9B7CD8E5-AF15-AB4D-8F92-7CC71A7A0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04" name="Group 1603">
                      <a:extLst>
                        <a:ext uri="{FF2B5EF4-FFF2-40B4-BE49-F238E27FC236}">
                          <a16:creationId xmlns:a16="http://schemas.microsoft.com/office/drawing/2014/main" id="{35F37621-3667-C44B-A08E-C51F443B7C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05" name="Freeform 1604">
                        <a:extLst>
                          <a:ext uri="{FF2B5EF4-FFF2-40B4-BE49-F238E27FC236}">
                            <a16:creationId xmlns:a16="http://schemas.microsoft.com/office/drawing/2014/main" id="{980C0CCE-3ABC-E746-B1AF-A740EAA9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6" name="Freeform 1605">
                        <a:extLst>
                          <a:ext uri="{FF2B5EF4-FFF2-40B4-BE49-F238E27FC236}">
                            <a16:creationId xmlns:a16="http://schemas.microsoft.com/office/drawing/2014/main" id="{AFFB1AA9-5391-4F49-B3E8-6EFDEE22CF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7" name="Freeform 1606">
                        <a:extLst>
                          <a:ext uri="{FF2B5EF4-FFF2-40B4-BE49-F238E27FC236}">
                            <a16:creationId xmlns:a16="http://schemas.microsoft.com/office/drawing/2014/main" id="{2B7328EE-F236-5F47-8F3D-E670F5CC5D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8" name="Freeform 1607">
                        <a:extLst>
                          <a:ext uri="{FF2B5EF4-FFF2-40B4-BE49-F238E27FC236}">
                            <a16:creationId xmlns:a16="http://schemas.microsoft.com/office/drawing/2014/main" id="{E8DB347E-300E-604B-9061-178C79602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7" name="Group 1516">
                  <a:extLst>
                    <a:ext uri="{FF2B5EF4-FFF2-40B4-BE49-F238E27FC236}">
                      <a16:creationId xmlns:a16="http://schemas.microsoft.com/office/drawing/2014/main" id="{F2917793-D605-B849-BBEE-338D24A50838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20" name="Group 506">
                    <a:extLst>
                      <a:ext uri="{FF2B5EF4-FFF2-40B4-BE49-F238E27FC236}">
                        <a16:creationId xmlns:a16="http://schemas.microsoft.com/office/drawing/2014/main" id="{955BBAF6-C544-F941-9000-529D7EE30C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550" name="Rectangle 1549">
                      <a:extLst>
                        <a:ext uri="{FF2B5EF4-FFF2-40B4-BE49-F238E27FC236}">
                          <a16:creationId xmlns:a16="http://schemas.microsoft.com/office/drawing/2014/main" id="{38CBBD4C-071B-2A43-AFE1-EA793281B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1" name="Straight Connector 1550">
                      <a:extLst>
                        <a:ext uri="{FF2B5EF4-FFF2-40B4-BE49-F238E27FC236}">
                          <a16:creationId xmlns:a16="http://schemas.microsoft.com/office/drawing/2014/main" id="{F66DCF05-D8BA-9F46-B2A6-1D1E3866BC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2" name="Rectangle 1551">
                      <a:extLst>
                        <a:ext uri="{FF2B5EF4-FFF2-40B4-BE49-F238E27FC236}">
                          <a16:creationId xmlns:a16="http://schemas.microsoft.com/office/drawing/2014/main" id="{1429C9E6-F6D2-804B-9054-C5B42B49F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3" name="Straight Connector 1552">
                      <a:extLst>
                        <a:ext uri="{FF2B5EF4-FFF2-40B4-BE49-F238E27FC236}">
                          <a16:creationId xmlns:a16="http://schemas.microsoft.com/office/drawing/2014/main" id="{5C198BB9-B507-1147-BC5F-45090D4401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4" name="Rectangle 1553">
                      <a:extLst>
                        <a:ext uri="{FF2B5EF4-FFF2-40B4-BE49-F238E27FC236}">
                          <a16:creationId xmlns:a16="http://schemas.microsoft.com/office/drawing/2014/main" id="{067374E9-C773-9A45-895F-53ABEA21E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5" name="Rectangle 1554">
                      <a:extLst>
                        <a:ext uri="{FF2B5EF4-FFF2-40B4-BE49-F238E27FC236}">
                          <a16:creationId xmlns:a16="http://schemas.microsoft.com/office/drawing/2014/main" id="{BEB755DE-93EE-B94B-BF4F-7E39F74CB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6" name="Straight Connector 1555">
                      <a:extLst>
                        <a:ext uri="{FF2B5EF4-FFF2-40B4-BE49-F238E27FC236}">
                          <a16:creationId xmlns:a16="http://schemas.microsoft.com/office/drawing/2014/main" id="{7C53239E-91F4-6D4D-AEF6-7A4DC724C1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57" name="Group 544">
                      <a:extLst>
                        <a:ext uri="{FF2B5EF4-FFF2-40B4-BE49-F238E27FC236}">
                          <a16:creationId xmlns:a16="http://schemas.microsoft.com/office/drawing/2014/main" id="{46B5E060-33BB-6C42-8892-DC9F58D203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5" name="Straight Connector 1584">
                        <a:extLst>
                          <a:ext uri="{FF2B5EF4-FFF2-40B4-BE49-F238E27FC236}">
                            <a16:creationId xmlns:a16="http://schemas.microsoft.com/office/drawing/2014/main" id="{ADBDFE04-15F5-974B-849B-DD6A2B29DAF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6" name="Straight Connector 1585">
                        <a:extLst>
                          <a:ext uri="{FF2B5EF4-FFF2-40B4-BE49-F238E27FC236}">
                            <a16:creationId xmlns:a16="http://schemas.microsoft.com/office/drawing/2014/main" id="{EC584186-C946-A84E-A827-1C268347CB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8" name="Group 547">
                      <a:extLst>
                        <a:ext uri="{FF2B5EF4-FFF2-40B4-BE49-F238E27FC236}">
                          <a16:creationId xmlns:a16="http://schemas.microsoft.com/office/drawing/2014/main" id="{3BEDB270-10EB-AC46-92B2-CC513D0BDE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3" name="Straight Connector 1582">
                        <a:extLst>
                          <a:ext uri="{FF2B5EF4-FFF2-40B4-BE49-F238E27FC236}">
                            <a16:creationId xmlns:a16="http://schemas.microsoft.com/office/drawing/2014/main" id="{26B27D45-147E-A54B-AA74-56CDFA9D0DD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4" name="Straight Connector 1583">
                        <a:extLst>
                          <a:ext uri="{FF2B5EF4-FFF2-40B4-BE49-F238E27FC236}">
                            <a16:creationId xmlns:a16="http://schemas.microsoft.com/office/drawing/2014/main" id="{24EEE3D2-C962-E843-914C-39CEBCCC19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9" name="Group 549">
                      <a:extLst>
                        <a:ext uri="{FF2B5EF4-FFF2-40B4-BE49-F238E27FC236}">
                          <a16:creationId xmlns:a16="http://schemas.microsoft.com/office/drawing/2014/main" id="{428E0C6F-DF09-EA41-A85D-334507221C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1" name="Straight Connector 1580">
                        <a:extLst>
                          <a:ext uri="{FF2B5EF4-FFF2-40B4-BE49-F238E27FC236}">
                            <a16:creationId xmlns:a16="http://schemas.microsoft.com/office/drawing/2014/main" id="{AF19D63A-FD23-F045-825F-C30CAA10692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2" name="Straight Connector 1581">
                        <a:extLst>
                          <a:ext uri="{FF2B5EF4-FFF2-40B4-BE49-F238E27FC236}">
                            <a16:creationId xmlns:a16="http://schemas.microsoft.com/office/drawing/2014/main" id="{F21F4910-8C04-4746-8DF2-148815D24A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0" name="Group 550">
                      <a:extLst>
                        <a:ext uri="{FF2B5EF4-FFF2-40B4-BE49-F238E27FC236}">
                          <a16:creationId xmlns:a16="http://schemas.microsoft.com/office/drawing/2014/main" id="{97225B84-3AF2-BC4E-8B60-1BCFF0D7CE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9" name="Straight Connector 1578">
                        <a:extLst>
                          <a:ext uri="{FF2B5EF4-FFF2-40B4-BE49-F238E27FC236}">
                            <a16:creationId xmlns:a16="http://schemas.microsoft.com/office/drawing/2014/main" id="{347A7188-B380-4446-8148-261FB17EDA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0" name="Straight Connector 1579">
                        <a:extLst>
                          <a:ext uri="{FF2B5EF4-FFF2-40B4-BE49-F238E27FC236}">
                            <a16:creationId xmlns:a16="http://schemas.microsoft.com/office/drawing/2014/main" id="{17272D00-F61A-9148-84AE-1C51FEA930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" name="Group 551">
                      <a:extLst>
                        <a:ext uri="{FF2B5EF4-FFF2-40B4-BE49-F238E27FC236}">
                          <a16:creationId xmlns:a16="http://schemas.microsoft.com/office/drawing/2014/main" id="{D9600F4E-03B5-AA41-93AC-A4592AE8DA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7" name="Straight Connector 1576">
                        <a:extLst>
                          <a:ext uri="{FF2B5EF4-FFF2-40B4-BE49-F238E27FC236}">
                            <a16:creationId xmlns:a16="http://schemas.microsoft.com/office/drawing/2014/main" id="{52EEAD92-E5D5-BD48-B650-65C679D57E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Straight Connector 1577">
                        <a:extLst>
                          <a:ext uri="{FF2B5EF4-FFF2-40B4-BE49-F238E27FC236}">
                            <a16:creationId xmlns:a16="http://schemas.microsoft.com/office/drawing/2014/main" id="{F9135993-93A6-034C-85B8-51625CA9E22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2" name="Group 552">
                      <a:extLst>
                        <a:ext uri="{FF2B5EF4-FFF2-40B4-BE49-F238E27FC236}">
                          <a16:creationId xmlns:a16="http://schemas.microsoft.com/office/drawing/2014/main" id="{80556CE6-DD3F-1142-9323-200596D943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5" name="Straight Connector 1574">
                        <a:extLst>
                          <a:ext uri="{FF2B5EF4-FFF2-40B4-BE49-F238E27FC236}">
                            <a16:creationId xmlns:a16="http://schemas.microsoft.com/office/drawing/2014/main" id="{72397CD9-A323-2B4C-AAAD-2A14A82987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Straight Connector 1575">
                        <a:extLst>
                          <a:ext uri="{FF2B5EF4-FFF2-40B4-BE49-F238E27FC236}">
                            <a16:creationId xmlns:a16="http://schemas.microsoft.com/office/drawing/2014/main" id="{E999D386-8B28-584F-92C7-A91A624D308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3" name="Group 555">
                      <a:extLst>
                        <a:ext uri="{FF2B5EF4-FFF2-40B4-BE49-F238E27FC236}">
                          <a16:creationId xmlns:a16="http://schemas.microsoft.com/office/drawing/2014/main" id="{0619CBCA-77AE-1D43-803D-EAB6F9EF1D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3" name="Straight Connector 1572">
                        <a:extLst>
                          <a:ext uri="{FF2B5EF4-FFF2-40B4-BE49-F238E27FC236}">
                            <a16:creationId xmlns:a16="http://schemas.microsoft.com/office/drawing/2014/main" id="{06D9F08A-85B9-5E46-877B-F25E2ABA8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4" name="Straight Connector 1573">
                        <a:extLst>
                          <a:ext uri="{FF2B5EF4-FFF2-40B4-BE49-F238E27FC236}">
                            <a16:creationId xmlns:a16="http://schemas.microsoft.com/office/drawing/2014/main" id="{BC1DD6F4-7372-5C4D-AAB3-CE37EB9E88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" name="Group 556">
                      <a:extLst>
                        <a:ext uri="{FF2B5EF4-FFF2-40B4-BE49-F238E27FC236}">
                          <a16:creationId xmlns:a16="http://schemas.microsoft.com/office/drawing/2014/main" id="{D481552C-9890-0A4F-9807-6B34A053A2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1" name="Straight Connector 1570">
                        <a:extLst>
                          <a:ext uri="{FF2B5EF4-FFF2-40B4-BE49-F238E27FC236}">
                            <a16:creationId xmlns:a16="http://schemas.microsoft.com/office/drawing/2014/main" id="{790743ED-875E-BA4F-A79F-4570FDB2FE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2" name="Straight Connector 1571">
                        <a:extLst>
                          <a:ext uri="{FF2B5EF4-FFF2-40B4-BE49-F238E27FC236}">
                            <a16:creationId xmlns:a16="http://schemas.microsoft.com/office/drawing/2014/main" id="{858CA844-E559-A242-88A8-61D123DFA3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5" name="Group 557">
                      <a:extLst>
                        <a:ext uri="{FF2B5EF4-FFF2-40B4-BE49-F238E27FC236}">
                          <a16:creationId xmlns:a16="http://schemas.microsoft.com/office/drawing/2014/main" id="{9AACAFD0-218B-DA41-87C4-8125DB6D08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9" name="Straight Connector 1568">
                        <a:extLst>
                          <a:ext uri="{FF2B5EF4-FFF2-40B4-BE49-F238E27FC236}">
                            <a16:creationId xmlns:a16="http://schemas.microsoft.com/office/drawing/2014/main" id="{97D754C4-051A-E945-AB99-B39C8BF1359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" name="Straight Connector 1569">
                        <a:extLst>
                          <a:ext uri="{FF2B5EF4-FFF2-40B4-BE49-F238E27FC236}">
                            <a16:creationId xmlns:a16="http://schemas.microsoft.com/office/drawing/2014/main" id="{FEA68C3D-D798-4642-B899-BF66DFB264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6" name="Group 558">
                      <a:extLst>
                        <a:ext uri="{FF2B5EF4-FFF2-40B4-BE49-F238E27FC236}">
                          <a16:creationId xmlns:a16="http://schemas.microsoft.com/office/drawing/2014/main" id="{7F73C6EE-CB22-F146-B4C3-EF7955FF24F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7" name="Straight Connector 1566">
                        <a:extLst>
                          <a:ext uri="{FF2B5EF4-FFF2-40B4-BE49-F238E27FC236}">
                            <a16:creationId xmlns:a16="http://schemas.microsoft.com/office/drawing/2014/main" id="{13D897A1-717C-0D42-BD29-475D8B236C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" name="Straight Connector 1567">
                        <a:extLst>
                          <a:ext uri="{FF2B5EF4-FFF2-40B4-BE49-F238E27FC236}">
                            <a16:creationId xmlns:a16="http://schemas.microsoft.com/office/drawing/2014/main" id="{80BA5EF9-2B0B-F34F-ADE3-C17D3A67A0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21" name="Straight Connector 1520">
                    <a:extLst>
                      <a:ext uri="{FF2B5EF4-FFF2-40B4-BE49-F238E27FC236}">
                        <a16:creationId xmlns:a16="http://schemas.microsoft.com/office/drawing/2014/main" id="{4D52B0DE-6799-354E-B965-5BF57955EA2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Straight Connector 1521">
                    <a:extLst>
                      <a:ext uri="{FF2B5EF4-FFF2-40B4-BE49-F238E27FC236}">
                        <a16:creationId xmlns:a16="http://schemas.microsoft.com/office/drawing/2014/main" id="{E4FE85BE-A9B8-AA4B-9877-2BF00591292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Straight Connector 1522">
                    <a:extLst>
                      <a:ext uri="{FF2B5EF4-FFF2-40B4-BE49-F238E27FC236}">
                        <a16:creationId xmlns:a16="http://schemas.microsoft.com/office/drawing/2014/main" id="{AE1AA4F9-DAFA-4742-9E8C-9051EB26B6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Straight Connector 1523">
                    <a:extLst>
                      <a:ext uri="{FF2B5EF4-FFF2-40B4-BE49-F238E27FC236}">
                        <a16:creationId xmlns:a16="http://schemas.microsoft.com/office/drawing/2014/main" id="{E5DB4B8C-212F-3C40-A2A0-B74B09A9666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Straight Connector 1524">
                    <a:extLst>
                      <a:ext uri="{FF2B5EF4-FFF2-40B4-BE49-F238E27FC236}">
                        <a16:creationId xmlns:a16="http://schemas.microsoft.com/office/drawing/2014/main" id="{B613C5B5-3A60-4E43-B59E-6E612FE854A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Straight Connector 1525">
                    <a:extLst>
                      <a:ext uri="{FF2B5EF4-FFF2-40B4-BE49-F238E27FC236}">
                        <a16:creationId xmlns:a16="http://schemas.microsoft.com/office/drawing/2014/main" id="{42B1C73F-43E5-E540-91D8-4B1B4D3C911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Straight Connector 1526">
                    <a:extLst>
                      <a:ext uri="{FF2B5EF4-FFF2-40B4-BE49-F238E27FC236}">
                        <a16:creationId xmlns:a16="http://schemas.microsoft.com/office/drawing/2014/main" id="{6BAE1578-A40B-F943-99DB-3254D31E3B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Straight Connector 1527">
                    <a:extLst>
                      <a:ext uri="{FF2B5EF4-FFF2-40B4-BE49-F238E27FC236}">
                        <a16:creationId xmlns:a16="http://schemas.microsoft.com/office/drawing/2014/main" id="{4EAF00CC-D5B3-4144-95A6-06081BD90FA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Straight Connector 1528">
                    <a:extLst>
                      <a:ext uri="{FF2B5EF4-FFF2-40B4-BE49-F238E27FC236}">
                        <a16:creationId xmlns:a16="http://schemas.microsoft.com/office/drawing/2014/main" id="{07BD8305-2C35-0C45-9519-DFB1613AD7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Straight Connector 1529">
                    <a:extLst>
                      <a:ext uri="{FF2B5EF4-FFF2-40B4-BE49-F238E27FC236}">
                        <a16:creationId xmlns:a16="http://schemas.microsoft.com/office/drawing/2014/main" id="{79BD2465-851E-704E-B47A-CEC6219388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1" name="Straight Connector 1530">
                    <a:extLst>
                      <a:ext uri="{FF2B5EF4-FFF2-40B4-BE49-F238E27FC236}">
                        <a16:creationId xmlns:a16="http://schemas.microsoft.com/office/drawing/2014/main" id="{312B5A25-7E0B-F94E-8EEB-3E46C02C71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2" name="Straight Connector 1531">
                    <a:extLst>
                      <a:ext uri="{FF2B5EF4-FFF2-40B4-BE49-F238E27FC236}">
                        <a16:creationId xmlns:a16="http://schemas.microsoft.com/office/drawing/2014/main" id="{52BFB82E-06D8-E04F-8480-0E5AFAF1D30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3" name="Straight Connector 1532">
                    <a:extLst>
                      <a:ext uri="{FF2B5EF4-FFF2-40B4-BE49-F238E27FC236}">
                        <a16:creationId xmlns:a16="http://schemas.microsoft.com/office/drawing/2014/main" id="{CBFD5BCD-9454-DB45-91FD-50497BC43C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78644971-068C-5F47-8FFC-E72F7FB76A2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535" name="Rectangle 1534">
                      <a:extLst>
                        <a:ext uri="{FF2B5EF4-FFF2-40B4-BE49-F238E27FC236}">
                          <a16:creationId xmlns:a16="http://schemas.microsoft.com/office/drawing/2014/main" id="{B68ABC31-2151-8A48-9388-7815DE80A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536" name="Freeform 1535">
                      <a:extLst>
                        <a:ext uri="{FF2B5EF4-FFF2-40B4-BE49-F238E27FC236}">
                          <a16:creationId xmlns:a16="http://schemas.microsoft.com/office/drawing/2014/main" id="{0ED87B0B-183A-CC47-B056-65616589B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537" name="Group 1536">
                      <a:extLst>
                        <a:ext uri="{FF2B5EF4-FFF2-40B4-BE49-F238E27FC236}">
                          <a16:creationId xmlns:a16="http://schemas.microsoft.com/office/drawing/2014/main" id="{2F066083-E150-9F4E-B6B6-EABD82727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538" name="Freeform 1537">
                        <a:extLst>
                          <a:ext uri="{FF2B5EF4-FFF2-40B4-BE49-F238E27FC236}">
                            <a16:creationId xmlns:a16="http://schemas.microsoft.com/office/drawing/2014/main" id="{165E0A0C-E1DF-EE45-B006-636B9AA163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39" name="Freeform 1538">
                        <a:extLst>
                          <a:ext uri="{FF2B5EF4-FFF2-40B4-BE49-F238E27FC236}">
                            <a16:creationId xmlns:a16="http://schemas.microsoft.com/office/drawing/2014/main" id="{C0FFD06E-98D8-304D-987A-EBF5F426E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8" name="Freeform 1547">
                        <a:extLst>
                          <a:ext uri="{FF2B5EF4-FFF2-40B4-BE49-F238E27FC236}">
                            <a16:creationId xmlns:a16="http://schemas.microsoft.com/office/drawing/2014/main" id="{6698A99A-2E59-E743-BA66-11FBFAD00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9" name="Freeform 1548">
                        <a:extLst>
                          <a:ext uri="{FF2B5EF4-FFF2-40B4-BE49-F238E27FC236}">
                            <a16:creationId xmlns:a16="http://schemas.microsoft.com/office/drawing/2014/main" id="{56596CA1-6B7B-7B46-BBA2-05732F306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518" name="TextBox 1517">
                  <a:extLst>
                    <a:ext uri="{FF2B5EF4-FFF2-40B4-BE49-F238E27FC236}">
                      <a16:creationId xmlns:a16="http://schemas.microsoft.com/office/drawing/2014/main" id="{7C218AA4-F685-7147-A554-512DE922896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519" name="TextBox 1518">
                  <a:extLst>
                    <a:ext uri="{FF2B5EF4-FFF2-40B4-BE49-F238E27FC236}">
                      <a16:creationId xmlns:a16="http://schemas.microsoft.com/office/drawing/2014/main" id="{2AFF6A51-0E9C-6542-A095-E2D65CA2CAE5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6FB70E42-F207-C34C-A92F-5C1F00873E24}"/>
                  </a:ext>
                </a:extLst>
              </p:cNvPr>
              <p:cNvGrpSpPr/>
              <p:nvPr/>
            </p:nvGrpSpPr>
            <p:grpSpPr>
              <a:xfrm>
                <a:off x="628478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F1E66F3-F547-C041-9F8F-F700E531D02C}"/>
                    </a:ext>
                  </a:extLst>
                </p:cNvPr>
                <p:cNvCxnSpPr>
                  <a:cxnSpLocks/>
                  <a:endCxn id="1469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98DC2E6A-1FE9-5C4C-9392-4DEE0FF65798}"/>
                    </a:ext>
                  </a:extLst>
                </p:cNvPr>
                <p:cNvCxnSpPr>
                  <a:cxnSpLocks/>
                  <a:endCxn id="1413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A2462569-5A17-0A42-A9C3-C1F21EBA7043}"/>
                    </a:ext>
                  </a:extLst>
                </p:cNvPr>
                <p:cNvCxnSpPr>
                  <a:cxnSpLocks/>
                  <a:endCxn id="128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1CAFC7E7-942E-814A-94A8-6FFD15657517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451" name="Group 506">
                    <a:extLst>
                      <a:ext uri="{FF2B5EF4-FFF2-40B4-BE49-F238E27FC236}">
                        <a16:creationId xmlns:a16="http://schemas.microsoft.com/office/drawing/2014/main" id="{B1E12053-B78A-6749-BB5F-757A979C60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73" name="Rectangle 1472">
                      <a:extLst>
                        <a:ext uri="{FF2B5EF4-FFF2-40B4-BE49-F238E27FC236}">
                          <a16:creationId xmlns:a16="http://schemas.microsoft.com/office/drawing/2014/main" id="{0505681B-17E1-0A49-9ADB-C9BC81CEC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4" name="Straight Connector 1473">
                      <a:extLst>
                        <a:ext uri="{FF2B5EF4-FFF2-40B4-BE49-F238E27FC236}">
                          <a16:creationId xmlns:a16="http://schemas.microsoft.com/office/drawing/2014/main" id="{12B0486F-5CA2-5348-ABAB-854C7EABBA1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5" name="Rectangle 1474">
                      <a:extLst>
                        <a:ext uri="{FF2B5EF4-FFF2-40B4-BE49-F238E27FC236}">
                          <a16:creationId xmlns:a16="http://schemas.microsoft.com/office/drawing/2014/main" id="{FF9D0D3F-A7E1-8A4B-BDF9-0D1A65C6F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6" name="Straight Connector 1475">
                      <a:extLst>
                        <a:ext uri="{FF2B5EF4-FFF2-40B4-BE49-F238E27FC236}">
                          <a16:creationId xmlns:a16="http://schemas.microsoft.com/office/drawing/2014/main" id="{7D2F934E-0C1F-1B43-A4CE-AF56BDEA08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7" name="Rectangle 1476">
                      <a:extLst>
                        <a:ext uri="{FF2B5EF4-FFF2-40B4-BE49-F238E27FC236}">
                          <a16:creationId xmlns:a16="http://schemas.microsoft.com/office/drawing/2014/main" id="{3CD7D9B0-63C4-374A-8154-5749DC41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8" name="Rectangle 1477">
                      <a:extLst>
                        <a:ext uri="{FF2B5EF4-FFF2-40B4-BE49-F238E27FC236}">
                          <a16:creationId xmlns:a16="http://schemas.microsoft.com/office/drawing/2014/main" id="{A3379F41-4BCC-7A49-B02F-685D2FE16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9" name="Straight Connector 1478">
                      <a:extLst>
                        <a:ext uri="{FF2B5EF4-FFF2-40B4-BE49-F238E27FC236}">
                          <a16:creationId xmlns:a16="http://schemas.microsoft.com/office/drawing/2014/main" id="{D66948AD-AE32-714B-AB88-5E37D4A2BB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80" name="Group 544">
                      <a:extLst>
                        <a:ext uri="{FF2B5EF4-FFF2-40B4-BE49-F238E27FC236}">
                          <a16:creationId xmlns:a16="http://schemas.microsoft.com/office/drawing/2014/main" id="{27BAF0E9-A5A0-3A46-9185-F477A958E9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8" name="Straight Connector 1507">
                        <a:extLst>
                          <a:ext uri="{FF2B5EF4-FFF2-40B4-BE49-F238E27FC236}">
                            <a16:creationId xmlns:a16="http://schemas.microsoft.com/office/drawing/2014/main" id="{6AB9F59D-BECC-BD45-A55C-0804C977B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" name="Straight Connector 1508">
                        <a:extLst>
                          <a:ext uri="{FF2B5EF4-FFF2-40B4-BE49-F238E27FC236}">
                            <a16:creationId xmlns:a16="http://schemas.microsoft.com/office/drawing/2014/main" id="{80DB53D8-F903-AD48-A1E5-FDD6DA410A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1" name="Group 547">
                      <a:extLst>
                        <a:ext uri="{FF2B5EF4-FFF2-40B4-BE49-F238E27FC236}">
                          <a16:creationId xmlns:a16="http://schemas.microsoft.com/office/drawing/2014/main" id="{C3F0416B-7209-2F4D-A96E-C310C40B04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6" name="Straight Connector 1505">
                        <a:extLst>
                          <a:ext uri="{FF2B5EF4-FFF2-40B4-BE49-F238E27FC236}">
                            <a16:creationId xmlns:a16="http://schemas.microsoft.com/office/drawing/2014/main" id="{27D8E06C-8754-4541-B24E-E006B3EF520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" name="Straight Connector 1506">
                        <a:extLst>
                          <a:ext uri="{FF2B5EF4-FFF2-40B4-BE49-F238E27FC236}">
                            <a16:creationId xmlns:a16="http://schemas.microsoft.com/office/drawing/2014/main" id="{87C0EB53-E50C-904F-9439-57CA025EC7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2" name="Group 549">
                      <a:extLst>
                        <a:ext uri="{FF2B5EF4-FFF2-40B4-BE49-F238E27FC236}">
                          <a16:creationId xmlns:a16="http://schemas.microsoft.com/office/drawing/2014/main" id="{A1276D5C-0472-0F4F-8B89-12EACB66E5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4" name="Straight Connector 1503">
                        <a:extLst>
                          <a:ext uri="{FF2B5EF4-FFF2-40B4-BE49-F238E27FC236}">
                            <a16:creationId xmlns:a16="http://schemas.microsoft.com/office/drawing/2014/main" id="{47D3DD64-B6F5-9449-87D3-B22E0EDBD15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" name="Straight Connector 1504">
                        <a:extLst>
                          <a:ext uri="{FF2B5EF4-FFF2-40B4-BE49-F238E27FC236}">
                            <a16:creationId xmlns:a16="http://schemas.microsoft.com/office/drawing/2014/main" id="{49353E16-ADE7-F641-834A-9A0DB281D0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3" name="Group 550">
                      <a:extLst>
                        <a:ext uri="{FF2B5EF4-FFF2-40B4-BE49-F238E27FC236}">
                          <a16:creationId xmlns:a16="http://schemas.microsoft.com/office/drawing/2014/main" id="{11B91056-E527-5846-95E6-7AE74C8B11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2" name="Straight Connector 1501">
                        <a:extLst>
                          <a:ext uri="{FF2B5EF4-FFF2-40B4-BE49-F238E27FC236}">
                            <a16:creationId xmlns:a16="http://schemas.microsoft.com/office/drawing/2014/main" id="{46F29096-3E06-5142-93E1-5130A2DED6C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3" name="Straight Connector 1502">
                        <a:extLst>
                          <a:ext uri="{FF2B5EF4-FFF2-40B4-BE49-F238E27FC236}">
                            <a16:creationId xmlns:a16="http://schemas.microsoft.com/office/drawing/2014/main" id="{1AD7C438-177D-C149-89DD-B4B5F77F91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4" name="Group 551">
                      <a:extLst>
                        <a:ext uri="{FF2B5EF4-FFF2-40B4-BE49-F238E27FC236}">
                          <a16:creationId xmlns:a16="http://schemas.microsoft.com/office/drawing/2014/main" id="{12930F4A-31FE-E946-B28B-6CECECC6AF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0" name="Straight Connector 1499">
                        <a:extLst>
                          <a:ext uri="{FF2B5EF4-FFF2-40B4-BE49-F238E27FC236}">
                            <a16:creationId xmlns:a16="http://schemas.microsoft.com/office/drawing/2014/main" id="{7C35F1ED-1EF6-3744-8D0C-CF4E4544D9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1" name="Straight Connector 1500">
                        <a:extLst>
                          <a:ext uri="{FF2B5EF4-FFF2-40B4-BE49-F238E27FC236}">
                            <a16:creationId xmlns:a16="http://schemas.microsoft.com/office/drawing/2014/main" id="{FA21CEC3-7A09-E843-8CBC-72C43E5D06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" name="Group 552">
                      <a:extLst>
                        <a:ext uri="{FF2B5EF4-FFF2-40B4-BE49-F238E27FC236}">
                          <a16:creationId xmlns:a16="http://schemas.microsoft.com/office/drawing/2014/main" id="{CB2D856B-EB16-D14B-B951-38E8B450FF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8" name="Straight Connector 1497">
                        <a:extLst>
                          <a:ext uri="{FF2B5EF4-FFF2-40B4-BE49-F238E27FC236}">
                            <a16:creationId xmlns:a16="http://schemas.microsoft.com/office/drawing/2014/main" id="{A04B07C6-6B33-8B46-95F3-944050C5D8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9" name="Straight Connector 1498">
                        <a:extLst>
                          <a:ext uri="{FF2B5EF4-FFF2-40B4-BE49-F238E27FC236}">
                            <a16:creationId xmlns:a16="http://schemas.microsoft.com/office/drawing/2014/main" id="{FF0F5F80-F60B-B743-BA87-C1AD3E28338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6" name="Group 555">
                      <a:extLst>
                        <a:ext uri="{FF2B5EF4-FFF2-40B4-BE49-F238E27FC236}">
                          <a16:creationId xmlns:a16="http://schemas.microsoft.com/office/drawing/2014/main" id="{D1B0BA7E-8FFA-D44C-A7B0-E92016A45E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6" name="Straight Connector 1495">
                        <a:extLst>
                          <a:ext uri="{FF2B5EF4-FFF2-40B4-BE49-F238E27FC236}">
                            <a16:creationId xmlns:a16="http://schemas.microsoft.com/office/drawing/2014/main" id="{281D73D9-5A1E-7E49-8EFA-583168992A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7" name="Straight Connector 1496">
                        <a:extLst>
                          <a:ext uri="{FF2B5EF4-FFF2-40B4-BE49-F238E27FC236}">
                            <a16:creationId xmlns:a16="http://schemas.microsoft.com/office/drawing/2014/main" id="{8FB1E854-8B2F-C942-88CB-C6244CF61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7" name="Group 556">
                      <a:extLst>
                        <a:ext uri="{FF2B5EF4-FFF2-40B4-BE49-F238E27FC236}">
                          <a16:creationId xmlns:a16="http://schemas.microsoft.com/office/drawing/2014/main" id="{5F9EC45E-AB4D-574C-8544-EEFEFB3238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4" name="Straight Connector 1493">
                        <a:extLst>
                          <a:ext uri="{FF2B5EF4-FFF2-40B4-BE49-F238E27FC236}">
                            <a16:creationId xmlns:a16="http://schemas.microsoft.com/office/drawing/2014/main" id="{6A236FAC-A62B-C842-993B-BC10DD9B4AA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" name="Straight Connector 1494">
                        <a:extLst>
                          <a:ext uri="{FF2B5EF4-FFF2-40B4-BE49-F238E27FC236}">
                            <a16:creationId xmlns:a16="http://schemas.microsoft.com/office/drawing/2014/main" id="{CCCC4BC5-F2D3-F346-AA32-783B8797AE5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8" name="Group 557">
                      <a:extLst>
                        <a:ext uri="{FF2B5EF4-FFF2-40B4-BE49-F238E27FC236}">
                          <a16:creationId xmlns:a16="http://schemas.microsoft.com/office/drawing/2014/main" id="{A5859D2C-7F69-A046-9BAD-C2DAC2F988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2" name="Straight Connector 1491">
                        <a:extLst>
                          <a:ext uri="{FF2B5EF4-FFF2-40B4-BE49-F238E27FC236}">
                            <a16:creationId xmlns:a16="http://schemas.microsoft.com/office/drawing/2014/main" id="{54642087-1A62-D342-88BC-D729DA78E8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" name="Straight Connector 1492">
                        <a:extLst>
                          <a:ext uri="{FF2B5EF4-FFF2-40B4-BE49-F238E27FC236}">
                            <a16:creationId xmlns:a16="http://schemas.microsoft.com/office/drawing/2014/main" id="{FE00ED59-150E-CF4E-B123-5D08FBDB2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" name="Group 558">
                      <a:extLst>
                        <a:ext uri="{FF2B5EF4-FFF2-40B4-BE49-F238E27FC236}">
                          <a16:creationId xmlns:a16="http://schemas.microsoft.com/office/drawing/2014/main" id="{08DE9DC2-AAC9-AD43-8C2C-38419D6591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0" name="Straight Connector 1489">
                        <a:extLst>
                          <a:ext uri="{FF2B5EF4-FFF2-40B4-BE49-F238E27FC236}">
                            <a16:creationId xmlns:a16="http://schemas.microsoft.com/office/drawing/2014/main" id="{53FDF811-A99F-8E40-B2D8-2896EBF6DE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" name="Straight Connector 1490">
                        <a:extLst>
                          <a:ext uri="{FF2B5EF4-FFF2-40B4-BE49-F238E27FC236}">
                            <a16:creationId xmlns:a16="http://schemas.microsoft.com/office/drawing/2014/main" id="{93D66BA9-C10A-F644-AA61-8F13DFA567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342A58A7-8B80-F249-BF06-DF8E66E10AD1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D6E797-874B-DB4E-ACD1-4CEAE27C5B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1405555B-4744-8340-84B3-5A8AEB5453C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DCF3A036-4B82-BE43-B5C9-8912A67706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FB9BC427-A9A3-7A46-BF0B-AAF40BAE20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7E260FFE-2C12-3842-8369-DFC65F16D9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68A782A7-F2B5-BC47-B2E8-4ADD3B2CB4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94B9EBF1-E483-3F49-B3FD-84896B8D5EB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F2E136F0-0CA0-0A46-9614-886AC3D0FC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05EBE6E6-1DD8-194F-AF6A-169D4EA41E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2E5DBE79-F68C-FA40-9442-F189339D94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0A9F0F5B-52DA-C84F-B119-AC9EF87E254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4" name="Straight Connector 1463">
                    <a:extLst>
                      <a:ext uri="{FF2B5EF4-FFF2-40B4-BE49-F238E27FC236}">
                        <a16:creationId xmlns:a16="http://schemas.microsoft.com/office/drawing/2014/main" id="{F78544D0-C1F3-D746-B7A2-66F33FE40C0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65" name="Group 1464">
                    <a:extLst>
                      <a:ext uri="{FF2B5EF4-FFF2-40B4-BE49-F238E27FC236}">
                        <a16:creationId xmlns:a16="http://schemas.microsoft.com/office/drawing/2014/main" id="{4E84FF78-ABCD-084C-A653-E9450654FCA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66" name="Rectangle 1465">
                      <a:extLst>
                        <a:ext uri="{FF2B5EF4-FFF2-40B4-BE49-F238E27FC236}">
                          <a16:creationId xmlns:a16="http://schemas.microsoft.com/office/drawing/2014/main" id="{A4CE42B6-4303-AB45-BAB1-15DAAE544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67" name="Freeform 1466">
                      <a:extLst>
                        <a:ext uri="{FF2B5EF4-FFF2-40B4-BE49-F238E27FC236}">
                          <a16:creationId xmlns:a16="http://schemas.microsoft.com/office/drawing/2014/main" id="{BD4B1E1A-7CF8-C74E-A372-4AC2CA8A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68" name="Group 1467">
                      <a:extLst>
                        <a:ext uri="{FF2B5EF4-FFF2-40B4-BE49-F238E27FC236}">
                          <a16:creationId xmlns:a16="http://schemas.microsoft.com/office/drawing/2014/main" id="{7623FCB4-3BFE-134E-BD8A-CD28BAF51B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69" name="Freeform 1468">
                        <a:extLst>
                          <a:ext uri="{FF2B5EF4-FFF2-40B4-BE49-F238E27FC236}">
                            <a16:creationId xmlns:a16="http://schemas.microsoft.com/office/drawing/2014/main" id="{BFB974D3-0E55-4443-BB57-F230141494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0" name="Freeform 1469">
                        <a:extLst>
                          <a:ext uri="{FF2B5EF4-FFF2-40B4-BE49-F238E27FC236}">
                            <a16:creationId xmlns:a16="http://schemas.microsoft.com/office/drawing/2014/main" id="{E9EC5106-DECB-F24A-9CD2-C3863DD40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1" name="Freeform 1470">
                        <a:extLst>
                          <a:ext uri="{FF2B5EF4-FFF2-40B4-BE49-F238E27FC236}">
                            <a16:creationId xmlns:a16="http://schemas.microsoft.com/office/drawing/2014/main" id="{5B652532-F86F-5344-9120-C1C570556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2" name="Freeform 1471">
                        <a:extLst>
                          <a:ext uri="{FF2B5EF4-FFF2-40B4-BE49-F238E27FC236}">
                            <a16:creationId xmlns:a16="http://schemas.microsoft.com/office/drawing/2014/main" id="{F27E4E28-37CC-9844-A20F-23ECF03C8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945F427B-8938-A849-B165-BC5174B7ACFF}"/>
                    </a:ext>
                  </a:extLst>
                </p:cNvPr>
                <p:cNvCxnSpPr>
                  <a:cxnSpLocks/>
                  <a:endCxn id="1351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84FFD3C6-63CD-8F48-AE2D-5F3064589479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92" name="Group 506">
                    <a:extLst>
                      <a:ext uri="{FF2B5EF4-FFF2-40B4-BE49-F238E27FC236}">
                        <a16:creationId xmlns:a16="http://schemas.microsoft.com/office/drawing/2014/main" id="{45EB6F20-E306-8C42-A9CE-AC60551AC8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14" name="Rectangle 1413">
                      <a:extLst>
                        <a:ext uri="{FF2B5EF4-FFF2-40B4-BE49-F238E27FC236}">
                          <a16:creationId xmlns:a16="http://schemas.microsoft.com/office/drawing/2014/main" id="{381881A1-AC9F-6F44-AE55-B178C70BF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5" name="Straight Connector 1414">
                      <a:extLst>
                        <a:ext uri="{FF2B5EF4-FFF2-40B4-BE49-F238E27FC236}">
                          <a16:creationId xmlns:a16="http://schemas.microsoft.com/office/drawing/2014/main" id="{6CD8E8F4-64A6-3C46-A482-2CA26A3A09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6" name="Rectangle 1415">
                      <a:extLst>
                        <a:ext uri="{FF2B5EF4-FFF2-40B4-BE49-F238E27FC236}">
                          <a16:creationId xmlns:a16="http://schemas.microsoft.com/office/drawing/2014/main" id="{F49640C2-E904-C443-A3FA-44925EB00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7" name="Straight Connector 1416">
                      <a:extLst>
                        <a:ext uri="{FF2B5EF4-FFF2-40B4-BE49-F238E27FC236}">
                          <a16:creationId xmlns:a16="http://schemas.microsoft.com/office/drawing/2014/main" id="{8D6F530E-CDA9-F447-B9A1-92958F50F26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8" name="Rectangle 1417">
                      <a:extLst>
                        <a:ext uri="{FF2B5EF4-FFF2-40B4-BE49-F238E27FC236}">
                          <a16:creationId xmlns:a16="http://schemas.microsoft.com/office/drawing/2014/main" id="{0C9A95D3-1818-9B4B-8FD4-84262AED2F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9" name="Rectangle 1418">
                      <a:extLst>
                        <a:ext uri="{FF2B5EF4-FFF2-40B4-BE49-F238E27FC236}">
                          <a16:creationId xmlns:a16="http://schemas.microsoft.com/office/drawing/2014/main" id="{2702A520-B852-3442-B932-D1F61982E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20" name="Straight Connector 1419">
                      <a:extLst>
                        <a:ext uri="{FF2B5EF4-FFF2-40B4-BE49-F238E27FC236}">
                          <a16:creationId xmlns:a16="http://schemas.microsoft.com/office/drawing/2014/main" id="{96378DD8-91EB-0A48-8625-D8F866A62A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21" name="Group 544">
                      <a:extLst>
                        <a:ext uri="{FF2B5EF4-FFF2-40B4-BE49-F238E27FC236}">
                          <a16:creationId xmlns:a16="http://schemas.microsoft.com/office/drawing/2014/main" id="{D34D5E23-D13B-7A4E-9A9A-2B281652D3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9" name="Straight Connector 1448">
                        <a:extLst>
                          <a:ext uri="{FF2B5EF4-FFF2-40B4-BE49-F238E27FC236}">
                            <a16:creationId xmlns:a16="http://schemas.microsoft.com/office/drawing/2014/main" id="{B4D0E08E-C079-3243-99A7-F84F5E58F3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" name="Straight Connector 1449">
                        <a:extLst>
                          <a:ext uri="{FF2B5EF4-FFF2-40B4-BE49-F238E27FC236}">
                            <a16:creationId xmlns:a16="http://schemas.microsoft.com/office/drawing/2014/main" id="{5AE1C68A-EBC6-B743-811A-7434BFA8F5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2" name="Group 547">
                      <a:extLst>
                        <a:ext uri="{FF2B5EF4-FFF2-40B4-BE49-F238E27FC236}">
                          <a16:creationId xmlns:a16="http://schemas.microsoft.com/office/drawing/2014/main" id="{C0EF192F-8265-804D-A01A-5F223F9A34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7" name="Straight Connector 1446">
                        <a:extLst>
                          <a:ext uri="{FF2B5EF4-FFF2-40B4-BE49-F238E27FC236}">
                            <a16:creationId xmlns:a16="http://schemas.microsoft.com/office/drawing/2014/main" id="{CCBC58A9-C46E-D344-8B3C-747B68AAB83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" name="Straight Connector 1447">
                        <a:extLst>
                          <a:ext uri="{FF2B5EF4-FFF2-40B4-BE49-F238E27FC236}">
                            <a16:creationId xmlns:a16="http://schemas.microsoft.com/office/drawing/2014/main" id="{4E806D07-59B7-4641-BF56-F7AD26D7F7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3" name="Group 549">
                      <a:extLst>
                        <a:ext uri="{FF2B5EF4-FFF2-40B4-BE49-F238E27FC236}">
                          <a16:creationId xmlns:a16="http://schemas.microsoft.com/office/drawing/2014/main" id="{41AA4254-51D5-D34B-AF94-8494103CEB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5" name="Straight Connector 1444">
                        <a:extLst>
                          <a:ext uri="{FF2B5EF4-FFF2-40B4-BE49-F238E27FC236}">
                            <a16:creationId xmlns:a16="http://schemas.microsoft.com/office/drawing/2014/main" id="{E4E28CAF-98BA-5B44-A301-0CA6988D83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" name="Straight Connector 1445">
                        <a:extLst>
                          <a:ext uri="{FF2B5EF4-FFF2-40B4-BE49-F238E27FC236}">
                            <a16:creationId xmlns:a16="http://schemas.microsoft.com/office/drawing/2014/main" id="{5796525C-F791-0A43-BC66-271CC03E66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4" name="Group 550">
                      <a:extLst>
                        <a:ext uri="{FF2B5EF4-FFF2-40B4-BE49-F238E27FC236}">
                          <a16:creationId xmlns:a16="http://schemas.microsoft.com/office/drawing/2014/main" id="{7E86D3F0-2C28-704E-9E04-EFCE0F2104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3" name="Straight Connector 1442">
                        <a:extLst>
                          <a:ext uri="{FF2B5EF4-FFF2-40B4-BE49-F238E27FC236}">
                            <a16:creationId xmlns:a16="http://schemas.microsoft.com/office/drawing/2014/main" id="{FD00A3E1-66B1-2546-80CE-A8B1277379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4" name="Straight Connector 1443">
                        <a:extLst>
                          <a:ext uri="{FF2B5EF4-FFF2-40B4-BE49-F238E27FC236}">
                            <a16:creationId xmlns:a16="http://schemas.microsoft.com/office/drawing/2014/main" id="{6CC3B642-F9A7-564F-8594-F84040B480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5" name="Group 551">
                      <a:extLst>
                        <a:ext uri="{FF2B5EF4-FFF2-40B4-BE49-F238E27FC236}">
                          <a16:creationId xmlns:a16="http://schemas.microsoft.com/office/drawing/2014/main" id="{22E50AB2-62F5-3F48-9962-4B7DB8B2EC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1" name="Straight Connector 1440">
                        <a:extLst>
                          <a:ext uri="{FF2B5EF4-FFF2-40B4-BE49-F238E27FC236}">
                            <a16:creationId xmlns:a16="http://schemas.microsoft.com/office/drawing/2014/main" id="{A7F849B6-B2C0-B14B-9DFB-18EFE8BE38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2" name="Straight Connector 1441">
                        <a:extLst>
                          <a:ext uri="{FF2B5EF4-FFF2-40B4-BE49-F238E27FC236}">
                            <a16:creationId xmlns:a16="http://schemas.microsoft.com/office/drawing/2014/main" id="{FC787F24-6633-E543-A8E3-3FF5EC0486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6" name="Group 552">
                      <a:extLst>
                        <a:ext uri="{FF2B5EF4-FFF2-40B4-BE49-F238E27FC236}">
                          <a16:creationId xmlns:a16="http://schemas.microsoft.com/office/drawing/2014/main" id="{C1F1548D-D504-3C4E-A05C-9AA86946F4E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9" name="Straight Connector 1438">
                        <a:extLst>
                          <a:ext uri="{FF2B5EF4-FFF2-40B4-BE49-F238E27FC236}">
                            <a16:creationId xmlns:a16="http://schemas.microsoft.com/office/drawing/2014/main" id="{4715D280-6AD4-1848-9892-78E636E4DF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0" name="Straight Connector 1439">
                        <a:extLst>
                          <a:ext uri="{FF2B5EF4-FFF2-40B4-BE49-F238E27FC236}">
                            <a16:creationId xmlns:a16="http://schemas.microsoft.com/office/drawing/2014/main" id="{A531E246-247A-7D41-898C-318474F4C38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7" name="Group 555">
                      <a:extLst>
                        <a:ext uri="{FF2B5EF4-FFF2-40B4-BE49-F238E27FC236}">
                          <a16:creationId xmlns:a16="http://schemas.microsoft.com/office/drawing/2014/main" id="{2C8AE11D-52FB-B84C-A107-C5EF70C2DD6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7" name="Straight Connector 1436">
                        <a:extLst>
                          <a:ext uri="{FF2B5EF4-FFF2-40B4-BE49-F238E27FC236}">
                            <a16:creationId xmlns:a16="http://schemas.microsoft.com/office/drawing/2014/main" id="{BA35EBFF-2885-9C4C-8C69-8762ABC650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8" name="Straight Connector 1437">
                        <a:extLst>
                          <a:ext uri="{FF2B5EF4-FFF2-40B4-BE49-F238E27FC236}">
                            <a16:creationId xmlns:a16="http://schemas.microsoft.com/office/drawing/2014/main" id="{BA139EC8-D056-4647-8E75-FE49D597967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8" name="Group 556">
                      <a:extLst>
                        <a:ext uri="{FF2B5EF4-FFF2-40B4-BE49-F238E27FC236}">
                          <a16:creationId xmlns:a16="http://schemas.microsoft.com/office/drawing/2014/main" id="{5094E68D-2708-3146-BE44-BF4B762E73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5" name="Straight Connector 1434">
                        <a:extLst>
                          <a:ext uri="{FF2B5EF4-FFF2-40B4-BE49-F238E27FC236}">
                            <a16:creationId xmlns:a16="http://schemas.microsoft.com/office/drawing/2014/main" id="{DE23DCE5-7C78-7345-B7AD-997F3A920D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6" name="Straight Connector 1435">
                        <a:extLst>
                          <a:ext uri="{FF2B5EF4-FFF2-40B4-BE49-F238E27FC236}">
                            <a16:creationId xmlns:a16="http://schemas.microsoft.com/office/drawing/2014/main" id="{E04A5B49-15D9-8845-82E5-765025E2D9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9" name="Group 557">
                      <a:extLst>
                        <a:ext uri="{FF2B5EF4-FFF2-40B4-BE49-F238E27FC236}">
                          <a16:creationId xmlns:a16="http://schemas.microsoft.com/office/drawing/2014/main" id="{F3DD9D12-CF42-574E-8EBE-5ABB1B7A28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3" name="Straight Connector 1432">
                        <a:extLst>
                          <a:ext uri="{FF2B5EF4-FFF2-40B4-BE49-F238E27FC236}">
                            <a16:creationId xmlns:a16="http://schemas.microsoft.com/office/drawing/2014/main" id="{86D279A7-50CC-3F4D-883E-65782F5819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4" name="Straight Connector 1433">
                        <a:extLst>
                          <a:ext uri="{FF2B5EF4-FFF2-40B4-BE49-F238E27FC236}">
                            <a16:creationId xmlns:a16="http://schemas.microsoft.com/office/drawing/2014/main" id="{BC690AB7-6B03-A14D-BA7F-F499E24392D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30" name="Group 558">
                      <a:extLst>
                        <a:ext uri="{FF2B5EF4-FFF2-40B4-BE49-F238E27FC236}">
                          <a16:creationId xmlns:a16="http://schemas.microsoft.com/office/drawing/2014/main" id="{28AEB9ED-3DF9-6744-8C5F-CA41C713FE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1" name="Straight Connector 1430">
                        <a:extLst>
                          <a:ext uri="{FF2B5EF4-FFF2-40B4-BE49-F238E27FC236}">
                            <a16:creationId xmlns:a16="http://schemas.microsoft.com/office/drawing/2014/main" id="{3408F73F-4C01-A849-BC56-ED6C499971D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2" name="Straight Connector 1431">
                        <a:extLst>
                          <a:ext uri="{FF2B5EF4-FFF2-40B4-BE49-F238E27FC236}">
                            <a16:creationId xmlns:a16="http://schemas.microsoft.com/office/drawing/2014/main" id="{DE5C925A-EA7B-9947-AC6C-7FC73EFEC0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93" name="Straight Connector 1392">
                    <a:extLst>
                      <a:ext uri="{FF2B5EF4-FFF2-40B4-BE49-F238E27FC236}">
                        <a16:creationId xmlns:a16="http://schemas.microsoft.com/office/drawing/2014/main" id="{CF1EE0BD-9ADD-644B-B28A-1B166BE4C76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4" name="Straight Connector 1393">
                    <a:extLst>
                      <a:ext uri="{FF2B5EF4-FFF2-40B4-BE49-F238E27FC236}">
                        <a16:creationId xmlns:a16="http://schemas.microsoft.com/office/drawing/2014/main" id="{3F87A2FF-ED60-6640-A9B1-12917A053E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5" name="Straight Connector 1394">
                    <a:extLst>
                      <a:ext uri="{FF2B5EF4-FFF2-40B4-BE49-F238E27FC236}">
                        <a16:creationId xmlns:a16="http://schemas.microsoft.com/office/drawing/2014/main" id="{3E73415A-CD61-D44A-AFE8-53DE3966BA3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6" name="Straight Connector 1395">
                    <a:extLst>
                      <a:ext uri="{FF2B5EF4-FFF2-40B4-BE49-F238E27FC236}">
                        <a16:creationId xmlns:a16="http://schemas.microsoft.com/office/drawing/2014/main" id="{470FBC77-0254-614D-AA87-7C8D2D6908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7" name="Straight Connector 1396">
                    <a:extLst>
                      <a:ext uri="{FF2B5EF4-FFF2-40B4-BE49-F238E27FC236}">
                        <a16:creationId xmlns:a16="http://schemas.microsoft.com/office/drawing/2014/main" id="{C244701A-7923-BD41-9924-95719706AFB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Straight Connector 1397">
                    <a:extLst>
                      <a:ext uri="{FF2B5EF4-FFF2-40B4-BE49-F238E27FC236}">
                        <a16:creationId xmlns:a16="http://schemas.microsoft.com/office/drawing/2014/main" id="{FAD375C5-C55F-EB45-9E5B-372F0585CF2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Straight Connector 1398">
                    <a:extLst>
                      <a:ext uri="{FF2B5EF4-FFF2-40B4-BE49-F238E27FC236}">
                        <a16:creationId xmlns:a16="http://schemas.microsoft.com/office/drawing/2014/main" id="{47338F56-34E1-7446-808E-B0590EDDCA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Straight Connector 1399">
                    <a:extLst>
                      <a:ext uri="{FF2B5EF4-FFF2-40B4-BE49-F238E27FC236}">
                        <a16:creationId xmlns:a16="http://schemas.microsoft.com/office/drawing/2014/main" id="{C9E0F4CF-E39F-9344-BC17-4B10E902C8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B55CBA98-5215-F748-A2CA-7861377618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2" name="Straight Connector 1401">
                    <a:extLst>
                      <a:ext uri="{FF2B5EF4-FFF2-40B4-BE49-F238E27FC236}">
                        <a16:creationId xmlns:a16="http://schemas.microsoft.com/office/drawing/2014/main" id="{C1B40E99-E8B9-034F-B909-37F3C7D758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Straight Connector 1402">
                    <a:extLst>
                      <a:ext uri="{FF2B5EF4-FFF2-40B4-BE49-F238E27FC236}">
                        <a16:creationId xmlns:a16="http://schemas.microsoft.com/office/drawing/2014/main" id="{61582ADD-2CCA-DB4F-95CD-C69AB0627D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Straight Connector 1403">
                    <a:extLst>
                      <a:ext uri="{FF2B5EF4-FFF2-40B4-BE49-F238E27FC236}">
                        <a16:creationId xmlns:a16="http://schemas.microsoft.com/office/drawing/2014/main" id="{83176A7B-1A4C-B743-9DEB-634E16069D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Straight Connector 1404">
                    <a:extLst>
                      <a:ext uri="{FF2B5EF4-FFF2-40B4-BE49-F238E27FC236}">
                        <a16:creationId xmlns:a16="http://schemas.microsoft.com/office/drawing/2014/main" id="{8994E818-0081-DE41-95AE-FD833E4E0D0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06" name="Group 1405">
                    <a:extLst>
                      <a:ext uri="{FF2B5EF4-FFF2-40B4-BE49-F238E27FC236}">
                        <a16:creationId xmlns:a16="http://schemas.microsoft.com/office/drawing/2014/main" id="{06F58A5C-F301-D847-9223-DA28AC522ACC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07" name="Rectangle 1406">
                      <a:extLst>
                        <a:ext uri="{FF2B5EF4-FFF2-40B4-BE49-F238E27FC236}">
                          <a16:creationId xmlns:a16="http://schemas.microsoft.com/office/drawing/2014/main" id="{716BAB38-DF24-C944-9525-46BF8B4AC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08" name="Freeform 1407">
                      <a:extLst>
                        <a:ext uri="{FF2B5EF4-FFF2-40B4-BE49-F238E27FC236}">
                          <a16:creationId xmlns:a16="http://schemas.microsoft.com/office/drawing/2014/main" id="{912E54E9-C544-6C4E-A16F-50343591B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09" name="Group 1408">
                      <a:extLst>
                        <a:ext uri="{FF2B5EF4-FFF2-40B4-BE49-F238E27FC236}">
                          <a16:creationId xmlns:a16="http://schemas.microsoft.com/office/drawing/2014/main" id="{A3DA1CF9-A477-5D49-AAF1-33DAAEC61B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10" name="Freeform 1409">
                        <a:extLst>
                          <a:ext uri="{FF2B5EF4-FFF2-40B4-BE49-F238E27FC236}">
                            <a16:creationId xmlns:a16="http://schemas.microsoft.com/office/drawing/2014/main" id="{08802FDE-247D-EE4E-A4A8-254EED8BD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1" name="Freeform 1410">
                        <a:extLst>
                          <a:ext uri="{FF2B5EF4-FFF2-40B4-BE49-F238E27FC236}">
                            <a16:creationId xmlns:a16="http://schemas.microsoft.com/office/drawing/2014/main" id="{24A50C55-8A41-F441-9892-7872CC131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2" name="Freeform 1411">
                        <a:extLst>
                          <a:ext uri="{FF2B5EF4-FFF2-40B4-BE49-F238E27FC236}">
                            <a16:creationId xmlns:a16="http://schemas.microsoft.com/office/drawing/2014/main" id="{66ABE36D-2B58-6543-9EA6-44CC6F6D2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3" name="Freeform 1412">
                        <a:extLst>
                          <a:ext uri="{FF2B5EF4-FFF2-40B4-BE49-F238E27FC236}">
                            <a16:creationId xmlns:a16="http://schemas.microsoft.com/office/drawing/2014/main" id="{FCD3C810-4F13-8F43-BBD8-888C5C0CA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8" name="Group 1237">
                  <a:extLst>
                    <a:ext uri="{FF2B5EF4-FFF2-40B4-BE49-F238E27FC236}">
                      <a16:creationId xmlns:a16="http://schemas.microsoft.com/office/drawing/2014/main" id="{74B0E3BC-1593-2D44-AD29-4E0A334B49A4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33" name="Group 506">
                    <a:extLst>
                      <a:ext uri="{FF2B5EF4-FFF2-40B4-BE49-F238E27FC236}">
                        <a16:creationId xmlns:a16="http://schemas.microsoft.com/office/drawing/2014/main" id="{28F0A9B0-38AC-1442-84E8-1F55441F74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355" name="Rectangle 1354">
                      <a:extLst>
                        <a:ext uri="{FF2B5EF4-FFF2-40B4-BE49-F238E27FC236}">
                          <a16:creationId xmlns:a16="http://schemas.microsoft.com/office/drawing/2014/main" id="{B7BCB059-CC25-0D46-8C00-AA465A9F5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6" name="Straight Connector 1355">
                      <a:extLst>
                        <a:ext uri="{FF2B5EF4-FFF2-40B4-BE49-F238E27FC236}">
                          <a16:creationId xmlns:a16="http://schemas.microsoft.com/office/drawing/2014/main" id="{2766DD39-BB04-F447-B161-A4B8D517636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7" name="Rectangle 1356">
                      <a:extLst>
                        <a:ext uri="{FF2B5EF4-FFF2-40B4-BE49-F238E27FC236}">
                          <a16:creationId xmlns:a16="http://schemas.microsoft.com/office/drawing/2014/main" id="{D9D0F264-7749-8843-AC77-5A1923FF3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8" name="Straight Connector 1357">
                      <a:extLst>
                        <a:ext uri="{FF2B5EF4-FFF2-40B4-BE49-F238E27FC236}">
                          <a16:creationId xmlns:a16="http://schemas.microsoft.com/office/drawing/2014/main" id="{FB4BCB89-AFA6-1443-BBA2-DC689D5498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9" name="Rectangle 1358">
                      <a:extLst>
                        <a:ext uri="{FF2B5EF4-FFF2-40B4-BE49-F238E27FC236}">
                          <a16:creationId xmlns:a16="http://schemas.microsoft.com/office/drawing/2014/main" id="{5B3291C3-9B7D-4147-8EBB-E123DF327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60" name="Rectangle 1359">
                      <a:extLst>
                        <a:ext uri="{FF2B5EF4-FFF2-40B4-BE49-F238E27FC236}">
                          <a16:creationId xmlns:a16="http://schemas.microsoft.com/office/drawing/2014/main" id="{88A7A8C9-4739-A841-AEE4-BFCC7CC89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61" name="Straight Connector 1360">
                      <a:extLst>
                        <a:ext uri="{FF2B5EF4-FFF2-40B4-BE49-F238E27FC236}">
                          <a16:creationId xmlns:a16="http://schemas.microsoft.com/office/drawing/2014/main" id="{6F359213-E387-1049-801C-17EB78DDA97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62" name="Group 544">
                      <a:extLst>
                        <a:ext uri="{FF2B5EF4-FFF2-40B4-BE49-F238E27FC236}">
                          <a16:creationId xmlns:a16="http://schemas.microsoft.com/office/drawing/2014/main" id="{4281F594-D83E-A141-8B8A-E9947B7863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90" name="Straight Connector 1389">
                        <a:extLst>
                          <a:ext uri="{FF2B5EF4-FFF2-40B4-BE49-F238E27FC236}">
                            <a16:creationId xmlns:a16="http://schemas.microsoft.com/office/drawing/2014/main" id="{DB9221BA-1047-B345-9F0D-119C6712C3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1" name="Straight Connector 1390">
                        <a:extLst>
                          <a:ext uri="{FF2B5EF4-FFF2-40B4-BE49-F238E27FC236}">
                            <a16:creationId xmlns:a16="http://schemas.microsoft.com/office/drawing/2014/main" id="{B822AD0D-7737-0347-8DC9-A95530936D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3" name="Group 547">
                      <a:extLst>
                        <a:ext uri="{FF2B5EF4-FFF2-40B4-BE49-F238E27FC236}">
                          <a16:creationId xmlns:a16="http://schemas.microsoft.com/office/drawing/2014/main" id="{21995A80-1074-8E4B-9BA2-A1041B1A9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8" name="Straight Connector 1387">
                        <a:extLst>
                          <a:ext uri="{FF2B5EF4-FFF2-40B4-BE49-F238E27FC236}">
                            <a16:creationId xmlns:a16="http://schemas.microsoft.com/office/drawing/2014/main" id="{EC7BE4B8-10C5-E94D-85A1-CE53CF87B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9" name="Straight Connector 1388">
                        <a:extLst>
                          <a:ext uri="{FF2B5EF4-FFF2-40B4-BE49-F238E27FC236}">
                            <a16:creationId xmlns:a16="http://schemas.microsoft.com/office/drawing/2014/main" id="{B0AF9E29-E7CE-3546-B04F-CA8B54C3EF1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4" name="Group 549">
                      <a:extLst>
                        <a:ext uri="{FF2B5EF4-FFF2-40B4-BE49-F238E27FC236}">
                          <a16:creationId xmlns:a16="http://schemas.microsoft.com/office/drawing/2014/main" id="{62F49868-1FF3-1140-AC74-DAAD175BD3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6" name="Straight Connector 1385">
                        <a:extLst>
                          <a:ext uri="{FF2B5EF4-FFF2-40B4-BE49-F238E27FC236}">
                            <a16:creationId xmlns:a16="http://schemas.microsoft.com/office/drawing/2014/main" id="{B9A5B2CD-2346-BB41-B7CE-3278925892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7" name="Straight Connector 1386">
                        <a:extLst>
                          <a:ext uri="{FF2B5EF4-FFF2-40B4-BE49-F238E27FC236}">
                            <a16:creationId xmlns:a16="http://schemas.microsoft.com/office/drawing/2014/main" id="{97578260-F2DE-884F-8991-C0EF8C9955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5" name="Group 550">
                      <a:extLst>
                        <a:ext uri="{FF2B5EF4-FFF2-40B4-BE49-F238E27FC236}">
                          <a16:creationId xmlns:a16="http://schemas.microsoft.com/office/drawing/2014/main" id="{86CA185A-18F8-0D44-9251-71CB25B1F0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4" name="Straight Connector 1383">
                        <a:extLst>
                          <a:ext uri="{FF2B5EF4-FFF2-40B4-BE49-F238E27FC236}">
                            <a16:creationId xmlns:a16="http://schemas.microsoft.com/office/drawing/2014/main" id="{2EE9A74C-1BA8-9D40-819E-5846066143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5" name="Straight Connector 1384">
                        <a:extLst>
                          <a:ext uri="{FF2B5EF4-FFF2-40B4-BE49-F238E27FC236}">
                            <a16:creationId xmlns:a16="http://schemas.microsoft.com/office/drawing/2014/main" id="{4A910C96-44C2-6347-9A73-4C2D73750B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6" name="Group 551">
                      <a:extLst>
                        <a:ext uri="{FF2B5EF4-FFF2-40B4-BE49-F238E27FC236}">
                          <a16:creationId xmlns:a16="http://schemas.microsoft.com/office/drawing/2014/main" id="{09CD7E94-D411-5245-979F-D9C3119106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2" name="Straight Connector 1381">
                        <a:extLst>
                          <a:ext uri="{FF2B5EF4-FFF2-40B4-BE49-F238E27FC236}">
                            <a16:creationId xmlns:a16="http://schemas.microsoft.com/office/drawing/2014/main" id="{173AE973-6F76-E949-A812-BD70AB9DFA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3" name="Straight Connector 1382">
                        <a:extLst>
                          <a:ext uri="{FF2B5EF4-FFF2-40B4-BE49-F238E27FC236}">
                            <a16:creationId xmlns:a16="http://schemas.microsoft.com/office/drawing/2014/main" id="{E7D86C66-8692-6245-BA93-5263C1EF03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7" name="Group 552">
                      <a:extLst>
                        <a:ext uri="{FF2B5EF4-FFF2-40B4-BE49-F238E27FC236}">
                          <a16:creationId xmlns:a16="http://schemas.microsoft.com/office/drawing/2014/main" id="{318E4CE4-BAD8-D44B-ABC0-0AA38C9B6E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0" name="Straight Connector 1379">
                        <a:extLst>
                          <a:ext uri="{FF2B5EF4-FFF2-40B4-BE49-F238E27FC236}">
                            <a16:creationId xmlns:a16="http://schemas.microsoft.com/office/drawing/2014/main" id="{A9B8EF15-9B69-3A47-B830-4BE32FC027D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1" name="Straight Connector 1380">
                        <a:extLst>
                          <a:ext uri="{FF2B5EF4-FFF2-40B4-BE49-F238E27FC236}">
                            <a16:creationId xmlns:a16="http://schemas.microsoft.com/office/drawing/2014/main" id="{39DC0ECF-C36A-5949-9197-CF4ED12C05F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8" name="Group 555">
                      <a:extLst>
                        <a:ext uri="{FF2B5EF4-FFF2-40B4-BE49-F238E27FC236}">
                          <a16:creationId xmlns:a16="http://schemas.microsoft.com/office/drawing/2014/main" id="{0BE255AC-C045-5347-9A9B-23E633D8421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8" name="Straight Connector 1377">
                        <a:extLst>
                          <a:ext uri="{FF2B5EF4-FFF2-40B4-BE49-F238E27FC236}">
                            <a16:creationId xmlns:a16="http://schemas.microsoft.com/office/drawing/2014/main" id="{177A684D-C2B6-DF48-8A02-A6CFFA2BBA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9" name="Straight Connector 1378">
                        <a:extLst>
                          <a:ext uri="{FF2B5EF4-FFF2-40B4-BE49-F238E27FC236}">
                            <a16:creationId xmlns:a16="http://schemas.microsoft.com/office/drawing/2014/main" id="{92DC1A4D-23D7-7541-BA33-21EDFB04B8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9" name="Group 556">
                      <a:extLst>
                        <a:ext uri="{FF2B5EF4-FFF2-40B4-BE49-F238E27FC236}">
                          <a16:creationId xmlns:a16="http://schemas.microsoft.com/office/drawing/2014/main" id="{49BD9696-3616-664F-BE06-27515CA475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6" name="Straight Connector 1375">
                        <a:extLst>
                          <a:ext uri="{FF2B5EF4-FFF2-40B4-BE49-F238E27FC236}">
                            <a16:creationId xmlns:a16="http://schemas.microsoft.com/office/drawing/2014/main" id="{F3C08E6E-1BDC-E544-8F06-DF1FBACB0F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7" name="Straight Connector 1376">
                        <a:extLst>
                          <a:ext uri="{FF2B5EF4-FFF2-40B4-BE49-F238E27FC236}">
                            <a16:creationId xmlns:a16="http://schemas.microsoft.com/office/drawing/2014/main" id="{2F527651-97E5-D749-B17C-0496E9827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0" name="Group 557">
                      <a:extLst>
                        <a:ext uri="{FF2B5EF4-FFF2-40B4-BE49-F238E27FC236}">
                          <a16:creationId xmlns:a16="http://schemas.microsoft.com/office/drawing/2014/main" id="{0154CED3-D4A6-C647-B3D6-1C29E1EDA67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4" name="Straight Connector 1373">
                        <a:extLst>
                          <a:ext uri="{FF2B5EF4-FFF2-40B4-BE49-F238E27FC236}">
                            <a16:creationId xmlns:a16="http://schemas.microsoft.com/office/drawing/2014/main" id="{96A2E037-EC8A-6E42-BB0A-7282465479B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5" name="Straight Connector 1374">
                        <a:extLst>
                          <a:ext uri="{FF2B5EF4-FFF2-40B4-BE49-F238E27FC236}">
                            <a16:creationId xmlns:a16="http://schemas.microsoft.com/office/drawing/2014/main" id="{F2011397-DCD8-0C4E-8343-8D774D91AC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1" name="Group 558">
                      <a:extLst>
                        <a:ext uri="{FF2B5EF4-FFF2-40B4-BE49-F238E27FC236}">
                          <a16:creationId xmlns:a16="http://schemas.microsoft.com/office/drawing/2014/main" id="{58EA129A-DA05-524C-80FF-D320A405D4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2" name="Straight Connector 1371">
                        <a:extLst>
                          <a:ext uri="{FF2B5EF4-FFF2-40B4-BE49-F238E27FC236}">
                            <a16:creationId xmlns:a16="http://schemas.microsoft.com/office/drawing/2014/main" id="{1BCBC497-24E9-0448-948E-C265FF5F3D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3" name="Straight Connector 1372">
                        <a:extLst>
                          <a:ext uri="{FF2B5EF4-FFF2-40B4-BE49-F238E27FC236}">
                            <a16:creationId xmlns:a16="http://schemas.microsoft.com/office/drawing/2014/main" id="{007D303D-D0FB-A341-9B7D-7E3C1890AA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34" name="Straight Connector 1333">
                    <a:extLst>
                      <a:ext uri="{FF2B5EF4-FFF2-40B4-BE49-F238E27FC236}">
                        <a16:creationId xmlns:a16="http://schemas.microsoft.com/office/drawing/2014/main" id="{5BB0D17B-41B3-5146-8F88-5CA5952B4B9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5" name="Straight Connector 1334">
                    <a:extLst>
                      <a:ext uri="{FF2B5EF4-FFF2-40B4-BE49-F238E27FC236}">
                        <a16:creationId xmlns:a16="http://schemas.microsoft.com/office/drawing/2014/main" id="{56F049A6-F62B-CA45-A50A-5D7EAC2ADE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6" name="Straight Connector 1335">
                    <a:extLst>
                      <a:ext uri="{FF2B5EF4-FFF2-40B4-BE49-F238E27FC236}">
                        <a16:creationId xmlns:a16="http://schemas.microsoft.com/office/drawing/2014/main" id="{C470D055-C687-C14D-BC18-8139C8C749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7" name="Straight Connector 1336">
                    <a:extLst>
                      <a:ext uri="{FF2B5EF4-FFF2-40B4-BE49-F238E27FC236}">
                        <a16:creationId xmlns:a16="http://schemas.microsoft.com/office/drawing/2014/main" id="{5F68C1AF-A85B-B84E-A4B5-F14A68FE22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8" name="Straight Connector 1337">
                    <a:extLst>
                      <a:ext uri="{FF2B5EF4-FFF2-40B4-BE49-F238E27FC236}">
                        <a16:creationId xmlns:a16="http://schemas.microsoft.com/office/drawing/2014/main" id="{63A23F9C-E3CF-0C4F-A155-F6E630A415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9" name="Straight Connector 1338">
                    <a:extLst>
                      <a:ext uri="{FF2B5EF4-FFF2-40B4-BE49-F238E27FC236}">
                        <a16:creationId xmlns:a16="http://schemas.microsoft.com/office/drawing/2014/main" id="{D786EBE6-41E3-A946-A5D3-10E75423D4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0" name="Straight Connector 1339">
                    <a:extLst>
                      <a:ext uri="{FF2B5EF4-FFF2-40B4-BE49-F238E27FC236}">
                        <a16:creationId xmlns:a16="http://schemas.microsoft.com/office/drawing/2014/main" id="{40459BD8-0FFB-9A46-A83A-CD0AEE75671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1" name="Straight Connector 1340">
                    <a:extLst>
                      <a:ext uri="{FF2B5EF4-FFF2-40B4-BE49-F238E27FC236}">
                        <a16:creationId xmlns:a16="http://schemas.microsoft.com/office/drawing/2014/main" id="{3E15597E-D70D-1D47-9B79-CE9CEC64F6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2" name="Straight Connector 1341">
                    <a:extLst>
                      <a:ext uri="{FF2B5EF4-FFF2-40B4-BE49-F238E27FC236}">
                        <a16:creationId xmlns:a16="http://schemas.microsoft.com/office/drawing/2014/main" id="{35E92C21-CE09-A64E-ABB4-064B65DEB5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3" name="Straight Connector 1342">
                    <a:extLst>
                      <a:ext uri="{FF2B5EF4-FFF2-40B4-BE49-F238E27FC236}">
                        <a16:creationId xmlns:a16="http://schemas.microsoft.com/office/drawing/2014/main" id="{9CC40EE0-5701-4F45-BBA6-BA764CF0D72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4" name="Straight Connector 1343">
                    <a:extLst>
                      <a:ext uri="{FF2B5EF4-FFF2-40B4-BE49-F238E27FC236}">
                        <a16:creationId xmlns:a16="http://schemas.microsoft.com/office/drawing/2014/main" id="{3B57C9FB-FD0E-8F4E-A407-4F53CB93CF9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5" name="Straight Connector 1344">
                    <a:extLst>
                      <a:ext uri="{FF2B5EF4-FFF2-40B4-BE49-F238E27FC236}">
                        <a16:creationId xmlns:a16="http://schemas.microsoft.com/office/drawing/2014/main" id="{2C77F3DC-E708-D54E-AF14-B92B5F52BE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6" name="Straight Connector 1345">
                    <a:extLst>
                      <a:ext uri="{FF2B5EF4-FFF2-40B4-BE49-F238E27FC236}">
                        <a16:creationId xmlns:a16="http://schemas.microsoft.com/office/drawing/2014/main" id="{AA298B33-4595-ED46-9075-C932383FB24C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B2B1EBA6-9DCA-B746-AFA3-37AE570A62B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348" name="Rectangle 1347">
                      <a:extLst>
                        <a:ext uri="{FF2B5EF4-FFF2-40B4-BE49-F238E27FC236}">
                          <a16:creationId xmlns:a16="http://schemas.microsoft.com/office/drawing/2014/main" id="{1EA1424A-91E3-BE40-8BB6-1DE4AAC7A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49" name="Freeform 1348">
                      <a:extLst>
                        <a:ext uri="{FF2B5EF4-FFF2-40B4-BE49-F238E27FC236}">
                          <a16:creationId xmlns:a16="http://schemas.microsoft.com/office/drawing/2014/main" id="{ACFF88BB-A0A2-1F4A-A360-ACDADB4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350" name="Group 1349">
                      <a:extLst>
                        <a:ext uri="{FF2B5EF4-FFF2-40B4-BE49-F238E27FC236}">
                          <a16:creationId xmlns:a16="http://schemas.microsoft.com/office/drawing/2014/main" id="{AA0F905A-9A9C-A845-AFF8-0C5CDD89D3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351" name="Freeform 1350">
                        <a:extLst>
                          <a:ext uri="{FF2B5EF4-FFF2-40B4-BE49-F238E27FC236}">
                            <a16:creationId xmlns:a16="http://schemas.microsoft.com/office/drawing/2014/main" id="{69B2B4DC-F990-B648-BCE6-DC307F8F3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2" name="Freeform 1351">
                        <a:extLst>
                          <a:ext uri="{FF2B5EF4-FFF2-40B4-BE49-F238E27FC236}">
                            <a16:creationId xmlns:a16="http://schemas.microsoft.com/office/drawing/2014/main" id="{A4B1CA0D-1203-924C-9DBF-A63ACBBA6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3" name="Freeform 1352">
                        <a:extLst>
                          <a:ext uri="{FF2B5EF4-FFF2-40B4-BE49-F238E27FC236}">
                            <a16:creationId xmlns:a16="http://schemas.microsoft.com/office/drawing/2014/main" id="{E531CB5A-3559-764C-A926-7D0863033F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4" name="Freeform 1353">
                        <a:extLst>
                          <a:ext uri="{FF2B5EF4-FFF2-40B4-BE49-F238E27FC236}">
                            <a16:creationId xmlns:a16="http://schemas.microsoft.com/office/drawing/2014/main" id="{9BB81E27-AC2D-EE40-8892-19C6849F5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9" name="Group 1238">
                  <a:extLst>
                    <a:ext uri="{FF2B5EF4-FFF2-40B4-BE49-F238E27FC236}">
                      <a16:creationId xmlns:a16="http://schemas.microsoft.com/office/drawing/2014/main" id="{2429D55A-6FD0-C04C-85B8-A371D20C1D17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242" name="Group 506">
                    <a:extLst>
                      <a:ext uri="{FF2B5EF4-FFF2-40B4-BE49-F238E27FC236}">
                        <a16:creationId xmlns:a16="http://schemas.microsoft.com/office/drawing/2014/main" id="{6DBDFF6D-004B-BB45-9F93-B6FECD35B4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296" name="Rectangle 1295">
                      <a:extLst>
                        <a:ext uri="{FF2B5EF4-FFF2-40B4-BE49-F238E27FC236}">
                          <a16:creationId xmlns:a16="http://schemas.microsoft.com/office/drawing/2014/main" id="{F8C9DE15-182F-464C-A3E4-5C2A2CA69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7" name="Straight Connector 1296">
                      <a:extLst>
                        <a:ext uri="{FF2B5EF4-FFF2-40B4-BE49-F238E27FC236}">
                          <a16:creationId xmlns:a16="http://schemas.microsoft.com/office/drawing/2014/main" id="{13B82BB2-91BB-494A-BBA1-B92C9F27039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98" name="Rectangle 1297">
                      <a:extLst>
                        <a:ext uri="{FF2B5EF4-FFF2-40B4-BE49-F238E27FC236}">
                          <a16:creationId xmlns:a16="http://schemas.microsoft.com/office/drawing/2014/main" id="{55AEDD79-1DE9-9648-97EC-259D614C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9" name="Straight Connector 1298">
                      <a:extLst>
                        <a:ext uri="{FF2B5EF4-FFF2-40B4-BE49-F238E27FC236}">
                          <a16:creationId xmlns:a16="http://schemas.microsoft.com/office/drawing/2014/main" id="{978575E5-3A07-A946-9DE1-688738B010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0" name="Rectangle 1299">
                      <a:extLst>
                        <a:ext uri="{FF2B5EF4-FFF2-40B4-BE49-F238E27FC236}">
                          <a16:creationId xmlns:a16="http://schemas.microsoft.com/office/drawing/2014/main" id="{30E67D56-C9DE-F04D-AB62-540F3E3F3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1" name="Rectangle 1300">
                      <a:extLst>
                        <a:ext uri="{FF2B5EF4-FFF2-40B4-BE49-F238E27FC236}">
                          <a16:creationId xmlns:a16="http://schemas.microsoft.com/office/drawing/2014/main" id="{F5BAE41E-34D5-6949-AECC-FCF024D1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02" name="Straight Connector 1301">
                      <a:extLst>
                        <a:ext uri="{FF2B5EF4-FFF2-40B4-BE49-F238E27FC236}">
                          <a16:creationId xmlns:a16="http://schemas.microsoft.com/office/drawing/2014/main" id="{33E33A5E-2456-3240-9471-37E9193EC8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03" name="Group 544">
                      <a:extLst>
                        <a:ext uri="{FF2B5EF4-FFF2-40B4-BE49-F238E27FC236}">
                          <a16:creationId xmlns:a16="http://schemas.microsoft.com/office/drawing/2014/main" id="{BDEF1D20-C3BB-9B4F-805D-436923F60C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31" name="Straight Connector 1330">
                        <a:extLst>
                          <a:ext uri="{FF2B5EF4-FFF2-40B4-BE49-F238E27FC236}">
                            <a16:creationId xmlns:a16="http://schemas.microsoft.com/office/drawing/2014/main" id="{4210B897-774A-0443-959D-7303B896C2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Straight Connector 1331">
                        <a:extLst>
                          <a:ext uri="{FF2B5EF4-FFF2-40B4-BE49-F238E27FC236}">
                            <a16:creationId xmlns:a16="http://schemas.microsoft.com/office/drawing/2014/main" id="{DF92F062-0A3C-AE42-B9CC-FB3D0430359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4" name="Group 547">
                      <a:extLst>
                        <a:ext uri="{FF2B5EF4-FFF2-40B4-BE49-F238E27FC236}">
                          <a16:creationId xmlns:a16="http://schemas.microsoft.com/office/drawing/2014/main" id="{1922AD2F-9191-6849-889E-7499FB5CB3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9" name="Straight Connector 1328">
                        <a:extLst>
                          <a:ext uri="{FF2B5EF4-FFF2-40B4-BE49-F238E27FC236}">
                            <a16:creationId xmlns:a16="http://schemas.microsoft.com/office/drawing/2014/main" id="{7536B476-16A7-F945-A9DF-21F58638E8C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0" name="Straight Connector 1329">
                        <a:extLst>
                          <a:ext uri="{FF2B5EF4-FFF2-40B4-BE49-F238E27FC236}">
                            <a16:creationId xmlns:a16="http://schemas.microsoft.com/office/drawing/2014/main" id="{A8D4DC86-87C3-0D45-9067-F8AF68BD89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5" name="Group 549">
                      <a:extLst>
                        <a:ext uri="{FF2B5EF4-FFF2-40B4-BE49-F238E27FC236}">
                          <a16:creationId xmlns:a16="http://schemas.microsoft.com/office/drawing/2014/main" id="{1E6E98C2-0709-4B47-84B5-AFB4EA8F0F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CAF6446-C101-284C-8D98-E42ACA5559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8" name="Straight Connector 1327">
                        <a:extLst>
                          <a:ext uri="{FF2B5EF4-FFF2-40B4-BE49-F238E27FC236}">
                            <a16:creationId xmlns:a16="http://schemas.microsoft.com/office/drawing/2014/main" id="{2CE084FD-0AFB-A147-BBCD-1147E5AF54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6" name="Group 550">
                      <a:extLst>
                        <a:ext uri="{FF2B5EF4-FFF2-40B4-BE49-F238E27FC236}">
                          <a16:creationId xmlns:a16="http://schemas.microsoft.com/office/drawing/2014/main" id="{69FE6B17-7487-434C-A9EA-795930DA85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5" name="Straight Connector 1324">
                        <a:extLst>
                          <a:ext uri="{FF2B5EF4-FFF2-40B4-BE49-F238E27FC236}">
                            <a16:creationId xmlns:a16="http://schemas.microsoft.com/office/drawing/2014/main" id="{991F001C-FFEE-8144-B637-A9EC562C41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99A13061-E0A5-1144-B89F-DCFDE16A3E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7" name="Group 551">
                      <a:extLst>
                        <a:ext uri="{FF2B5EF4-FFF2-40B4-BE49-F238E27FC236}">
                          <a16:creationId xmlns:a16="http://schemas.microsoft.com/office/drawing/2014/main" id="{E3D20981-052F-EB46-AF40-45CCEC0CE4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3" name="Straight Connector 1322">
                        <a:extLst>
                          <a:ext uri="{FF2B5EF4-FFF2-40B4-BE49-F238E27FC236}">
                            <a16:creationId xmlns:a16="http://schemas.microsoft.com/office/drawing/2014/main" id="{EB76AD90-5A72-EE45-8500-24ADDF41ED5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4" name="Straight Connector 1323">
                        <a:extLst>
                          <a:ext uri="{FF2B5EF4-FFF2-40B4-BE49-F238E27FC236}">
                            <a16:creationId xmlns:a16="http://schemas.microsoft.com/office/drawing/2014/main" id="{DE68780E-4569-504E-BC88-890752F330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8" name="Group 552">
                      <a:extLst>
                        <a:ext uri="{FF2B5EF4-FFF2-40B4-BE49-F238E27FC236}">
                          <a16:creationId xmlns:a16="http://schemas.microsoft.com/office/drawing/2014/main" id="{8789E67D-EE97-1B4E-BEB8-129EA6632B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1" name="Straight Connector 1320">
                        <a:extLst>
                          <a:ext uri="{FF2B5EF4-FFF2-40B4-BE49-F238E27FC236}">
                            <a16:creationId xmlns:a16="http://schemas.microsoft.com/office/drawing/2014/main" id="{B9963AF0-E089-064C-A673-753F1BD56F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2" name="Straight Connector 1321">
                        <a:extLst>
                          <a:ext uri="{FF2B5EF4-FFF2-40B4-BE49-F238E27FC236}">
                            <a16:creationId xmlns:a16="http://schemas.microsoft.com/office/drawing/2014/main" id="{35C8121C-E988-3944-A112-5D211E55D3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9" name="Group 555">
                      <a:extLst>
                        <a:ext uri="{FF2B5EF4-FFF2-40B4-BE49-F238E27FC236}">
                          <a16:creationId xmlns:a16="http://schemas.microsoft.com/office/drawing/2014/main" id="{436821A3-34CC-9E4C-A659-AA137253D0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9" name="Straight Connector 1318">
                        <a:extLst>
                          <a:ext uri="{FF2B5EF4-FFF2-40B4-BE49-F238E27FC236}">
                            <a16:creationId xmlns:a16="http://schemas.microsoft.com/office/drawing/2014/main" id="{413996E4-0EB2-E240-BE38-360AF7CC77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0" name="Straight Connector 1319">
                        <a:extLst>
                          <a:ext uri="{FF2B5EF4-FFF2-40B4-BE49-F238E27FC236}">
                            <a16:creationId xmlns:a16="http://schemas.microsoft.com/office/drawing/2014/main" id="{D09A0AC4-2035-1544-A8EB-F35E1AD8FF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0" name="Group 556">
                      <a:extLst>
                        <a:ext uri="{FF2B5EF4-FFF2-40B4-BE49-F238E27FC236}">
                          <a16:creationId xmlns:a16="http://schemas.microsoft.com/office/drawing/2014/main" id="{5426A8E3-00DD-0B46-83F9-F26B480E8B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7" name="Straight Connector 1316">
                        <a:extLst>
                          <a:ext uri="{FF2B5EF4-FFF2-40B4-BE49-F238E27FC236}">
                            <a16:creationId xmlns:a16="http://schemas.microsoft.com/office/drawing/2014/main" id="{EE4A7171-9467-9F4C-B2CF-52A12B4EE1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8" name="Straight Connector 1317">
                        <a:extLst>
                          <a:ext uri="{FF2B5EF4-FFF2-40B4-BE49-F238E27FC236}">
                            <a16:creationId xmlns:a16="http://schemas.microsoft.com/office/drawing/2014/main" id="{C8A401E8-D8E9-4F47-BC7A-D8EEA01810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1" name="Group 557">
                      <a:extLst>
                        <a:ext uri="{FF2B5EF4-FFF2-40B4-BE49-F238E27FC236}">
                          <a16:creationId xmlns:a16="http://schemas.microsoft.com/office/drawing/2014/main" id="{7A857B3B-EC92-C847-A057-D9C6CC1257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5" name="Straight Connector 1314">
                        <a:extLst>
                          <a:ext uri="{FF2B5EF4-FFF2-40B4-BE49-F238E27FC236}">
                            <a16:creationId xmlns:a16="http://schemas.microsoft.com/office/drawing/2014/main" id="{CFC648DA-102B-AB4A-99AA-C64F039503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6" name="Straight Connector 1315">
                        <a:extLst>
                          <a:ext uri="{FF2B5EF4-FFF2-40B4-BE49-F238E27FC236}">
                            <a16:creationId xmlns:a16="http://schemas.microsoft.com/office/drawing/2014/main" id="{6E9349A8-E083-BD4C-9DFD-B7AF962E472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2" name="Group 558">
                      <a:extLst>
                        <a:ext uri="{FF2B5EF4-FFF2-40B4-BE49-F238E27FC236}">
                          <a16:creationId xmlns:a16="http://schemas.microsoft.com/office/drawing/2014/main" id="{AE283EBC-F33A-2544-A4A6-76070E20FE2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3" name="Straight Connector 1312">
                        <a:extLst>
                          <a:ext uri="{FF2B5EF4-FFF2-40B4-BE49-F238E27FC236}">
                            <a16:creationId xmlns:a16="http://schemas.microsoft.com/office/drawing/2014/main" id="{6632720B-23F1-8A4D-8215-95B6047814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4" name="Straight Connector 1313">
                        <a:extLst>
                          <a:ext uri="{FF2B5EF4-FFF2-40B4-BE49-F238E27FC236}">
                            <a16:creationId xmlns:a16="http://schemas.microsoft.com/office/drawing/2014/main" id="{5DD5833A-5A39-B64A-BD11-44E3720385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8253FA09-185D-4B41-B113-B4FF83E1210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4AEB959E-481B-6C47-A057-00E64E0562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348C587-50BD-C04C-A699-F354278D54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4D791BFC-FCE1-214A-86DC-1B2FCA20A49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31758149-CF7E-D047-8951-0D4C48EF6D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8" name="Straight Connector 1247">
                    <a:extLst>
                      <a:ext uri="{FF2B5EF4-FFF2-40B4-BE49-F238E27FC236}">
                        <a16:creationId xmlns:a16="http://schemas.microsoft.com/office/drawing/2014/main" id="{54529BE2-5BFF-BF42-A878-E41E4199366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9" name="Straight Connector 1248">
                    <a:extLst>
                      <a:ext uri="{FF2B5EF4-FFF2-40B4-BE49-F238E27FC236}">
                        <a16:creationId xmlns:a16="http://schemas.microsoft.com/office/drawing/2014/main" id="{1A321B15-A6E6-3B49-82D9-15A3B6C0B51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0" name="Straight Connector 1249">
                    <a:extLst>
                      <a:ext uri="{FF2B5EF4-FFF2-40B4-BE49-F238E27FC236}">
                        <a16:creationId xmlns:a16="http://schemas.microsoft.com/office/drawing/2014/main" id="{8295F7E5-E995-2A42-9B56-636FC1391F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5" name="Straight Connector 1274">
                    <a:extLst>
                      <a:ext uri="{FF2B5EF4-FFF2-40B4-BE49-F238E27FC236}">
                        <a16:creationId xmlns:a16="http://schemas.microsoft.com/office/drawing/2014/main" id="{FF1DA443-F98E-E748-9FB1-A9B251B80E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6" name="Straight Connector 1275">
                    <a:extLst>
                      <a:ext uri="{FF2B5EF4-FFF2-40B4-BE49-F238E27FC236}">
                        <a16:creationId xmlns:a16="http://schemas.microsoft.com/office/drawing/2014/main" id="{00D20AF2-5F20-9240-A2F9-C21A6C15D5E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7" name="Straight Connector 1276">
                    <a:extLst>
                      <a:ext uri="{FF2B5EF4-FFF2-40B4-BE49-F238E27FC236}">
                        <a16:creationId xmlns:a16="http://schemas.microsoft.com/office/drawing/2014/main" id="{138FAE5E-E3F1-CF4E-8BD9-44A61A8773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61ABEBB3-825C-7541-8F8D-1C0904F3767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EDF0CA50-F029-974E-92B5-2DE39C807ED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80" name="Group 1279">
                    <a:extLst>
                      <a:ext uri="{FF2B5EF4-FFF2-40B4-BE49-F238E27FC236}">
                        <a16:creationId xmlns:a16="http://schemas.microsoft.com/office/drawing/2014/main" id="{F24F36B9-A94A-B540-B8BD-4AD2846B39A6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281" name="Rectangle 1280">
                      <a:extLst>
                        <a:ext uri="{FF2B5EF4-FFF2-40B4-BE49-F238E27FC236}">
                          <a16:creationId xmlns:a16="http://schemas.microsoft.com/office/drawing/2014/main" id="{1B823BBC-6E2D-A54E-B779-1BD2066C9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82" name="Freeform 1281">
                      <a:extLst>
                        <a:ext uri="{FF2B5EF4-FFF2-40B4-BE49-F238E27FC236}">
                          <a16:creationId xmlns:a16="http://schemas.microsoft.com/office/drawing/2014/main" id="{3E621DF8-1114-4A47-8310-79C7115F8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6F494D5F-E4C7-3D4F-A192-3426B9E60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284" name="Freeform 1283">
                        <a:extLst>
                          <a:ext uri="{FF2B5EF4-FFF2-40B4-BE49-F238E27FC236}">
                            <a16:creationId xmlns:a16="http://schemas.microsoft.com/office/drawing/2014/main" id="{233069F5-E19A-7C43-9D03-EB8EE858D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5" name="Freeform 1284">
                        <a:extLst>
                          <a:ext uri="{FF2B5EF4-FFF2-40B4-BE49-F238E27FC236}">
                            <a16:creationId xmlns:a16="http://schemas.microsoft.com/office/drawing/2014/main" id="{BCBB6F4D-6820-114B-BD34-60ECC8C7C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6" name="Freeform 1285">
                        <a:extLst>
                          <a:ext uri="{FF2B5EF4-FFF2-40B4-BE49-F238E27FC236}">
                            <a16:creationId xmlns:a16="http://schemas.microsoft.com/office/drawing/2014/main" id="{028D4260-C0E7-224D-89B2-E4289B41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95" name="Freeform 1294">
                        <a:extLst>
                          <a:ext uri="{FF2B5EF4-FFF2-40B4-BE49-F238E27FC236}">
                            <a16:creationId xmlns:a16="http://schemas.microsoft.com/office/drawing/2014/main" id="{1A762F3C-840D-B948-BC22-13F0F53BB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240" name="TextBox 1239">
                  <a:extLst>
                    <a:ext uri="{FF2B5EF4-FFF2-40B4-BE49-F238E27FC236}">
                      <a16:creationId xmlns:a16="http://schemas.microsoft.com/office/drawing/2014/main" id="{9A6E2C4B-A177-1544-84B3-579CF1560DD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241" name="TextBox 1240">
                  <a:extLst>
                    <a:ext uri="{FF2B5EF4-FFF2-40B4-BE49-F238E27FC236}">
                      <a16:creationId xmlns:a16="http://schemas.microsoft.com/office/drawing/2014/main" id="{880D4FA9-4A7D-EE41-A7C6-5FF110CC8021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C57C4D70-E23F-8542-B98C-933CE1FFF8B2}"/>
                  </a:ext>
                </a:extLst>
              </p:cNvPr>
              <p:cNvGrpSpPr/>
              <p:nvPr/>
            </p:nvGrpSpPr>
            <p:grpSpPr>
              <a:xfrm>
                <a:off x="977155" y="35505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8818498E-5356-B247-BC2A-4E4B359684A3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FE3C1E84-DBE3-9F4A-ACED-D4F75E273B00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7" name="Group 1226">
                  <a:extLst>
                    <a:ext uri="{FF2B5EF4-FFF2-40B4-BE49-F238E27FC236}">
                      <a16:creationId xmlns:a16="http://schemas.microsoft.com/office/drawing/2014/main" id="{CDF5B1E0-2018-BE46-ABA5-E92D367DACA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8" name="Freeform 1227">
                    <a:extLst>
                      <a:ext uri="{FF2B5EF4-FFF2-40B4-BE49-F238E27FC236}">
                        <a16:creationId xmlns:a16="http://schemas.microsoft.com/office/drawing/2014/main" id="{44857410-5C2F-4041-A42C-0F77365B0E0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9" name="Freeform 1228">
                    <a:extLst>
                      <a:ext uri="{FF2B5EF4-FFF2-40B4-BE49-F238E27FC236}">
                        <a16:creationId xmlns:a16="http://schemas.microsoft.com/office/drawing/2014/main" id="{BDC22CB0-C29B-624F-9D64-31284F9D6C01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0" name="Freeform 1229">
                    <a:extLst>
                      <a:ext uri="{FF2B5EF4-FFF2-40B4-BE49-F238E27FC236}">
                        <a16:creationId xmlns:a16="http://schemas.microsoft.com/office/drawing/2014/main" id="{1CD290E7-40B2-F540-8EE7-11BEFAA364CD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1" name="Freeform 1230">
                    <a:extLst>
                      <a:ext uri="{FF2B5EF4-FFF2-40B4-BE49-F238E27FC236}">
                        <a16:creationId xmlns:a16="http://schemas.microsoft.com/office/drawing/2014/main" id="{86B9759D-B39B-9A43-927F-8CD5A21A3EB4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C7C0393E-DE2E-1040-9ABC-6838261AFB15}"/>
                  </a:ext>
                </a:extLst>
              </p:cNvPr>
              <p:cNvGrpSpPr/>
              <p:nvPr/>
            </p:nvGrpSpPr>
            <p:grpSpPr>
              <a:xfrm>
                <a:off x="2554943" y="356495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7B06460C-1830-4B46-B9F4-903E1776AD80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C4F4509C-2819-7C4A-BE5A-A9190B1F1CF3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0" name="Group 1219">
                  <a:extLst>
                    <a:ext uri="{FF2B5EF4-FFF2-40B4-BE49-F238E27FC236}">
                      <a16:creationId xmlns:a16="http://schemas.microsoft.com/office/drawing/2014/main" id="{A7DAC1B3-CB9A-C849-A5BC-D99011C947DD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1" name="Freeform 1220">
                    <a:extLst>
                      <a:ext uri="{FF2B5EF4-FFF2-40B4-BE49-F238E27FC236}">
                        <a16:creationId xmlns:a16="http://schemas.microsoft.com/office/drawing/2014/main" id="{77640E20-FA23-5F42-9437-638885226EE8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2" name="Freeform 1221">
                    <a:extLst>
                      <a:ext uri="{FF2B5EF4-FFF2-40B4-BE49-F238E27FC236}">
                        <a16:creationId xmlns:a16="http://schemas.microsoft.com/office/drawing/2014/main" id="{EF608E09-705E-B44D-81CB-103E910D5AC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3" name="Freeform 1222">
                    <a:extLst>
                      <a:ext uri="{FF2B5EF4-FFF2-40B4-BE49-F238E27FC236}">
                        <a16:creationId xmlns:a16="http://schemas.microsoft.com/office/drawing/2014/main" id="{5B703520-E785-C54A-9E48-A8A1D82EC996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4" name="Freeform 1223">
                    <a:extLst>
                      <a:ext uri="{FF2B5EF4-FFF2-40B4-BE49-F238E27FC236}">
                        <a16:creationId xmlns:a16="http://schemas.microsoft.com/office/drawing/2014/main" id="{F681AC32-D4DB-F247-A116-420E7A61D466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20778EE0-C665-3D4B-A0C5-9E3F208809A9}"/>
                  </a:ext>
                </a:extLst>
              </p:cNvPr>
              <p:cNvGrpSpPr/>
              <p:nvPr/>
            </p:nvGrpSpPr>
            <p:grpSpPr>
              <a:xfrm>
                <a:off x="4132731" y="35794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1" name="Rectangle 1210">
                  <a:extLst>
                    <a:ext uri="{FF2B5EF4-FFF2-40B4-BE49-F238E27FC236}">
                      <a16:creationId xmlns:a16="http://schemas.microsoft.com/office/drawing/2014/main" id="{3E942519-3949-F347-9B38-F994BFE048F9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C5E173B0-382C-3548-A13B-AC2918A348C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13" name="Group 1212">
                  <a:extLst>
                    <a:ext uri="{FF2B5EF4-FFF2-40B4-BE49-F238E27FC236}">
                      <a16:creationId xmlns:a16="http://schemas.microsoft.com/office/drawing/2014/main" id="{41FFFE4E-68F6-5347-9865-4F0B328901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14" name="Freeform 1213">
                    <a:extLst>
                      <a:ext uri="{FF2B5EF4-FFF2-40B4-BE49-F238E27FC236}">
                        <a16:creationId xmlns:a16="http://schemas.microsoft.com/office/drawing/2014/main" id="{887C4536-49E3-264C-9186-CE836374E661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5" name="Freeform 1214">
                    <a:extLst>
                      <a:ext uri="{FF2B5EF4-FFF2-40B4-BE49-F238E27FC236}">
                        <a16:creationId xmlns:a16="http://schemas.microsoft.com/office/drawing/2014/main" id="{DB76728B-5230-4341-918E-3FEB603AA50C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6" name="Freeform 1215">
                    <a:extLst>
                      <a:ext uri="{FF2B5EF4-FFF2-40B4-BE49-F238E27FC236}">
                        <a16:creationId xmlns:a16="http://schemas.microsoft.com/office/drawing/2014/main" id="{05ECFAB1-1584-EE48-8B25-E2FB39FEFBF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7" name="Freeform 1216">
                    <a:extLst>
                      <a:ext uri="{FF2B5EF4-FFF2-40B4-BE49-F238E27FC236}">
                        <a16:creationId xmlns:a16="http://schemas.microsoft.com/office/drawing/2014/main" id="{A5BDDD99-119A-4E4C-BBA1-951548351D8B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application-layer routing</a:t>
            </a:r>
            <a:endParaRPr lang="en-US" sz="3300" dirty="0">
              <a:latin typeface="+mn-lt"/>
            </a:endParaRPr>
          </a:p>
        </p:txBody>
      </p:sp>
      <p:grpSp>
        <p:nvGrpSpPr>
          <p:cNvPr id="1155" name="Group 1287">
            <a:extLst>
              <a:ext uri="{FF2B5EF4-FFF2-40B4-BE49-F238E27FC236}">
                <a16:creationId xmlns:a16="http://schemas.microsoft.com/office/drawing/2014/main" id="{D85C129B-5AFE-EC4F-9506-DCA86BC7F847}"/>
              </a:ext>
            </a:extLst>
          </p:cNvPr>
          <p:cNvGrpSpPr>
            <a:grpSpLocks/>
          </p:cNvGrpSpPr>
          <p:nvPr/>
        </p:nvGrpSpPr>
        <p:grpSpPr bwMode="auto">
          <a:xfrm>
            <a:off x="5918656" y="3000725"/>
            <a:ext cx="285750" cy="457200"/>
            <a:chOff x="4140" y="429"/>
            <a:chExt cx="1425" cy="2396"/>
          </a:xfrm>
        </p:grpSpPr>
        <p:sp>
          <p:nvSpPr>
            <p:cNvPr id="1156" name="Freeform 1288">
              <a:extLst>
                <a:ext uri="{FF2B5EF4-FFF2-40B4-BE49-F238E27FC236}">
                  <a16:creationId xmlns:a16="http://schemas.microsoft.com/office/drawing/2014/main" id="{DDE73CD1-DB9F-2F48-8504-EFACA38F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5"/>
              <a:ext cx="285" cy="2284"/>
            </a:xfrm>
            <a:custGeom>
              <a:avLst/>
              <a:gdLst>
                <a:gd name="T0" fmla="*/ 40 w 354"/>
                <a:gd name="T1" fmla="*/ 0 h 2742"/>
                <a:gd name="T2" fmla="*/ 226 w 354"/>
                <a:gd name="T3" fmla="*/ 236 h 2742"/>
                <a:gd name="T4" fmla="*/ 221 w 354"/>
                <a:gd name="T5" fmla="*/ 1824 h 2742"/>
                <a:gd name="T6" fmla="*/ 0 w 354"/>
                <a:gd name="T7" fmla="*/ 1906 h 2742"/>
                <a:gd name="T8" fmla="*/ 4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7" name="Rectangle 1289">
              <a:extLst>
                <a:ext uri="{FF2B5EF4-FFF2-40B4-BE49-F238E27FC236}">
                  <a16:creationId xmlns:a16="http://schemas.microsoft.com/office/drawing/2014/main" id="{CC49BC6A-AEB0-F743-BA18-30FBAC597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5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8" name="Freeform 1290">
              <a:extLst>
                <a:ext uri="{FF2B5EF4-FFF2-40B4-BE49-F238E27FC236}">
                  <a16:creationId xmlns:a16="http://schemas.microsoft.com/office/drawing/2014/main" id="{B2292042-0822-054F-8888-5795C67B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" y="573"/>
              <a:ext cx="166" cy="2115"/>
            </a:xfrm>
            <a:custGeom>
              <a:avLst/>
              <a:gdLst>
                <a:gd name="T0" fmla="*/ 5 w 211"/>
                <a:gd name="T1" fmla="*/ 0 h 2537"/>
                <a:gd name="T2" fmla="*/ 135 w 211"/>
                <a:gd name="T3" fmla="*/ 152 h 2537"/>
                <a:gd name="T4" fmla="*/ 5 w 211"/>
                <a:gd name="T5" fmla="*/ 1738 h 2537"/>
                <a:gd name="T6" fmla="*/ 5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9" name="Freeform 1291">
              <a:extLst>
                <a:ext uri="{FF2B5EF4-FFF2-40B4-BE49-F238E27FC236}">
                  <a16:creationId xmlns:a16="http://schemas.microsoft.com/office/drawing/2014/main" id="{44440E16-75FD-7749-B691-A4F338022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639"/>
              <a:ext cx="261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9 h 226"/>
                <a:gd name="T4" fmla="*/ 209 w 328"/>
                <a:gd name="T5" fmla="*/ 158 h 226"/>
                <a:gd name="T6" fmla="*/ 0 w 328"/>
                <a:gd name="T7" fmla="*/ 7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0" name="Rectangle 1292">
              <a:extLst>
                <a:ext uri="{FF2B5EF4-FFF2-40B4-BE49-F238E27FC236}">
                  <a16:creationId xmlns:a16="http://schemas.microsoft.com/office/drawing/2014/main" id="{1314447D-371F-284A-8C19-92736F757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600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1" name="Group 1293">
              <a:extLst>
                <a:ext uri="{FF2B5EF4-FFF2-40B4-BE49-F238E27FC236}">
                  <a16:creationId xmlns:a16="http://schemas.microsoft.com/office/drawing/2014/main" id="{58529CF1-83EF-604E-92C0-3E6A35EC1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86" name="AutoShape 1294">
                <a:extLst>
                  <a:ext uri="{FF2B5EF4-FFF2-40B4-BE49-F238E27FC236}">
                    <a16:creationId xmlns:a16="http://schemas.microsoft.com/office/drawing/2014/main" id="{E118B75D-E84C-294F-90B4-8085A2C95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19" cy="15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7" name="AutoShape 1295">
                <a:extLst>
                  <a:ext uri="{FF2B5EF4-FFF2-40B4-BE49-F238E27FC236}">
                    <a16:creationId xmlns:a16="http://schemas.microsoft.com/office/drawing/2014/main" id="{716C71DA-0B15-4344-8C00-38A4C3DF1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9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2" name="Rectangle 1296">
              <a:extLst>
                <a:ext uri="{FF2B5EF4-FFF2-40B4-BE49-F238E27FC236}">
                  <a16:creationId xmlns:a16="http://schemas.microsoft.com/office/drawing/2014/main" id="{CC83BF78-64BE-C74E-B114-0A907C9B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22"/>
              <a:ext cx="600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3" name="Group 1297">
              <a:extLst>
                <a:ext uri="{FF2B5EF4-FFF2-40B4-BE49-F238E27FC236}">
                  <a16:creationId xmlns:a16="http://schemas.microsoft.com/office/drawing/2014/main" id="{CD06046D-8542-6A44-9946-0E7AD528C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84" name="AutoShape 1298">
                <a:extLst>
                  <a:ext uri="{FF2B5EF4-FFF2-40B4-BE49-F238E27FC236}">
                    <a16:creationId xmlns:a16="http://schemas.microsoft.com/office/drawing/2014/main" id="{FECEC411-E412-1846-BF20-DB194C68A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26" cy="13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5" name="AutoShape 1299">
                <a:extLst>
                  <a:ext uri="{FF2B5EF4-FFF2-40B4-BE49-F238E27FC236}">
                    <a16:creationId xmlns:a16="http://schemas.microsoft.com/office/drawing/2014/main" id="{B89BFB33-21DC-8541-8CF2-65346EED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4" name="Rectangle 1300">
              <a:extLst>
                <a:ext uri="{FF2B5EF4-FFF2-40B4-BE49-F238E27FC236}">
                  <a16:creationId xmlns:a16="http://schemas.microsoft.com/office/drawing/2014/main" id="{AF164091-D0DB-0648-82DD-00D60C32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59"/>
              <a:ext cx="594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5" name="Rectangle 1301">
              <a:extLst>
                <a:ext uri="{FF2B5EF4-FFF2-40B4-BE49-F238E27FC236}">
                  <a16:creationId xmlns:a16="http://schemas.microsoft.com/office/drawing/2014/main" id="{0E8C58BB-54C6-2A49-A607-E268F4050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2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6" name="Group 1302">
              <a:extLst>
                <a:ext uri="{FF2B5EF4-FFF2-40B4-BE49-F238E27FC236}">
                  <a16:creationId xmlns:a16="http://schemas.microsoft.com/office/drawing/2014/main" id="{CFFED972-351B-AF40-A4CC-9767F6978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82" name="AutoShape 1303">
                <a:extLst>
                  <a:ext uri="{FF2B5EF4-FFF2-40B4-BE49-F238E27FC236}">
                    <a16:creationId xmlns:a16="http://schemas.microsoft.com/office/drawing/2014/main" id="{CD181ACB-2E04-0440-B6F1-49EE0CC8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3" name="AutoShape 1304">
                <a:extLst>
                  <a:ext uri="{FF2B5EF4-FFF2-40B4-BE49-F238E27FC236}">
                    <a16:creationId xmlns:a16="http://schemas.microsoft.com/office/drawing/2014/main" id="{D64C500A-A4BD-8D4A-A9F1-0127DE3AD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5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7" name="Freeform 1305">
              <a:extLst>
                <a:ext uri="{FF2B5EF4-FFF2-40B4-BE49-F238E27FC236}">
                  <a16:creationId xmlns:a16="http://schemas.microsoft.com/office/drawing/2014/main" id="{9F52D877-32B9-1846-BFC7-4F56323D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352"/>
              <a:ext cx="267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8 h 226"/>
                <a:gd name="T4" fmla="*/ 209 w 328"/>
                <a:gd name="T5" fmla="*/ 156 h 226"/>
                <a:gd name="T6" fmla="*/ 0 w 328"/>
                <a:gd name="T7" fmla="*/ 6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8" name="Group 1306">
              <a:extLst>
                <a:ext uri="{FF2B5EF4-FFF2-40B4-BE49-F238E27FC236}">
                  <a16:creationId xmlns:a16="http://schemas.microsoft.com/office/drawing/2014/main" id="{87F27005-5CA3-2643-B292-9D36AB17E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80" name="AutoShape 1307">
                <a:extLst>
                  <a:ext uri="{FF2B5EF4-FFF2-40B4-BE49-F238E27FC236}">
                    <a16:creationId xmlns:a16="http://schemas.microsoft.com/office/drawing/2014/main" id="{DC9A7430-A77E-CA43-95C3-3E5862790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1" name="AutoShape 1308">
                <a:extLst>
                  <a:ext uri="{FF2B5EF4-FFF2-40B4-BE49-F238E27FC236}">
                    <a16:creationId xmlns:a16="http://schemas.microsoft.com/office/drawing/2014/main" id="{2FFC1571-65C0-CA41-B148-9FE3F7B86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5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9" name="Rectangle 1309">
              <a:extLst>
                <a:ext uri="{FF2B5EF4-FFF2-40B4-BE49-F238E27FC236}">
                  <a16:creationId xmlns:a16="http://schemas.microsoft.com/office/drawing/2014/main" id="{15F1D60C-60D5-2047-9A04-FF7D40D5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429"/>
              <a:ext cx="65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0" name="Freeform 1310">
              <a:extLst>
                <a:ext uri="{FF2B5EF4-FFF2-40B4-BE49-F238E27FC236}">
                  <a16:creationId xmlns:a16="http://schemas.microsoft.com/office/drawing/2014/main" id="{64E03404-6BFB-C84E-A4BB-D012105A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1009"/>
              <a:ext cx="238" cy="212"/>
            </a:xfrm>
            <a:custGeom>
              <a:avLst/>
              <a:gdLst>
                <a:gd name="T0" fmla="*/ 2 w 296"/>
                <a:gd name="T1" fmla="*/ 0 h 256"/>
                <a:gd name="T2" fmla="*/ 187 w 296"/>
                <a:gd name="T3" fmla="*/ 100 h 256"/>
                <a:gd name="T4" fmla="*/ 190 w 296"/>
                <a:gd name="T5" fmla="*/ 177 h 256"/>
                <a:gd name="T6" fmla="*/ 0 w 296"/>
                <a:gd name="T7" fmla="*/ 6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1" name="Freeform 1311">
              <a:extLst>
                <a:ext uri="{FF2B5EF4-FFF2-40B4-BE49-F238E27FC236}">
                  <a16:creationId xmlns:a16="http://schemas.microsoft.com/office/drawing/2014/main" id="{920834D8-D45C-7443-B315-452245D9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" y="679"/>
              <a:ext cx="243" cy="243"/>
            </a:xfrm>
            <a:custGeom>
              <a:avLst/>
              <a:gdLst>
                <a:gd name="T0" fmla="*/ 0 w 304"/>
                <a:gd name="T1" fmla="*/ 0 h 288"/>
                <a:gd name="T2" fmla="*/ 196 w 304"/>
                <a:gd name="T3" fmla="*/ 114 h 288"/>
                <a:gd name="T4" fmla="*/ 183 w 304"/>
                <a:gd name="T5" fmla="*/ 200 h 288"/>
                <a:gd name="T6" fmla="*/ 5 w 304"/>
                <a:gd name="T7" fmla="*/ 86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2" name="Oval 1312">
              <a:extLst>
                <a:ext uri="{FF2B5EF4-FFF2-40B4-BE49-F238E27FC236}">
                  <a16:creationId xmlns:a16="http://schemas.microsoft.com/office/drawing/2014/main" id="{1D4CF29D-B7E5-7D44-ADBE-4A7FC82C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3"/>
              <a:ext cx="48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3" name="Freeform 1313">
              <a:extLst>
                <a:ext uri="{FF2B5EF4-FFF2-40B4-BE49-F238E27FC236}">
                  <a16:creationId xmlns:a16="http://schemas.microsoft.com/office/drawing/2014/main" id="{925AB40F-4196-364A-8388-2291D619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13"/>
              <a:ext cx="243" cy="200"/>
            </a:xfrm>
            <a:custGeom>
              <a:avLst/>
              <a:gdLst>
                <a:gd name="T0" fmla="*/ 0 w 306"/>
                <a:gd name="T1" fmla="*/ 73 h 240"/>
                <a:gd name="T2" fmla="*/ 2 w 306"/>
                <a:gd name="T3" fmla="*/ 167 h 240"/>
                <a:gd name="T4" fmla="*/ 196 w 306"/>
                <a:gd name="T5" fmla="*/ 77 h 240"/>
                <a:gd name="T6" fmla="*/ 192 w 306"/>
                <a:gd name="T7" fmla="*/ 0 h 240"/>
                <a:gd name="T8" fmla="*/ 0 w 306"/>
                <a:gd name="T9" fmla="*/ 7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4" name="AutoShape 1314">
              <a:extLst>
                <a:ext uri="{FF2B5EF4-FFF2-40B4-BE49-F238E27FC236}">
                  <a16:creationId xmlns:a16="http://schemas.microsoft.com/office/drawing/2014/main" id="{6BE6550D-3096-EF4E-B7FE-F92C5866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9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5" name="AutoShape 1315">
              <a:extLst>
                <a:ext uri="{FF2B5EF4-FFF2-40B4-BE49-F238E27FC236}">
                  <a16:creationId xmlns:a16="http://schemas.microsoft.com/office/drawing/2014/main" id="{DA9A3405-09E1-0D44-B85B-4447BF17E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3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6" name="Oval 1316">
              <a:extLst>
                <a:ext uri="{FF2B5EF4-FFF2-40B4-BE49-F238E27FC236}">
                  <a16:creationId xmlns:a16="http://schemas.microsoft.com/office/drawing/2014/main" id="{F95A8459-C20D-254C-BBEA-BC3AD631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7" name="Oval 1317">
              <a:extLst>
                <a:ext uri="{FF2B5EF4-FFF2-40B4-BE49-F238E27FC236}">
                  <a16:creationId xmlns:a16="http://schemas.microsoft.com/office/drawing/2014/main" id="{49DE9F6A-08C0-4C47-BB3F-A5E86A7A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spcBef>
                  <a:spcPct val="0"/>
                </a:spcBef>
                <a:defRPr/>
              </a:pPr>
              <a:endParaRPr lang="en-US" sz="1350" kern="0" dirty="0">
                <a:solidFill>
                  <a:srgbClr val="FF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178" name="Oval 1318">
              <a:extLst>
                <a:ext uri="{FF2B5EF4-FFF2-40B4-BE49-F238E27FC236}">
                  <a16:creationId xmlns:a16="http://schemas.microsoft.com/office/drawing/2014/main" id="{349FF15B-536E-0A46-B147-FD806AF7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82"/>
              <a:ext cx="160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9" name="Rectangle 1319">
              <a:extLst>
                <a:ext uri="{FF2B5EF4-FFF2-40B4-BE49-F238E27FC236}">
                  <a16:creationId xmlns:a16="http://schemas.microsoft.com/office/drawing/2014/main" id="{32E247F3-ED81-7644-8FF3-F1E8E358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1833"/>
              <a:ext cx="89" cy="761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1188" name="TextBox 1187">
            <a:extLst>
              <a:ext uri="{FF2B5EF4-FFF2-40B4-BE49-F238E27FC236}">
                <a16:creationId xmlns:a16="http://schemas.microsoft.com/office/drawing/2014/main" id="{22878285-72B6-AF4D-B008-8470F76387A0}"/>
              </a:ext>
            </a:extLst>
          </p:cNvPr>
          <p:cNvSpPr txBox="1"/>
          <p:nvPr/>
        </p:nvSpPr>
        <p:spPr>
          <a:xfrm>
            <a:off x="5830690" y="3476975"/>
            <a:ext cx="119419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Load </a:t>
            </a:r>
          </a:p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balancer</a:t>
            </a:r>
          </a:p>
        </p:txBody>
      </p:sp>
      <p:sp>
        <p:nvSpPr>
          <p:cNvPr id="1189" name="Freeform 1188">
            <a:extLst>
              <a:ext uri="{FF2B5EF4-FFF2-40B4-BE49-F238E27FC236}">
                <a16:creationId xmlns:a16="http://schemas.microsoft.com/office/drawing/2014/main" id="{8BAF28CB-F25C-534A-8D9F-8F217F66ECBC}"/>
              </a:ext>
            </a:extLst>
          </p:cNvPr>
          <p:cNvSpPr/>
          <p:nvPr/>
        </p:nvSpPr>
        <p:spPr>
          <a:xfrm>
            <a:off x="4805412" y="3568653"/>
            <a:ext cx="865594" cy="1025112"/>
          </a:xfrm>
          <a:custGeom>
            <a:avLst/>
            <a:gdLst>
              <a:gd name="connsiteX0" fmla="*/ 1372723 w 1372723"/>
              <a:gd name="connsiteY0" fmla="*/ 1359734 h 1372562"/>
              <a:gd name="connsiteX1" fmla="*/ 1372723 w 1372723"/>
              <a:gd name="connsiteY1" fmla="*/ 564418 h 1372562"/>
              <a:gd name="connsiteX2" fmla="*/ 936531 w 1372723"/>
              <a:gd name="connsiteY2" fmla="*/ 25655 h 1372562"/>
              <a:gd name="connsiteX3" fmla="*/ 538826 w 1372723"/>
              <a:gd name="connsiteY3" fmla="*/ 0 h 1372562"/>
              <a:gd name="connsiteX4" fmla="*/ 38488 w 1372723"/>
              <a:gd name="connsiteY4" fmla="*/ 615729 h 1372562"/>
              <a:gd name="connsiteX5" fmla="*/ 0 w 1372723"/>
              <a:gd name="connsiteY5" fmla="*/ 1372562 h 1372562"/>
              <a:gd name="connsiteX0" fmla="*/ 1337341 w 1337341"/>
              <a:gd name="connsiteY0" fmla="*/ 1359734 h 1369377"/>
              <a:gd name="connsiteX1" fmla="*/ 1337341 w 1337341"/>
              <a:gd name="connsiteY1" fmla="*/ 564418 h 1369377"/>
              <a:gd name="connsiteX2" fmla="*/ 901149 w 1337341"/>
              <a:gd name="connsiteY2" fmla="*/ 25655 h 1369377"/>
              <a:gd name="connsiteX3" fmla="*/ 503444 w 1337341"/>
              <a:gd name="connsiteY3" fmla="*/ 0 h 1369377"/>
              <a:gd name="connsiteX4" fmla="*/ 3106 w 1337341"/>
              <a:gd name="connsiteY4" fmla="*/ 615729 h 1369377"/>
              <a:gd name="connsiteX5" fmla="*/ 9352 w 1337341"/>
              <a:gd name="connsiteY5" fmla="*/ 1369377 h 1369377"/>
              <a:gd name="connsiteX0" fmla="*/ 1339173 w 1339173"/>
              <a:gd name="connsiteY0" fmla="*/ 1359734 h 1366192"/>
              <a:gd name="connsiteX1" fmla="*/ 1339173 w 1339173"/>
              <a:gd name="connsiteY1" fmla="*/ 564418 h 1366192"/>
              <a:gd name="connsiteX2" fmla="*/ 902981 w 1339173"/>
              <a:gd name="connsiteY2" fmla="*/ 25655 h 1366192"/>
              <a:gd name="connsiteX3" fmla="*/ 505276 w 1339173"/>
              <a:gd name="connsiteY3" fmla="*/ 0 h 1366192"/>
              <a:gd name="connsiteX4" fmla="*/ 4938 w 1339173"/>
              <a:gd name="connsiteY4" fmla="*/ 615729 h 1366192"/>
              <a:gd name="connsiteX5" fmla="*/ 0 w 1339173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914164 w 1350356"/>
              <a:gd name="connsiteY2" fmla="*/ 25655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895526 w 1350356"/>
              <a:gd name="connsiteY2" fmla="*/ 178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56" h="1366192">
                <a:moveTo>
                  <a:pt x="1350356" y="1359734"/>
                </a:moveTo>
                <a:lnTo>
                  <a:pt x="1350356" y="564418"/>
                </a:lnTo>
                <a:lnTo>
                  <a:pt x="895526" y="178"/>
                </a:lnTo>
                <a:lnTo>
                  <a:pt x="516459" y="0"/>
                </a:lnTo>
                <a:lnTo>
                  <a:pt x="16121" y="615729"/>
                </a:lnTo>
                <a:cubicBezTo>
                  <a:pt x="3292" y="868007"/>
                  <a:pt x="12829" y="1113914"/>
                  <a:pt x="0" y="1366192"/>
                </a:cubicBezTo>
              </a:path>
            </a:pathLst>
          </a:custGeom>
          <a:noFill/>
          <a:ln w="63500" cap="flat" cmpd="sng" algn="ctr">
            <a:solidFill>
              <a:srgbClr val="33CC33"/>
            </a:solidFill>
            <a:prstDash val="solid"/>
            <a:headEnd type="triangle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0" name="Freeform 159">
            <a:extLst>
              <a:ext uri="{FF2B5EF4-FFF2-40B4-BE49-F238E27FC236}">
                <a16:creationId xmlns:a16="http://schemas.microsoft.com/office/drawing/2014/main" id="{D33D84B2-933D-144A-8242-D16D88230B6E}"/>
              </a:ext>
            </a:extLst>
          </p:cNvPr>
          <p:cNvSpPr>
            <a:spLocks/>
          </p:cNvSpPr>
          <p:nvPr/>
        </p:nvSpPr>
        <p:spPr bwMode="auto">
          <a:xfrm>
            <a:off x="1139639" y="1905421"/>
            <a:ext cx="2491067" cy="452438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CE0F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ea typeface="ＭＳ Ｐゴシック" charset="0"/>
              </a:rPr>
              <a:t>Internet</a:t>
            </a:r>
          </a:p>
        </p:txBody>
      </p:sp>
      <p:sp>
        <p:nvSpPr>
          <p:cNvPr id="1191" name="Freeform 1190">
            <a:extLst>
              <a:ext uri="{FF2B5EF4-FFF2-40B4-BE49-F238E27FC236}">
                <a16:creationId xmlns:a16="http://schemas.microsoft.com/office/drawing/2014/main" id="{4A726F65-4BF5-3942-B505-6C67FE2C2852}"/>
              </a:ext>
            </a:extLst>
          </p:cNvPr>
          <p:cNvSpPr/>
          <p:nvPr/>
        </p:nvSpPr>
        <p:spPr>
          <a:xfrm>
            <a:off x="3063537" y="2055369"/>
            <a:ext cx="2982516" cy="2500313"/>
          </a:xfrm>
          <a:custGeom>
            <a:avLst/>
            <a:gdLst>
              <a:gd name="connsiteX0" fmla="*/ 3691005 w 3975437"/>
              <a:gd name="connsiteY0" fmla="*/ 3333910 h 3333910"/>
              <a:gd name="connsiteX1" fmla="*/ 3704234 w 3975437"/>
              <a:gd name="connsiteY1" fmla="*/ 2533507 h 3333910"/>
              <a:gd name="connsiteX2" fmla="*/ 3261049 w 3975437"/>
              <a:gd name="connsiteY2" fmla="*/ 1997700 h 3333910"/>
              <a:gd name="connsiteX3" fmla="*/ 3975437 w 3975437"/>
              <a:gd name="connsiteY3" fmla="*/ 1653725 h 3333910"/>
              <a:gd name="connsiteX4" fmla="*/ 3955593 w 3975437"/>
              <a:gd name="connsiteY4" fmla="*/ 1316365 h 3333910"/>
              <a:gd name="connsiteX5" fmla="*/ 3069223 w 3975437"/>
              <a:gd name="connsiteY5" fmla="*/ 1733104 h 3333910"/>
              <a:gd name="connsiteX6" fmla="*/ 3049378 w 3975437"/>
              <a:gd name="connsiteY6" fmla="*/ 1303135 h 3333910"/>
              <a:gd name="connsiteX7" fmla="*/ 0 w 3975437"/>
              <a:gd name="connsiteY7" fmla="*/ 0 h 33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437" h="3333910">
                <a:moveTo>
                  <a:pt x="3691005" y="3333910"/>
                </a:moveTo>
                <a:lnTo>
                  <a:pt x="3704234" y="2533507"/>
                </a:lnTo>
                <a:lnTo>
                  <a:pt x="3261049" y="1997700"/>
                </a:lnTo>
                <a:lnTo>
                  <a:pt x="3975437" y="1653725"/>
                </a:lnTo>
                <a:lnTo>
                  <a:pt x="3955593" y="1316365"/>
                </a:lnTo>
                <a:lnTo>
                  <a:pt x="3069223" y="1733104"/>
                </a:lnTo>
                <a:lnTo>
                  <a:pt x="3049378" y="1303135"/>
                </a:lnTo>
                <a:lnTo>
                  <a:pt x="0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2" name="Freeform 1191">
            <a:extLst>
              <a:ext uri="{FF2B5EF4-FFF2-40B4-BE49-F238E27FC236}">
                <a16:creationId xmlns:a16="http://schemas.microsoft.com/office/drawing/2014/main" id="{F01232BE-A464-5C4E-8C53-5A9F8511F1D2}"/>
              </a:ext>
            </a:extLst>
          </p:cNvPr>
          <p:cNvSpPr/>
          <p:nvPr/>
        </p:nvSpPr>
        <p:spPr>
          <a:xfrm>
            <a:off x="2727781" y="2035128"/>
            <a:ext cx="3246835" cy="2572941"/>
          </a:xfrm>
          <a:custGeom>
            <a:avLst/>
            <a:gdLst>
              <a:gd name="connsiteX0" fmla="*/ 0 w 4054022"/>
              <a:gd name="connsiteY0" fmla="*/ 0 h 3681545"/>
              <a:gd name="connsiteX1" fmla="*/ 3284271 w 4054022"/>
              <a:gd name="connsiteY1" fmla="*/ 1436700 h 3681545"/>
              <a:gd name="connsiteX2" fmla="*/ 3309929 w 4054022"/>
              <a:gd name="connsiteY2" fmla="*/ 1936980 h 3681545"/>
              <a:gd name="connsiteX3" fmla="*/ 4054022 w 4054022"/>
              <a:gd name="connsiteY3" fmla="*/ 1552149 h 3681545"/>
              <a:gd name="connsiteX4" fmla="*/ 4054022 w 4054022"/>
              <a:gd name="connsiteY4" fmla="*/ 1731737 h 3681545"/>
              <a:gd name="connsiteX5" fmla="*/ 3245783 w 4054022"/>
              <a:gd name="connsiteY5" fmla="*/ 2116567 h 3681545"/>
              <a:gd name="connsiteX6" fmla="*/ 3784609 w 4054022"/>
              <a:gd name="connsiteY6" fmla="*/ 2924711 h 3681545"/>
              <a:gd name="connsiteX7" fmla="*/ 3784609 w 4054022"/>
              <a:gd name="connsiteY7" fmla="*/ 3681545 h 3681545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900071 w 4169484"/>
              <a:gd name="connsiteY6" fmla="*/ 2937539 h 3694373"/>
              <a:gd name="connsiteX7" fmla="*/ 3900071 w 4169484"/>
              <a:gd name="connsiteY7" fmla="*/ 3694373 h 3694373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797438 w 4169484"/>
              <a:gd name="connsiteY6" fmla="*/ 2886229 h 3694373"/>
              <a:gd name="connsiteX7" fmla="*/ 3900071 w 4169484"/>
              <a:gd name="connsiteY7" fmla="*/ 3694373 h 3694373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744565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99733 w 4169484"/>
              <a:gd name="connsiteY5" fmla="*/ 2142223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848754 w 4169484"/>
              <a:gd name="connsiteY6" fmla="*/ 2873401 h 3668718"/>
              <a:gd name="connsiteX7" fmla="*/ 3835926 w 4169484"/>
              <a:gd name="connsiteY7" fmla="*/ 3668718 h 3668718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48754 w 4169484"/>
              <a:gd name="connsiteY6" fmla="*/ 2873401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66174 w 4169484"/>
              <a:gd name="connsiteY1" fmla="*/ 1488011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336264"/>
              <a:gd name="connsiteY0" fmla="*/ 0 h 3450648"/>
              <a:gd name="connsiteX1" fmla="*/ 3232954 w 4336264"/>
              <a:gd name="connsiteY1" fmla="*/ 1295596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1962636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09805 w 4336264"/>
              <a:gd name="connsiteY4" fmla="*/ 1646769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284270 w 4316420"/>
              <a:gd name="connsiteY2" fmla="*/ 1834359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0417 w 4316420"/>
              <a:gd name="connsiteY2" fmla="*/ 194019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337988 w 4316420"/>
              <a:gd name="connsiteY1" fmla="*/ 1432901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29650"/>
              <a:gd name="connsiteY0" fmla="*/ 0 h 3430803"/>
              <a:gd name="connsiteX1" fmla="*/ 3351218 w 4329650"/>
              <a:gd name="connsiteY1" fmla="*/ 1413056 h 3430803"/>
              <a:gd name="connsiteX2" fmla="*/ 3370261 w 4329650"/>
              <a:gd name="connsiteY2" fmla="*/ 1933583 h 3430803"/>
              <a:gd name="connsiteX3" fmla="*/ 4329650 w 4329650"/>
              <a:gd name="connsiteY3" fmla="*/ 1478400 h 3430803"/>
              <a:gd name="connsiteX4" fmla="*/ 4323035 w 4329650"/>
              <a:gd name="connsiteY4" fmla="*/ 1626924 h 3430803"/>
              <a:gd name="connsiteX5" fmla="*/ 3554085 w 4329650"/>
              <a:gd name="connsiteY5" fmla="*/ 1989096 h 3430803"/>
              <a:gd name="connsiteX6" fmla="*/ 4054422 w 4329650"/>
              <a:gd name="connsiteY6" fmla="*/ 2622658 h 3430803"/>
              <a:gd name="connsiteX7" fmla="*/ 4041594 w 4329650"/>
              <a:gd name="connsiteY7" fmla="*/ 3430803 h 3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9650" h="3430803">
                <a:moveTo>
                  <a:pt x="0" y="0"/>
                </a:moveTo>
                <a:lnTo>
                  <a:pt x="3351218" y="1413056"/>
                </a:lnTo>
                <a:lnTo>
                  <a:pt x="3370261" y="1933583"/>
                </a:lnTo>
                <a:lnTo>
                  <a:pt x="4329650" y="1478400"/>
                </a:lnTo>
                <a:lnTo>
                  <a:pt x="4323035" y="1626924"/>
                </a:lnTo>
                <a:lnTo>
                  <a:pt x="3554085" y="1989096"/>
                </a:lnTo>
                <a:lnTo>
                  <a:pt x="4054422" y="2622658"/>
                </a:lnTo>
                <a:lnTo>
                  <a:pt x="4041594" y="3430803"/>
                </a:lnTo>
              </a:path>
            </a:pathLst>
          </a:custGeom>
          <a:noFill/>
          <a:ln w="47625" cap="flat" cmpd="sng" algn="ctr">
            <a:solidFill>
              <a:srgbClr val="CC0000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88" name="TextBox 3387">
            <a:extLst>
              <a:ext uri="{FF2B5EF4-FFF2-40B4-BE49-F238E27FC236}">
                <a16:creationId xmlns:a16="http://schemas.microsoft.com/office/drawing/2014/main" id="{122DA19A-23D8-624B-B6AC-9031BB479E85}"/>
              </a:ext>
            </a:extLst>
          </p:cNvPr>
          <p:cNvSpPr txBox="1"/>
          <p:nvPr/>
        </p:nvSpPr>
        <p:spPr>
          <a:xfrm>
            <a:off x="6646209" y="2286911"/>
            <a:ext cx="2299447" cy="202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100" dirty="0">
                <a:solidFill>
                  <a:srgbClr val="000099"/>
                </a:solidFill>
                <a:cs typeface="Gill Sans MT"/>
              </a:rPr>
              <a:t>load balancer: application-layer routing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receives external client requests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directs workload within data center</a:t>
            </a:r>
          </a:p>
        </p:txBody>
      </p:sp>
      <p:sp>
        <p:nvSpPr>
          <p:cNvPr id="3389" name="TextBox 3388">
            <a:extLst>
              <a:ext uri="{FF2B5EF4-FFF2-40B4-BE49-F238E27FC236}">
                <a16:creationId xmlns:a16="http://schemas.microsoft.com/office/drawing/2014/main" id="{F67942CE-CD66-224E-88BF-E2C9B59EC8D6}"/>
              </a:ext>
            </a:extLst>
          </p:cNvPr>
          <p:cNvSpPr txBox="1"/>
          <p:nvPr/>
        </p:nvSpPr>
        <p:spPr>
          <a:xfrm>
            <a:off x="6655734" y="4239094"/>
            <a:ext cx="22994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returns results to external client </a:t>
            </a:r>
            <a:r>
              <a:rPr lang="en-US" sz="1500" dirty="0">
                <a:cs typeface="Gill Sans MT"/>
              </a:rPr>
              <a:t>(hiding data center internals from client)</a:t>
            </a:r>
            <a:endParaRPr lang="en-US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415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20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31150" cy="464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principles behind data link layer services: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link layer addressing</a:t>
            </a:r>
          </a:p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Ethernet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switched LANS</a:t>
            </a:r>
          </a:p>
          <a:p>
            <a:pPr lvl="1"/>
            <a:r>
              <a:rPr lang="en-US" sz="2000" dirty="0" err="1">
                <a:latin typeface="+mn-lt"/>
                <a:ea typeface="ＭＳ Ｐゴシック" charset="0"/>
              </a:rPr>
              <a:t>WiFi</a:t>
            </a:r>
            <a:endParaRPr lang="en-US" sz="2000" dirty="0">
              <a:latin typeface="+mn-lt"/>
              <a:ea typeface="ＭＳ Ｐゴシック" charset="0"/>
            </a:endParaRPr>
          </a:p>
          <a:p>
            <a:r>
              <a:rPr lang="en-US" sz="2400" dirty="0">
                <a:latin typeface="+mn-lt"/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Binary Exponential </a:t>
            </a:r>
            <a:r>
              <a:rPr lang="en-US" sz="2000" dirty="0" err="1">
                <a:latin typeface="+mn-lt"/>
                <a:ea typeface="ＭＳ Ｐゴシック" charset="0"/>
              </a:rPr>
              <a:t>Backoff</a:t>
            </a:r>
            <a:endParaRPr lang="en-US" sz="2000" dirty="0">
              <a:latin typeface="+mn-lt"/>
              <a:ea typeface="ＭＳ Ｐゴシック" charset="0"/>
            </a:endParaRP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Spanning Tree</a:t>
            </a: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10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FF116-B8C5-4344-92A0-E289EC42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EE4B0-BA7B-E64F-AB41-EF838F56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1062990"/>
            <a:ext cx="685800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56EBD-24AE-F14A-B335-A98EDA2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2468880"/>
            <a:ext cx="6858000" cy="160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336460-5E06-D944-821D-99711E4EFC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More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27CCD-A778-F744-91EF-1E72DE56B803}"/>
              </a:ext>
            </a:extLst>
          </p:cNvPr>
          <p:cNvSpPr txBox="1"/>
          <p:nvPr/>
        </p:nvSpPr>
        <p:spPr>
          <a:xfrm>
            <a:off x="457200" y="4069080"/>
            <a:ext cx="795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are the bits?</a:t>
            </a:r>
          </a:p>
          <a:p>
            <a:endParaRPr lang="en-US" sz="2800" dirty="0"/>
          </a:p>
          <a:p>
            <a:r>
              <a:rPr lang="en-US" sz="2800" b="1" i="1" dirty="0"/>
              <a:t>WHEN </a:t>
            </a:r>
            <a:r>
              <a:rPr lang="en-US" sz="2800" dirty="0"/>
              <a:t>are the bits?</a:t>
            </a:r>
          </a:p>
          <a:p>
            <a:endParaRPr lang="en-US" sz="2800" b="1" i="1" dirty="0"/>
          </a:p>
          <a:p>
            <a:r>
              <a:rPr lang="en-US" sz="2800" dirty="0"/>
              <a:t>Bit boundaries can be asynchronous or synchronous</a:t>
            </a:r>
          </a:p>
        </p:txBody>
      </p:sp>
    </p:spTree>
    <p:extLst>
      <p:ext uri="{BB962C8B-B14F-4D97-AF65-F5344CB8AC3E}">
        <p14:creationId xmlns:p14="http://schemas.microsoft.com/office/powerpoint/2010/main" val="2773215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D57C7-FE0B-5F43-B84B-53180AD852A8}"/>
              </a:ext>
            </a:extLst>
          </p:cNvPr>
          <p:cNvSpPr txBox="1"/>
          <p:nvPr/>
        </p:nvSpPr>
        <p:spPr>
          <a:xfrm>
            <a:off x="5596890" y="507103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Bit transitions are critical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A5B8E2-0AAD-3142-9EFD-F94739D931A9}"/>
              </a:ext>
            </a:extLst>
          </p:cNvPr>
          <p:cNvSpPr/>
          <p:nvPr/>
        </p:nvSpPr>
        <p:spPr>
          <a:xfrm>
            <a:off x="5542760" y="3131820"/>
            <a:ext cx="1155220" cy="1977390"/>
          </a:xfrm>
          <a:custGeom>
            <a:avLst/>
            <a:gdLst>
              <a:gd name="connsiteX0" fmla="*/ 1155220 w 1155220"/>
              <a:gd name="connsiteY0" fmla="*/ 1977390 h 1977390"/>
              <a:gd name="connsiteX1" fmla="*/ 12220 w 1155220"/>
              <a:gd name="connsiteY1" fmla="*/ 1097280 h 1977390"/>
              <a:gd name="connsiteX2" fmla="*/ 652300 w 1155220"/>
              <a:gd name="connsiteY2" fmla="*/ 0 h 197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220" h="1977390">
                <a:moveTo>
                  <a:pt x="1155220" y="1977390"/>
                </a:moveTo>
                <a:cubicBezTo>
                  <a:pt x="625630" y="1702117"/>
                  <a:pt x="96040" y="1426845"/>
                  <a:pt x="12220" y="1097280"/>
                </a:cubicBezTo>
                <a:cubicBezTo>
                  <a:pt x="-71600" y="767715"/>
                  <a:pt x="290350" y="383857"/>
                  <a:pt x="65230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20F419C-682F-0042-B4E6-965725727F54}"/>
              </a:ext>
            </a:extLst>
          </p:cNvPr>
          <p:cNvSpPr/>
          <p:nvPr/>
        </p:nvSpPr>
        <p:spPr>
          <a:xfrm>
            <a:off x="1703070" y="3806190"/>
            <a:ext cx="4994910" cy="2295698"/>
          </a:xfrm>
          <a:custGeom>
            <a:avLst/>
            <a:gdLst>
              <a:gd name="connsiteX0" fmla="*/ 4994910 w 4994910"/>
              <a:gd name="connsiteY0" fmla="*/ 1657350 h 2295698"/>
              <a:gd name="connsiteX1" fmla="*/ 1291590 w 4994910"/>
              <a:gd name="connsiteY1" fmla="*/ 2205990 h 2295698"/>
              <a:gd name="connsiteX2" fmla="*/ 0 w 4994910"/>
              <a:gd name="connsiteY2" fmla="*/ 0 h 229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4910" h="2295698">
                <a:moveTo>
                  <a:pt x="4994910" y="1657350"/>
                </a:moveTo>
                <a:cubicBezTo>
                  <a:pt x="3559492" y="2069782"/>
                  <a:pt x="2124075" y="2482215"/>
                  <a:pt x="1291590" y="2205990"/>
                </a:cubicBezTo>
                <a:cubicBezTo>
                  <a:pt x="459105" y="1929765"/>
                  <a:pt x="229552" y="964882"/>
                  <a:pt x="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9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Physical Channels / The Physical Layer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these example physical channels are also known as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Physical 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8: </a:t>
            </a:r>
            <a:br>
              <a:rPr lang="en-US" sz="1800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25Gbps Ethernet</a:t>
            </a:r>
          </a:p>
          <a:p>
            <a:r>
              <a:rPr lang="en-US" sz="2200" dirty="0">
                <a:ea typeface="ＭＳ Ｐゴシック" charset="0"/>
              </a:rPr>
              <a:t>Shielded (STP)</a:t>
            </a:r>
          </a:p>
          <a:p>
            <a:r>
              <a:rPr lang="en-US" sz="2200" dirty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 HFC (Hybrid Fiber Coax)</a:t>
            </a: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high-speed 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point-to-point 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(10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Gbps)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low error 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immune 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78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25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20447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20423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24225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62201" y="204152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91001" y="20399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24193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41776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19801" y="20367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20359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241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20343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6652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1" name="TextBox 28"/>
          <p:cNvSpPr txBox="1">
            <a:spLocks noChangeArrowheads="1"/>
          </p:cNvSpPr>
          <p:nvPr/>
        </p:nvSpPr>
        <p:spPr bwMode="auto">
          <a:xfrm>
            <a:off x="152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2" name="TextBox 29"/>
          <p:cNvSpPr txBox="1">
            <a:spLocks noChangeArrowheads="1"/>
          </p:cNvSpPr>
          <p:nvPr/>
        </p:nvSpPr>
        <p:spPr bwMode="auto">
          <a:xfrm>
            <a:off x="1143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3" name="TextBox 30"/>
          <p:cNvSpPr txBox="1">
            <a:spLocks noChangeArrowheads="1"/>
          </p:cNvSpPr>
          <p:nvPr/>
        </p:nvSpPr>
        <p:spPr bwMode="auto">
          <a:xfrm>
            <a:off x="2971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4" name="TextBox 31"/>
          <p:cNvSpPr txBox="1">
            <a:spLocks noChangeArrowheads="1"/>
          </p:cNvSpPr>
          <p:nvPr/>
        </p:nvSpPr>
        <p:spPr bwMode="auto">
          <a:xfrm>
            <a:off x="3810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5" name="TextBox 32"/>
          <p:cNvSpPr txBox="1">
            <a:spLocks noChangeArrowheads="1"/>
          </p:cNvSpPr>
          <p:nvPr/>
        </p:nvSpPr>
        <p:spPr bwMode="auto">
          <a:xfrm>
            <a:off x="6629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6" name="TextBox 33"/>
          <p:cNvSpPr txBox="1">
            <a:spLocks noChangeArrowheads="1"/>
          </p:cNvSpPr>
          <p:nvPr/>
        </p:nvSpPr>
        <p:spPr bwMode="auto">
          <a:xfrm>
            <a:off x="8458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7" name="TextBox 34"/>
          <p:cNvSpPr txBox="1">
            <a:spLocks noChangeArrowheads="1"/>
          </p:cNvSpPr>
          <p:nvPr/>
        </p:nvSpPr>
        <p:spPr bwMode="auto">
          <a:xfrm>
            <a:off x="7543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8" name="TextBox 35"/>
          <p:cNvSpPr txBox="1">
            <a:spLocks noChangeArrowheads="1"/>
          </p:cNvSpPr>
          <p:nvPr/>
        </p:nvSpPr>
        <p:spPr bwMode="auto">
          <a:xfrm>
            <a:off x="5638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9" name="TextBox 36"/>
          <p:cNvSpPr txBox="1">
            <a:spLocks noChangeArrowheads="1"/>
          </p:cNvSpPr>
          <p:nvPr/>
        </p:nvSpPr>
        <p:spPr bwMode="auto">
          <a:xfrm>
            <a:off x="4876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60" name="TextBox 37"/>
          <p:cNvSpPr txBox="1">
            <a:spLocks noChangeArrowheads="1"/>
          </p:cNvSpPr>
          <p:nvPr/>
        </p:nvSpPr>
        <p:spPr bwMode="auto">
          <a:xfrm>
            <a:off x="1981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12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531019" y="335359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3272632" y="33551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8256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H="1">
            <a:off x="2359819" y="33567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7416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544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0413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83225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6017419" y="33615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992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3613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7847807" y="33647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229600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76" name="TextBox 55"/>
          <p:cNvSpPr txBox="1">
            <a:spLocks noChangeArrowheads="1"/>
          </p:cNvSpPr>
          <p:nvPr/>
        </p:nvSpPr>
        <p:spPr bwMode="auto">
          <a:xfrm>
            <a:off x="152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77" name="TextBox 56"/>
          <p:cNvSpPr txBox="1">
            <a:spLocks noChangeArrowheads="1"/>
          </p:cNvSpPr>
          <p:nvPr/>
        </p:nvSpPr>
        <p:spPr bwMode="auto">
          <a:xfrm>
            <a:off x="11430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8" name="TextBox 57"/>
          <p:cNvSpPr txBox="1">
            <a:spLocks noChangeArrowheads="1"/>
          </p:cNvSpPr>
          <p:nvPr/>
        </p:nvSpPr>
        <p:spPr bwMode="auto">
          <a:xfrm>
            <a:off x="2971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9" name="TextBox 58"/>
          <p:cNvSpPr txBox="1">
            <a:spLocks noChangeArrowheads="1"/>
          </p:cNvSpPr>
          <p:nvPr/>
        </p:nvSpPr>
        <p:spPr bwMode="auto">
          <a:xfrm>
            <a:off x="3886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0" name="TextBox 59"/>
          <p:cNvSpPr txBox="1">
            <a:spLocks noChangeArrowheads="1"/>
          </p:cNvSpPr>
          <p:nvPr/>
        </p:nvSpPr>
        <p:spPr bwMode="auto">
          <a:xfrm>
            <a:off x="6629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1" name="TextBox 60"/>
          <p:cNvSpPr txBox="1">
            <a:spLocks noChangeArrowheads="1"/>
          </p:cNvSpPr>
          <p:nvPr/>
        </p:nvSpPr>
        <p:spPr bwMode="auto">
          <a:xfrm>
            <a:off x="8458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2" name="TextBox 61"/>
          <p:cNvSpPr txBox="1">
            <a:spLocks noChangeArrowheads="1"/>
          </p:cNvSpPr>
          <p:nvPr/>
        </p:nvSpPr>
        <p:spPr bwMode="auto">
          <a:xfrm>
            <a:off x="7543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3" name="TextBox 62"/>
          <p:cNvSpPr txBox="1">
            <a:spLocks noChangeArrowheads="1"/>
          </p:cNvSpPr>
          <p:nvPr/>
        </p:nvSpPr>
        <p:spPr bwMode="auto">
          <a:xfrm>
            <a:off x="5638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4" name="TextBox 63"/>
          <p:cNvSpPr txBox="1">
            <a:spLocks noChangeArrowheads="1"/>
          </p:cNvSpPr>
          <p:nvPr/>
        </p:nvSpPr>
        <p:spPr bwMode="auto">
          <a:xfrm>
            <a:off x="4876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5" name="TextBox 64"/>
          <p:cNvSpPr txBox="1">
            <a:spLocks noChangeArrowheads="1"/>
          </p:cNvSpPr>
          <p:nvPr/>
        </p:nvSpPr>
        <p:spPr bwMode="auto">
          <a:xfrm>
            <a:off x="1981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6" name="TextBox 66"/>
          <p:cNvSpPr txBox="1">
            <a:spLocks noChangeArrowheads="1"/>
          </p:cNvSpPr>
          <p:nvPr/>
        </p:nvSpPr>
        <p:spPr bwMode="auto">
          <a:xfrm>
            <a:off x="152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7" name="TextBox 67"/>
          <p:cNvSpPr txBox="1">
            <a:spLocks noChangeArrowheads="1"/>
          </p:cNvSpPr>
          <p:nvPr/>
        </p:nvSpPr>
        <p:spPr bwMode="auto">
          <a:xfrm>
            <a:off x="11430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8" name="TextBox 68"/>
          <p:cNvSpPr txBox="1">
            <a:spLocks noChangeArrowheads="1"/>
          </p:cNvSpPr>
          <p:nvPr/>
        </p:nvSpPr>
        <p:spPr bwMode="auto">
          <a:xfrm>
            <a:off x="2971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9" name="TextBox 69"/>
          <p:cNvSpPr txBox="1">
            <a:spLocks noChangeArrowheads="1"/>
          </p:cNvSpPr>
          <p:nvPr/>
        </p:nvSpPr>
        <p:spPr bwMode="auto">
          <a:xfrm>
            <a:off x="3886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0" name="TextBox 70"/>
          <p:cNvSpPr txBox="1">
            <a:spLocks noChangeArrowheads="1"/>
          </p:cNvSpPr>
          <p:nvPr/>
        </p:nvSpPr>
        <p:spPr bwMode="auto">
          <a:xfrm>
            <a:off x="6629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1" name="TextBox 71"/>
          <p:cNvSpPr txBox="1">
            <a:spLocks noChangeArrowheads="1"/>
          </p:cNvSpPr>
          <p:nvPr/>
        </p:nvSpPr>
        <p:spPr bwMode="auto">
          <a:xfrm>
            <a:off x="8458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2" name="TextBox 72"/>
          <p:cNvSpPr txBox="1">
            <a:spLocks noChangeArrowheads="1"/>
          </p:cNvSpPr>
          <p:nvPr/>
        </p:nvSpPr>
        <p:spPr bwMode="auto">
          <a:xfrm>
            <a:off x="7543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3" name="TextBox 73"/>
          <p:cNvSpPr txBox="1">
            <a:spLocks noChangeArrowheads="1"/>
          </p:cNvSpPr>
          <p:nvPr/>
        </p:nvSpPr>
        <p:spPr bwMode="auto">
          <a:xfrm>
            <a:off x="5638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4" name="TextBox 74"/>
          <p:cNvSpPr txBox="1">
            <a:spLocks noChangeArrowheads="1"/>
          </p:cNvSpPr>
          <p:nvPr/>
        </p:nvSpPr>
        <p:spPr bwMode="auto">
          <a:xfrm>
            <a:off x="4876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5" name="TextBox 75"/>
          <p:cNvSpPr txBox="1">
            <a:spLocks noChangeArrowheads="1"/>
          </p:cNvSpPr>
          <p:nvPr/>
        </p:nvSpPr>
        <p:spPr bwMode="auto">
          <a:xfrm>
            <a:off x="1981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-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991394" y="46378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2818607" y="463946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875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004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3733801" y="46402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16388" y="42735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029200" y="427513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9451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6477794" y="46458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859588" y="5027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8305007" y="4647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772400" y="50149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6868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2" name="TextBox 94"/>
          <p:cNvSpPr txBox="1">
            <a:spLocks noChangeArrowheads="1"/>
          </p:cNvSpPr>
          <p:nvPr/>
        </p:nvSpPr>
        <p:spPr bwMode="auto">
          <a:xfrm>
            <a:off x="0" y="12192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</a:t>
            </a:r>
          </a:p>
        </p:txBody>
      </p:sp>
      <p:sp>
        <p:nvSpPr>
          <p:cNvPr id="18513" name="TextBox 95"/>
          <p:cNvSpPr txBox="1">
            <a:spLocks noChangeArrowheads="1"/>
          </p:cNvSpPr>
          <p:nvPr/>
        </p:nvSpPr>
        <p:spPr bwMode="auto">
          <a:xfrm>
            <a:off x="0" y="260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Non-Return-to-Zero-Mark (NRZM) 1 = transition 0 = no transition</a:t>
            </a:r>
          </a:p>
        </p:txBody>
      </p:sp>
      <p:sp>
        <p:nvSpPr>
          <p:cNvPr id="18514" name="TextBox 96"/>
          <p:cNvSpPr txBox="1">
            <a:spLocks noChangeArrowheads="1"/>
          </p:cNvSpPr>
          <p:nvPr/>
        </p:nvSpPr>
        <p:spPr bwMode="auto">
          <a:xfrm>
            <a:off x="0" y="388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Inverted (NRZI) (note transitions on the 1)</a:t>
            </a:r>
          </a:p>
        </p:txBody>
      </p:sp>
      <p:sp>
        <p:nvSpPr>
          <p:cNvPr id="18515" name="TextBox 98"/>
          <p:cNvSpPr txBox="1">
            <a:spLocks noChangeArrowheads="1"/>
          </p:cNvSpPr>
          <p:nvPr/>
        </p:nvSpPr>
        <p:spPr bwMode="auto">
          <a:xfrm>
            <a:off x="2286000" y="239713"/>
            <a:ext cx="4573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  <a:p>
            <a:pPr algn="ctr" eaLnBrk="1" hangingPunct="1"/>
            <a:r>
              <a:rPr lang="en-US" b="1" dirty="0">
                <a:latin typeface="Calibri"/>
              </a:rPr>
              <a:t>where Baud=bit-rate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06"/>
          <p:cNvGrpSpPr>
            <a:grpSpLocks/>
          </p:cNvGrpSpPr>
          <p:nvPr/>
        </p:nvGrpSpPr>
        <p:grpSpPr bwMode="auto">
          <a:xfrm>
            <a:off x="0" y="6019800"/>
            <a:ext cx="9144000" cy="762000"/>
            <a:chOff x="0" y="5715000"/>
            <a:chExt cx="9144000" cy="762000"/>
          </a:xfrm>
        </p:grpSpPr>
        <p:cxnSp>
          <p:nvCxnSpPr>
            <p:cNvPr id="408" name="Straight Connector 407"/>
            <p:cNvCxnSpPr/>
            <p:nvPr/>
          </p:nvCxnSpPr>
          <p:spPr>
            <a:xfrm>
              <a:off x="0" y="5715000"/>
              <a:ext cx="91440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0" y="64754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0" y="59420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62468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18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0205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191794" y="15009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5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6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7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8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9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0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1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2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3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4" name="TextBox 94"/>
          <p:cNvSpPr txBox="1">
            <a:spLocks noChangeArrowheads="1"/>
          </p:cNvSpPr>
          <p:nvPr/>
        </p:nvSpPr>
        <p:spPr bwMode="auto">
          <a:xfrm>
            <a:off x="0" y="685800"/>
            <a:ext cx="457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 (Baud = bit-rate)</a:t>
            </a:r>
          </a:p>
        </p:txBody>
      </p:sp>
      <p:sp>
        <p:nvSpPr>
          <p:cNvPr id="19485" name="TextBox 95"/>
          <p:cNvSpPr txBox="1">
            <a:spLocks noChangeArrowheads="1"/>
          </p:cNvSpPr>
          <p:nvPr/>
        </p:nvSpPr>
        <p:spPr bwMode="auto">
          <a:xfrm>
            <a:off x="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Manchester example (Baud = 2 x bit-rate)</a:t>
            </a:r>
          </a:p>
        </p:txBody>
      </p:sp>
      <p:sp>
        <p:nvSpPr>
          <p:cNvPr id="19486" name="TextBox 96"/>
          <p:cNvSpPr txBox="1">
            <a:spLocks noChangeArrowheads="1"/>
          </p:cNvSpPr>
          <p:nvPr/>
        </p:nvSpPr>
        <p:spPr bwMode="auto">
          <a:xfrm>
            <a:off x="0" y="1981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sp>
        <p:nvSpPr>
          <p:cNvPr id="1948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</p:txBody>
      </p:sp>
      <p:cxnSp>
        <p:nvCxnSpPr>
          <p:cNvPr id="239" name="Straight Connector 238"/>
          <p:cNvCxnSpPr/>
          <p:nvPr/>
        </p:nvCxnSpPr>
        <p:spPr>
          <a:xfrm rot="5400000" flipH="1" flipV="1">
            <a:off x="533401" y="27289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1448594" y="27281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 flipH="1" flipV="1">
            <a:off x="2362201" y="27257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 flipH="1" flipV="1">
            <a:off x="4191001" y="272415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5400000" flipH="1" flipV="1">
            <a:off x="6019801" y="272097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5400000" flipH="1" flipV="1">
            <a:off x="6934994" y="27201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rot="5400000" flipH="1" flipV="1">
            <a:off x="7850982" y="27185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5400000" flipH="1" flipV="1">
            <a:off x="51046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5400000" flipH="1" flipV="1">
            <a:off x="32758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rot="5400000" flipH="1" flipV="1">
            <a:off x="76994" y="27424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5400000" flipH="1" flipV="1">
            <a:off x="992982" y="27392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 flipH="1" flipV="1">
            <a:off x="1905794" y="27392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5400000" flipH="1" flipV="1">
            <a:off x="3734594" y="273764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rot="5400000" flipH="1" flipV="1">
            <a:off x="5563394" y="27344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rot="5400000" flipH="1" flipV="1">
            <a:off x="6479382" y="27328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rot="5400000" flipH="1" flipV="1">
            <a:off x="7393782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rot="5400000" flipH="1" flipV="1">
            <a:off x="4648201" y="2741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 flipH="1" flipV="1">
            <a:off x="2818607" y="2742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5400000" flipH="1" flipV="1">
            <a:off x="83050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6852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7724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228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3136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8580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59451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6400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54864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0276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1148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5704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656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32004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875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7432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28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13700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4572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128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-1588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H="1">
            <a:off x="51061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rot="16200000" flipH="1">
            <a:off x="23629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H="1">
            <a:off x="78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H="1">
            <a:off x="994569" y="39711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16200000" flipH="1">
            <a:off x="1907382" y="39711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3736182" y="39727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5564982" y="39758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H="1">
            <a:off x="6480969" y="39774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16200000" flipH="1">
            <a:off x="7395369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4650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2820194" y="396795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rot="16200000" flipH="1">
            <a:off x="83065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86868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7773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8229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7315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8595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9467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64023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5487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5029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4116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5720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V="1">
            <a:off x="3657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2019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22891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7447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830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13716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4587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9144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59" name="TextBox 326"/>
          <p:cNvSpPr txBox="1">
            <a:spLocks noChangeArrowheads="1"/>
          </p:cNvSpPr>
          <p:nvPr/>
        </p:nvSpPr>
        <p:spPr bwMode="auto">
          <a:xfrm>
            <a:off x="2286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0" name="TextBox 327"/>
          <p:cNvSpPr txBox="1">
            <a:spLocks noChangeArrowheads="1"/>
          </p:cNvSpPr>
          <p:nvPr/>
        </p:nvSpPr>
        <p:spPr bwMode="auto">
          <a:xfrm>
            <a:off x="1143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1" name="TextBox 328"/>
          <p:cNvSpPr txBox="1">
            <a:spLocks noChangeArrowheads="1"/>
          </p:cNvSpPr>
          <p:nvPr/>
        </p:nvSpPr>
        <p:spPr bwMode="auto">
          <a:xfrm>
            <a:off x="2971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2" name="TextBox 329"/>
          <p:cNvSpPr txBox="1">
            <a:spLocks noChangeArrowheads="1"/>
          </p:cNvSpPr>
          <p:nvPr/>
        </p:nvSpPr>
        <p:spPr bwMode="auto">
          <a:xfrm>
            <a:off x="3810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3" name="TextBox 330"/>
          <p:cNvSpPr txBox="1">
            <a:spLocks noChangeArrowheads="1"/>
          </p:cNvSpPr>
          <p:nvPr/>
        </p:nvSpPr>
        <p:spPr bwMode="auto">
          <a:xfrm>
            <a:off x="66294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4" name="TextBox 331"/>
          <p:cNvSpPr txBox="1">
            <a:spLocks noChangeArrowheads="1"/>
          </p:cNvSpPr>
          <p:nvPr/>
        </p:nvSpPr>
        <p:spPr bwMode="auto">
          <a:xfrm>
            <a:off x="8458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5" name="TextBox 332"/>
          <p:cNvSpPr txBox="1">
            <a:spLocks noChangeArrowheads="1"/>
          </p:cNvSpPr>
          <p:nvPr/>
        </p:nvSpPr>
        <p:spPr bwMode="auto">
          <a:xfrm>
            <a:off x="7543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6" name="TextBox 333"/>
          <p:cNvSpPr txBox="1">
            <a:spLocks noChangeArrowheads="1"/>
          </p:cNvSpPr>
          <p:nvPr/>
        </p:nvSpPr>
        <p:spPr bwMode="auto">
          <a:xfrm>
            <a:off x="5715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7" name="TextBox 334"/>
          <p:cNvSpPr txBox="1">
            <a:spLocks noChangeArrowheads="1"/>
          </p:cNvSpPr>
          <p:nvPr/>
        </p:nvSpPr>
        <p:spPr bwMode="auto">
          <a:xfrm>
            <a:off x="4876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8" name="TextBox 335"/>
          <p:cNvSpPr txBox="1">
            <a:spLocks noChangeArrowheads="1"/>
          </p:cNvSpPr>
          <p:nvPr/>
        </p:nvSpPr>
        <p:spPr bwMode="auto">
          <a:xfrm>
            <a:off x="1981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38" name="Straight Connector 337"/>
          <p:cNvCxnSpPr/>
          <p:nvPr/>
        </p:nvCxnSpPr>
        <p:spPr>
          <a:xfrm>
            <a:off x="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14400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 flipH="1" flipV="1">
            <a:off x="1717676" y="6665912"/>
            <a:ext cx="2222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828800" y="6780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rot="5400000" flipH="1" flipV="1">
            <a:off x="3394869" y="6511132"/>
            <a:ext cx="527050" cy="4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744788" y="67786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3657600" y="62468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rot="5400000" flipH="1" flipV="1">
            <a:off x="5329238" y="6400800"/>
            <a:ext cx="3095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573588" y="62484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548640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6402388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16200000" flipV="1">
            <a:off x="7043738" y="6281738"/>
            <a:ext cx="5476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316788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8229600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83" name="TextBox 354"/>
          <p:cNvSpPr txBox="1">
            <a:spLocks noChangeArrowheads="1"/>
          </p:cNvSpPr>
          <p:nvPr/>
        </p:nvSpPr>
        <p:spPr bwMode="auto">
          <a:xfrm>
            <a:off x="152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4" name="TextBox 355"/>
          <p:cNvSpPr txBox="1">
            <a:spLocks noChangeArrowheads="1"/>
          </p:cNvSpPr>
          <p:nvPr/>
        </p:nvSpPr>
        <p:spPr bwMode="auto">
          <a:xfrm>
            <a:off x="1143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5" name="TextBox 356"/>
          <p:cNvSpPr txBox="1">
            <a:spLocks noChangeArrowheads="1"/>
          </p:cNvSpPr>
          <p:nvPr/>
        </p:nvSpPr>
        <p:spPr bwMode="auto">
          <a:xfrm>
            <a:off x="2971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6" name="TextBox 357"/>
          <p:cNvSpPr txBox="1">
            <a:spLocks noChangeArrowheads="1"/>
          </p:cNvSpPr>
          <p:nvPr/>
        </p:nvSpPr>
        <p:spPr bwMode="auto">
          <a:xfrm>
            <a:off x="3810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7" name="TextBox 358"/>
          <p:cNvSpPr txBox="1">
            <a:spLocks noChangeArrowheads="1"/>
          </p:cNvSpPr>
          <p:nvPr/>
        </p:nvSpPr>
        <p:spPr bwMode="auto">
          <a:xfrm>
            <a:off x="6629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8" name="TextBox 359"/>
          <p:cNvSpPr txBox="1">
            <a:spLocks noChangeArrowheads="1"/>
          </p:cNvSpPr>
          <p:nvPr/>
        </p:nvSpPr>
        <p:spPr bwMode="auto">
          <a:xfrm>
            <a:off x="8458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9" name="TextBox 360"/>
          <p:cNvSpPr txBox="1">
            <a:spLocks noChangeArrowheads="1"/>
          </p:cNvSpPr>
          <p:nvPr/>
        </p:nvSpPr>
        <p:spPr bwMode="auto">
          <a:xfrm>
            <a:off x="7543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90" name="TextBox 361"/>
          <p:cNvSpPr txBox="1">
            <a:spLocks noChangeArrowheads="1"/>
          </p:cNvSpPr>
          <p:nvPr/>
        </p:nvSpPr>
        <p:spPr bwMode="auto">
          <a:xfrm>
            <a:off x="5715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1" name="TextBox 362"/>
          <p:cNvSpPr txBox="1">
            <a:spLocks noChangeArrowheads="1"/>
          </p:cNvSpPr>
          <p:nvPr/>
        </p:nvSpPr>
        <p:spPr bwMode="auto">
          <a:xfrm>
            <a:off x="4876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2" name="TextBox 363"/>
          <p:cNvSpPr txBox="1">
            <a:spLocks noChangeArrowheads="1"/>
          </p:cNvSpPr>
          <p:nvPr/>
        </p:nvSpPr>
        <p:spPr bwMode="auto">
          <a:xfrm>
            <a:off x="1981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3" name="TextBox 364"/>
          <p:cNvSpPr txBox="1">
            <a:spLocks noChangeArrowheads="1"/>
          </p:cNvSpPr>
          <p:nvPr/>
        </p:nvSpPr>
        <p:spPr bwMode="auto">
          <a:xfrm>
            <a:off x="0" y="55499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Quad-level code (2 x Baud = bit-rate)</a:t>
            </a:r>
          </a:p>
        </p:txBody>
      </p:sp>
      <p:sp>
        <p:nvSpPr>
          <p:cNvPr id="19594" name="TextBox 365"/>
          <p:cNvSpPr txBox="1">
            <a:spLocks noChangeArrowheads="1"/>
          </p:cNvSpPr>
          <p:nvPr/>
        </p:nvSpPr>
        <p:spPr bwMode="auto">
          <a:xfrm>
            <a:off x="0" y="4419600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cxnSp>
        <p:nvCxnSpPr>
          <p:cNvPr id="368" name="Straight Connector 367"/>
          <p:cNvCxnSpPr/>
          <p:nvPr/>
        </p:nvCxnSpPr>
        <p:spPr>
          <a:xfrm rot="5400000" flipH="1" flipV="1">
            <a:off x="1448594" y="51649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 flipH="1" flipV="1">
            <a:off x="6934994" y="51585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5400000" flipH="1" flipV="1">
            <a:off x="51046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5400000" flipH="1" flipV="1">
            <a:off x="32758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86852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77724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8228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7313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8580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9451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400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486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5027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41148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45704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3656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3200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22875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27432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828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370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4572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9128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-1588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 rot="16200000" flipH="1">
            <a:off x="78493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 rot="16200000" flipH="1">
            <a:off x="69349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" name="Rectangle 419"/>
          <p:cNvSpPr/>
          <p:nvPr/>
        </p:nvSpPr>
        <p:spPr>
          <a:xfrm>
            <a:off x="-230188" y="4419600"/>
            <a:ext cx="9601201" cy="25320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30188" y="1870075"/>
            <a:ext cx="9601201" cy="254952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44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14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8811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15009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7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498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0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1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2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3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4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5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6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– Block Code example</a:t>
            </a:r>
          </a:p>
        </p:txBody>
      </p: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09" name="Group 172"/>
          <p:cNvGrpSpPr>
            <a:grpSpLocks/>
          </p:cNvGrpSpPr>
          <p:nvPr/>
        </p:nvGrpSpPr>
        <p:grpSpPr bwMode="auto">
          <a:xfrm>
            <a:off x="76200" y="4148138"/>
            <a:ext cx="5029200" cy="2862322"/>
            <a:chOff x="76200" y="2996148"/>
            <a:chExt cx="5029200" cy="2862382"/>
          </a:xfrm>
        </p:grpSpPr>
        <p:sp>
          <p:nvSpPr>
            <p:cNvPr id="171" name="Rectangle 170"/>
            <p:cNvSpPr/>
            <p:nvPr/>
          </p:nvSpPr>
          <p:spPr>
            <a:xfrm>
              <a:off x="76200" y="2996148"/>
              <a:ext cx="2590800" cy="28623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0 	0000 	11110 	hex data 0</a:t>
              </a:r>
            </a:p>
            <a:p>
              <a:r>
                <a:rPr lang="en-US" sz="1000" dirty="0">
                  <a:latin typeface="Calibri"/>
                </a:rPr>
                <a:t>1 	0001 	01001 	hex data 1</a:t>
              </a:r>
            </a:p>
            <a:p>
              <a:r>
                <a:rPr lang="en-US" sz="1000" dirty="0">
                  <a:latin typeface="Calibri"/>
                </a:rPr>
                <a:t>2 	0010 	10100 	hex data 2</a:t>
              </a:r>
            </a:p>
            <a:p>
              <a:r>
                <a:rPr lang="en-US" sz="1000" dirty="0">
                  <a:latin typeface="Calibri"/>
                </a:rPr>
                <a:t>3 	0011 	10101 	hex data 3</a:t>
              </a:r>
            </a:p>
            <a:p>
              <a:r>
                <a:rPr lang="en-US" sz="1000" dirty="0">
                  <a:latin typeface="Calibri"/>
                </a:rPr>
                <a:t>4 	0100 	01010 	hex data 4</a:t>
              </a:r>
            </a:p>
            <a:p>
              <a:r>
                <a:rPr lang="en-US" sz="1000" dirty="0">
                  <a:latin typeface="Calibri"/>
                </a:rPr>
                <a:t>5 	0101 	01011 	hex data 5</a:t>
              </a:r>
            </a:p>
            <a:p>
              <a:r>
                <a:rPr lang="en-US" sz="1000" dirty="0">
                  <a:latin typeface="Calibri"/>
                </a:rPr>
                <a:t>6 	0110 	01110 	hex data 6</a:t>
              </a:r>
            </a:p>
            <a:p>
              <a:r>
                <a:rPr lang="en-US" sz="1000" dirty="0">
                  <a:latin typeface="Calibri"/>
                </a:rPr>
                <a:t>7 	0111 	01111 	hex data 7</a:t>
              </a:r>
            </a:p>
            <a:p>
              <a:r>
                <a:rPr lang="en-US" sz="1000" dirty="0">
                  <a:latin typeface="Calibri"/>
                </a:rPr>
                <a:t>8  		1000 	10010 	hex data 8</a:t>
              </a:r>
            </a:p>
            <a:p>
              <a:r>
                <a:rPr lang="en-US" sz="1000" dirty="0">
                  <a:latin typeface="Calibri"/>
                </a:rPr>
                <a:t>9  		1001 	10011 	hex data 9</a:t>
              </a:r>
            </a:p>
            <a:p>
              <a:r>
                <a:rPr lang="en-US" sz="1000" dirty="0">
                  <a:latin typeface="Calibri"/>
                </a:rPr>
                <a:t>A 	1010 	10110 	hex data A</a:t>
              </a:r>
            </a:p>
            <a:p>
              <a:r>
                <a:rPr lang="en-US" sz="1000" dirty="0">
                  <a:latin typeface="Calibri"/>
                </a:rPr>
                <a:t>B 	1011 	10111 	hex data B</a:t>
              </a:r>
            </a:p>
            <a:p>
              <a:r>
                <a:rPr lang="en-US" sz="1000" dirty="0">
                  <a:latin typeface="Calibri"/>
                </a:rPr>
                <a:t>C 	1100 	11010 	hex data C</a:t>
              </a:r>
            </a:p>
            <a:p>
              <a:r>
                <a:rPr lang="en-US" sz="1000" dirty="0">
                  <a:latin typeface="Calibri"/>
                </a:rPr>
                <a:t>D 	1101 	11011 	hex data D</a:t>
              </a:r>
            </a:p>
            <a:p>
              <a:r>
                <a:rPr lang="en-US" sz="1000" dirty="0">
                  <a:latin typeface="Calibri"/>
                </a:rPr>
                <a:t>E 	1110 	11100 	hex data E</a:t>
              </a:r>
            </a:p>
            <a:p>
              <a:r>
                <a:rPr lang="en-US" sz="1000" dirty="0">
                  <a:latin typeface="Calibri"/>
                </a:rPr>
                <a:t>F 	1111 	11101 	hex data F</a:t>
              </a:r>
            </a:p>
            <a:p>
              <a:pPr>
                <a:buFontTx/>
                <a:buAutoNum type="arabicPlain" startAt="9"/>
              </a:pPr>
              <a:endParaRPr lang="en-US" sz="1000" dirty="0">
                <a:latin typeface="Calibri"/>
              </a:endParaRPr>
            </a:p>
          </p:txBody>
        </p:sp>
        <p:sp>
          <p:nvSpPr>
            <p:cNvPr id="20551" name="Rectangle 171"/>
            <p:cNvSpPr>
              <a:spLocks noChangeArrowheads="1"/>
            </p:cNvSpPr>
            <p:nvPr/>
          </p:nvSpPr>
          <p:spPr bwMode="auto">
            <a:xfrm>
              <a:off x="2514600" y="2996148"/>
              <a:ext cx="25908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Q 	-NONE- 	00000 	Quiet</a:t>
              </a:r>
            </a:p>
            <a:p>
              <a:r>
                <a:rPr lang="en-US" sz="1000" dirty="0">
                  <a:latin typeface="Calibri"/>
                </a:rPr>
                <a:t>I 	-NONE- 	11111 	Idle</a:t>
              </a:r>
            </a:p>
            <a:p>
              <a:r>
                <a:rPr lang="en-US" sz="1000" dirty="0">
                  <a:latin typeface="Calibri"/>
                </a:rPr>
                <a:t>J 	-NONE- 	11000 	SSD #1</a:t>
              </a:r>
            </a:p>
            <a:p>
              <a:r>
                <a:rPr lang="en-US" sz="1000" dirty="0">
                  <a:latin typeface="Calibri"/>
                </a:rPr>
                <a:t>K 	-NONE- 	10001 	SSD #2</a:t>
              </a:r>
            </a:p>
            <a:p>
              <a:r>
                <a:rPr lang="en-US" sz="1000" dirty="0">
                  <a:latin typeface="Calibri"/>
                </a:rPr>
                <a:t>T 	-NONE- 	01101 	ESD #1</a:t>
              </a:r>
            </a:p>
            <a:p>
              <a:r>
                <a:rPr lang="en-US" sz="1000" dirty="0">
                  <a:latin typeface="Calibri"/>
                </a:rPr>
                <a:t>R 	-NONE- 	00111 	ESD #2</a:t>
              </a:r>
            </a:p>
            <a:p>
              <a:r>
                <a:rPr lang="en-US" sz="1000" dirty="0">
                  <a:latin typeface="Calibri"/>
                </a:rPr>
                <a:t>H 	-NONE- 	00100 	Halt</a:t>
              </a:r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914400" y="2959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33401" y="33401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 flipH="1" flipV="1">
            <a:off x="14485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1828800" y="37179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23629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744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659188" y="37099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573588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486400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402388" y="37195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6934994" y="33313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316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5106194" y="33297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229600" y="29606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5" name="TextBox 188"/>
          <p:cNvSpPr txBox="1">
            <a:spLocks noChangeArrowheads="1"/>
          </p:cNvSpPr>
          <p:nvPr/>
        </p:nvSpPr>
        <p:spPr bwMode="auto">
          <a:xfrm>
            <a:off x="152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6" name="TextBox 189"/>
          <p:cNvSpPr txBox="1">
            <a:spLocks noChangeArrowheads="1"/>
          </p:cNvSpPr>
          <p:nvPr/>
        </p:nvSpPr>
        <p:spPr bwMode="auto">
          <a:xfrm>
            <a:off x="1143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7" name="TextBox 190"/>
          <p:cNvSpPr txBox="1">
            <a:spLocks noChangeArrowheads="1"/>
          </p:cNvSpPr>
          <p:nvPr/>
        </p:nvSpPr>
        <p:spPr bwMode="auto">
          <a:xfrm>
            <a:off x="2971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8" name="TextBox 191"/>
          <p:cNvSpPr txBox="1">
            <a:spLocks noChangeArrowheads="1"/>
          </p:cNvSpPr>
          <p:nvPr/>
        </p:nvSpPr>
        <p:spPr bwMode="auto">
          <a:xfrm>
            <a:off x="3810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9" name="TextBox 192"/>
          <p:cNvSpPr txBox="1">
            <a:spLocks noChangeArrowheads="1"/>
          </p:cNvSpPr>
          <p:nvPr/>
        </p:nvSpPr>
        <p:spPr bwMode="auto">
          <a:xfrm>
            <a:off x="6629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0" name="TextBox 193"/>
          <p:cNvSpPr txBox="1">
            <a:spLocks noChangeArrowheads="1"/>
          </p:cNvSpPr>
          <p:nvPr/>
        </p:nvSpPr>
        <p:spPr bwMode="auto">
          <a:xfrm>
            <a:off x="8458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1" name="TextBox 194"/>
          <p:cNvSpPr txBox="1">
            <a:spLocks noChangeArrowheads="1"/>
          </p:cNvSpPr>
          <p:nvPr/>
        </p:nvSpPr>
        <p:spPr bwMode="auto">
          <a:xfrm>
            <a:off x="7543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2" name="TextBox 195"/>
          <p:cNvSpPr txBox="1">
            <a:spLocks noChangeArrowheads="1"/>
          </p:cNvSpPr>
          <p:nvPr/>
        </p:nvSpPr>
        <p:spPr bwMode="auto">
          <a:xfrm>
            <a:off x="5715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3" name="TextBox 196"/>
          <p:cNvSpPr txBox="1">
            <a:spLocks noChangeArrowheads="1"/>
          </p:cNvSpPr>
          <p:nvPr/>
        </p:nvSpPr>
        <p:spPr bwMode="auto">
          <a:xfrm>
            <a:off x="4876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4" name="TextBox 197"/>
          <p:cNvSpPr txBox="1">
            <a:spLocks noChangeArrowheads="1"/>
          </p:cNvSpPr>
          <p:nvPr/>
        </p:nvSpPr>
        <p:spPr bwMode="auto">
          <a:xfrm>
            <a:off x="1981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199" name="Straight Connector 198"/>
          <p:cNvCxnSpPr/>
          <p:nvPr/>
        </p:nvCxnSpPr>
        <p:spPr>
          <a:xfrm rot="5400000" flipH="1" flipV="1">
            <a:off x="8762207" y="33520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0" y="1120775"/>
            <a:ext cx="36576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0" y="2949575"/>
            <a:ext cx="45720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 rot="5400000" flipH="1" flipV="1">
            <a:off x="41917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 flipH="1" flipV="1">
            <a:off x="32773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4572000" y="2949575"/>
            <a:ext cx="45720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657600" y="1143000"/>
            <a:ext cx="36576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316788" y="1096963"/>
            <a:ext cx="1827212" cy="784225"/>
          </a:xfrm>
          <a:prstGeom prst="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rot="5400000">
            <a:off x="-527844" y="2447132"/>
            <a:ext cx="1057275" cy="1588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rot="16200000" flipH="1">
            <a:off x="3482182" y="2026443"/>
            <a:ext cx="1035050" cy="836613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rot="16200000" flipH="1">
            <a:off x="3558382" y="2035968"/>
            <a:ext cx="1035050" cy="8366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316788" y="1936750"/>
            <a:ext cx="1825625" cy="10398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7" name="TextBox 218"/>
          <p:cNvSpPr txBox="1">
            <a:spLocks noChangeArrowheads="1"/>
          </p:cNvSpPr>
          <p:nvPr/>
        </p:nvSpPr>
        <p:spPr bwMode="auto">
          <a:xfrm>
            <a:off x="4575175" y="4148138"/>
            <a:ext cx="45672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Block coding transfers data with a fixed</a:t>
            </a:r>
          </a:p>
          <a:p>
            <a:pPr eaLnBrk="1" hangingPunct="1"/>
            <a:r>
              <a:rPr lang="en-US" sz="1800" dirty="0">
                <a:latin typeface="Calibri"/>
              </a:rPr>
              <a:t>overhead: 20% less information per Baud in the case of 4B/5B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So to send data at 100Mbps; the line rate</a:t>
            </a:r>
          </a:p>
          <a:p>
            <a:pPr eaLnBrk="1" hangingPunct="1"/>
            <a:r>
              <a:rPr lang="en-US" sz="1800" dirty="0">
                <a:latin typeface="Calibri"/>
              </a:rPr>
              <a:t>(the Baud rate) must be 125Mbps.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1Gbps uses an 8b/10b codec; encoding </a:t>
            </a:r>
          </a:p>
          <a:p>
            <a:pPr eaLnBrk="1" hangingPunct="1"/>
            <a:r>
              <a:rPr lang="en-US" sz="1800" dirty="0">
                <a:latin typeface="Calibri"/>
              </a:rPr>
              <a:t>entire bytes at a time but with 25% overhead</a:t>
            </a:r>
          </a:p>
        </p:txBody>
      </p:sp>
      <p:sp>
        <p:nvSpPr>
          <p:cNvPr id="20548" name="TextBox 219"/>
          <p:cNvSpPr txBox="1">
            <a:spLocks noChangeArrowheads="1"/>
          </p:cNvSpPr>
          <p:nvPr/>
        </p:nvSpPr>
        <p:spPr bwMode="auto">
          <a:xfrm>
            <a:off x="0" y="6858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Data to send</a:t>
            </a:r>
          </a:p>
        </p:txBody>
      </p:sp>
      <p:sp>
        <p:nvSpPr>
          <p:cNvPr id="20549" name="TextBox 220"/>
          <p:cNvSpPr txBox="1">
            <a:spLocks noChangeArrowheads="1"/>
          </p:cNvSpPr>
          <p:nvPr/>
        </p:nvSpPr>
        <p:spPr bwMode="auto">
          <a:xfrm>
            <a:off x="1588" y="2581275"/>
            <a:ext cx="457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Line-(Wire)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9"/>
          <p:cNvSpPr txBox="1">
            <a:spLocks noChangeArrowheads="1"/>
          </p:cNvSpPr>
          <p:nvPr/>
        </p:nvSpPr>
        <p:spPr bwMode="auto">
          <a:xfrm>
            <a:off x="1793968" y="245149"/>
            <a:ext cx="5947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 – with secrecy</a:t>
            </a:r>
          </a:p>
        </p:txBody>
      </p:sp>
      <p:sp>
        <p:nvSpPr>
          <p:cNvPr id="21507" name="TextBox 72"/>
          <p:cNvSpPr txBox="1">
            <a:spLocks noChangeArrowheads="1"/>
          </p:cNvSpPr>
          <p:nvPr/>
        </p:nvSpPr>
        <p:spPr bwMode="auto">
          <a:xfrm>
            <a:off x="14478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8" name="TextBox 73"/>
          <p:cNvSpPr txBox="1">
            <a:spLocks noChangeArrowheads="1"/>
          </p:cNvSpPr>
          <p:nvPr/>
        </p:nvSpPr>
        <p:spPr bwMode="auto">
          <a:xfrm>
            <a:off x="58674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9" name="TextBox 74"/>
          <p:cNvSpPr txBox="1">
            <a:spLocks noChangeArrowheads="1"/>
          </p:cNvSpPr>
          <p:nvPr/>
        </p:nvSpPr>
        <p:spPr bwMode="auto">
          <a:xfrm>
            <a:off x="3657600" y="30100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1510" name="Group 77"/>
          <p:cNvGrpSpPr>
            <a:grpSpLocks/>
          </p:cNvGrpSpPr>
          <p:nvPr/>
        </p:nvGrpSpPr>
        <p:grpSpPr bwMode="auto">
          <a:xfrm>
            <a:off x="2352675" y="310527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511" name="Group 78"/>
          <p:cNvGrpSpPr>
            <a:grpSpLocks/>
          </p:cNvGrpSpPr>
          <p:nvPr/>
        </p:nvGrpSpPr>
        <p:grpSpPr bwMode="auto">
          <a:xfrm>
            <a:off x="6781800" y="308622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333387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1509" idx="1"/>
          </p:cNvCxnSpPr>
          <p:nvPr/>
        </p:nvCxnSpPr>
        <p:spPr>
          <a:xfrm flipV="1">
            <a:off x="2733675" y="333387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333069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333387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507" idx="2"/>
            <a:endCxn id="77" idx="0"/>
          </p:cNvCxnSpPr>
          <p:nvPr/>
        </p:nvCxnSpPr>
        <p:spPr>
          <a:xfrm flipH="1">
            <a:off x="2543175" y="2777733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92"/>
          <p:cNvSpPr txBox="1">
            <a:spLocks noChangeArrowheads="1"/>
          </p:cNvSpPr>
          <p:nvPr/>
        </p:nvSpPr>
        <p:spPr bwMode="auto">
          <a:xfrm>
            <a:off x="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19" name="TextBox 93"/>
          <p:cNvSpPr txBox="1">
            <a:spLocks noChangeArrowheads="1"/>
          </p:cNvSpPr>
          <p:nvPr/>
        </p:nvSpPr>
        <p:spPr bwMode="auto">
          <a:xfrm>
            <a:off x="807720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20" name="TextBox 94"/>
          <p:cNvSpPr txBox="1">
            <a:spLocks noChangeArrowheads="1"/>
          </p:cNvSpPr>
          <p:nvPr/>
        </p:nvSpPr>
        <p:spPr bwMode="auto">
          <a:xfrm>
            <a:off x="24288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21" name="TextBox 95"/>
          <p:cNvSpPr txBox="1">
            <a:spLocks noChangeArrowheads="1"/>
          </p:cNvSpPr>
          <p:nvPr/>
        </p:nvSpPr>
        <p:spPr bwMode="auto">
          <a:xfrm>
            <a:off x="56292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766249"/>
            <a:ext cx="1476375" cy="71437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973975" y="2771568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92"/>
          <p:cNvSpPr txBox="1">
            <a:spLocks noChangeArrowheads="1"/>
          </p:cNvSpPr>
          <p:nvPr/>
        </p:nvSpPr>
        <p:spPr bwMode="auto">
          <a:xfrm>
            <a:off x="66092" y="167982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2</a:t>
            </a:r>
          </a:p>
        </p:txBody>
      </p:sp>
      <p:sp>
        <p:nvSpPr>
          <p:cNvPr id="32" name="TextBox 92"/>
          <p:cNvSpPr txBox="1">
            <a:spLocks noChangeArrowheads="1"/>
          </p:cNvSpPr>
          <p:nvPr/>
        </p:nvSpPr>
        <p:spPr bwMode="auto">
          <a:xfrm>
            <a:off x="66092" y="7068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291" y="673313"/>
            <a:ext cx="96862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….G8wDFrB</a:t>
            </a:r>
          </a:p>
          <a:p>
            <a:r>
              <a:rPr lang="en-US" sz="1050" dirty="0"/>
              <a:t>EAFDSWbzQ7</a:t>
            </a:r>
          </a:p>
          <a:p>
            <a:r>
              <a:rPr lang="en-US" sz="1050" dirty="0"/>
              <a:t>BW2fbdTqeT</a:t>
            </a:r>
          </a:p>
          <a:p>
            <a:r>
              <a:rPr lang="en-US" sz="1050" dirty="0" err="1"/>
              <a:t>ImrukTYwQY</a:t>
            </a:r>
            <a:endParaRPr lang="en-US" sz="1050" dirty="0"/>
          </a:p>
          <a:p>
            <a:r>
              <a:rPr lang="en-US" sz="1050" dirty="0"/>
              <a:t>ndYdKb4….</a:t>
            </a:r>
          </a:p>
        </p:txBody>
      </p:sp>
      <p:sp>
        <p:nvSpPr>
          <p:cNvPr id="34" name="TextBox 72"/>
          <p:cNvSpPr txBox="1">
            <a:spLocks noChangeArrowheads="1"/>
          </p:cNvSpPr>
          <p:nvPr/>
        </p:nvSpPr>
        <p:spPr bwMode="auto">
          <a:xfrm>
            <a:off x="6299253" y="704268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6299253" y="1194711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199" y="992631"/>
            <a:ext cx="88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REPLICATE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sp>
        <p:nvSpPr>
          <p:cNvPr id="38" name="TextBox 92"/>
          <p:cNvSpPr txBox="1">
            <a:spLocks noChangeArrowheads="1"/>
          </p:cNvSpPr>
          <p:nvPr/>
        </p:nvSpPr>
        <p:spPr bwMode="auto">
          <a:xfrm>
            <a:off x="66092" y="5529683"/>
            <a:ext cx="12954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1492" y="5529960"/>
            <a:ext cx="770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ever reuse Scrambling sequence, ever.  &lt;&lt;&lt; </a:t>
            </a:r>
            <a:r>
              <a:rPr lang="en-US" b="1" dirty="0"/>
              <a:t>this is quite important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5291" y="1076701"/>
            <a:ext cx="2427425" cy="1362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6159880" y="1656395"/>
            <a:ext cx="476156" cy="3104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1774" y="1553693"/>
            <a:ext cx="106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3" y="3572192"/>
            <a:ext cx="1526531" cy="179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51" y="3588479"/>
            <a:ext cx="1413022" cy="1692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DE3D-ACBD-EC4B-B88A-A3C8668993ED}"/>
              </a:ext>
            </a:extLst>
          </p:cNvPr>
          <p:cNvSpPr txBox="1"/>
          <p:nvPr/>
        </p:nvSpPr>
        <p:spPr>
          <a:xfrm>
            <a:off x="15426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Whitfield Diffie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05512-B12A-7645-B321-E45751006790}"/>
              </a:ext>
            </a:extLst>
          </p:cNvPr>
          <p:cNvSpPr txBox="1"/>
          <p:nvPr/>
        </p:nvSpPr>
        <p:spPr>
          <a:xfrm>
            <a:off x="761523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DC9001-54F6-F4BE-C8FA-4E62160E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66474"/>
            <a:ext cx="2209800" cy="15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8" grpId="0"/>
      <p:bldP spid="21519" grpId="0"/>
      <p:bldP spid="21520" grpId="0"/>
      <p:bldP spid="21521" grpId="0"/>
      <p:bldP spid="31" grpId="0"/>
      <p:bldP spid="32" grpId="0"/>
      <p:bldP spid="5" grpId="0"/>
      <p:bldP spid="34" grpId="0" animBg="1"/>
      <p:bldP spid="35" grpId="0" animBg="1"/>
      <p:bldP spid="6" grpId="0"/>
      <p:bldP spid="38" grpId="0" animBg="1"/>
      <p:bldP spid="8" grpId="0" animBg="1"/>
      <p:bldP spid="36" grpId="0"/>
      <p:bldP spid="12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9"/>
          <p:cNvSpPr txBox="1">
            <a:spLocks noChangeArrowheads="1"/>
          </p:cNvSpPr>
          <p:nvPr/>
        </p:nvSpPr>
        <p:spPr bwMode="auto">
          <a:xfrm>
            <a:off x="1823244" y="239713"/>
            <a:ext cx="5411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Scrambling– no secrecy</a:t>
            </a:r>
          </a:p>
        </p:txBody>
      </p:sp>
      <p:sp>
        <p:nvSpPr>
          <p:cNvPr id="22531" name="TextBox 72"/>
          <p:cNvSpPr txBox="1">
            <a:spLocks noChangeArrowheads="1"/>
          </p:cNvSpPr>
          <p:nvPr/>
        </p:nvSpPr>
        <p:spPr bwMode="auto">
          <a:xfrm>
            <a:off x="14478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2" name="TextBox 73"/>
          <p:cNvSpPr txBox="1">
            <a:spLocks noChangeArrowheads="1"/>
          </p:cNvSpPr>
          <p:nvPr/>
        </p:nvSpPr>
        <p:spPr bwMode="auto">
          <a:xfrm>
            <a:off x="58674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3" name="TextBox 74"/>
          <p:cNvSpPr txBox="1">
            <a:spLocks noChangeArrowheads="1"/>
          </p:cNvSpPr>
          <p:nvPr/>
        </p:nvSpPr>
        <p:spPr bwMode="auto">
          <a:xfrm>
            <a:off x="3657600" y="25908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2352675" y="268605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5" name="Group 78"/>
          <p:cNvGrpSpPr>
            <a:grpSpLocks/>
          </p:cNvGrpSpPr>
          <p:nvPr/>
        </p:nvGrpSpPr>
        <p:grpSpPr bwMode="auto">
          <a:xfrm>
            <a:off x="6781800" y="266700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291465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2533" idx="1"/>
          </p:cNvCxnSpPr>
          <p:nvPr/>
        </p:nvCxnSpPr>
        <p:spPr>
          <a:xfrm flipV="1">
            <a:off x="2733675" y="291465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291147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291465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2531" idx="2"/>
          </p:cNvCxnSpPr>
          <p:nvPr/>
        </p:nvCxnSpPr>
        <p:spPr>
          <a:xfrm rot="5400000">
            <a:off x="2137569" y="2270919"/>
            <a:ext cx="820737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571456" y="2266157"/>
            <a:ext cx="801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807720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24288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56292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066800"/>
            <a:ext cx="4191000" cy="2905125"/>
          </a:xfrm>
          <a:prstGeom prst="rect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47" name="Group 96"/>
          <p:cNvGrpSpPr>
            <a:grpSpLocks/>
          </p:cNvGrpSpPr>
          <p:nvPr/>
        </p:nvGrpSpPr>
        <p:grpSpPr bwMode="auto">
          <a:xfrm>
            <a:off x="1219200" y="4572000"/>
            <a:ext cx="6400800" cy="1828800"/>
            <a:chOff x="1218898" y="4572000"/>
            <a:chExt cx="6401102" cy="1828800"/>
          </a:xfrm>
        </p:grpSpPr>
        <p:grpSp>
          <p:nvGrpSpPr>
            <p:cNvPr id="22549" name="Group 24"/>
            <p:cNvGrpSpPr>
              <a:grpSpLocks/>
            </p:cNvGrpSpPr>
            <p:nvPr/>
          </p:nvGrpSpPr>
          <p:grpSpPr bwMode="auto">
            <a:xfrm>
              <a:off x="4772175" y="4572000"/>
              <a:ext cx="638024" cy="609600"/>
              <a:chOff x="1905000" y="5257800"/>
              <a:chExt cx="638024" cy="6096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04716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Plus 23"/>
              <p:cNvSpPr/>
              <p:nvPr/>
            </p:nvSpPr>
            <p:spPr>
              <a:xfrm>
                <a:off x="1980920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550" name="Group 25"/>
            <p:cNvGrpSpPr>
              <a:grpSpLocks/>
            </p:cNvGrpSpPr>
            <p:nvPr/>
          </p:nvGrpSpPr>
          <p:grpSpPr bwMode="auto">
            <a:xfrm>
              <a:off x="2733524" y="5791200"/>
              <a:ext cx="638024" cy="609600"/>
              <a:chOff x="1905000" y="5257800"/>
              <a:chExt cx="638024" cy="609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4920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981124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27" idx="6"/>
            </p:cNvCxnSpPr>
            <p:nvPr/>
          </p:nvCxnSpPr>
          <p:spPr>
            <a:xfrm>
              <a:off x="3371650" y="6096000"/>
              <a:ext cx="379112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18898" y="6097588"/>
              <a:ext cx="15145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3" name="Group 34"/>
            <p:cNvGrpSpPr>
              <a:grpSpLocks/>
            </p:cNvGrpSpPr>
            <p:nvPr/>
          </p:nvGrpSpPr>
          <p:grpSpPr bwMode="auto">
            <a:xfrm>
              <a:off x="3828747" y="5427031"/>
              <a:ext cx="438452" cy="441958"/>
              <a:chOff x="3371548" y="5181600"/>
              <a:chExt cx="590852" cy="4564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71715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9" name="TextBox 3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4" name="Group 35"/>
            <p:cNvGrpSpPr>
              <a:grpSpLocks/>
            </p:cNvGrpSpPr>
            <p:nvPr/>
          </p:nvGrpSpPr>
          <p:grpSpPr bwMode="auto">
            <a:xfrm>
              <a:off x="4528910" y="5427031"/>
              <a:ext cx="438452" cy="441958"/>
              <a:chOff x="3371548" y="5181600"/>
              <a:chExt cx="590852" cy="4564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371659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TextBox 37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5229073" y="5427031"/>
              <a:ext cx="438452" cy="441958"/>
              <a:chOff x="3371548" y="5181600"/>
              <a:chExt cx="590852" cy="4564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71601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5" name="TextBox 40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6" name="Group 41"/>
            <p:cNvGrpSpPr>
              <a:grpSpLocks/>
            </p:cNvGrpSpPr>
            <p:nvPr/>
          </p:nvGrpSpPr>
          <p:grpSpPr bwMode="auto">
            <a:xfrm>
              <a:off x="5929233" y="5427031"/>
              <a:ext cx="438455" cy="441958"/>
              <a:chOff x="3371544" y="5181600"/>
              <a:chExt cx="590856" cy="45644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71544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3" name="TextBox 4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7" name="Group 44"/>
            <p:cNvGrpSpPr>
              <a:grpSpLocks/>
            </p:cNvGrpSpPr>
            <p:nvPr/>
          </p:nvGrpSpPr>
          <p:grpSpPr bwMode="auto">
            <a:xfrm>
              <a:off x="6629353" y="5427031"/>
              <a:ext cx="438498" cy="441958"/>
              <a:chOff x="3371486" y="5181600"/>
              <a:chExt cx="590914" cy="4564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371486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1" name="TextBox 46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4267042" y="5648325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52874" y="5638800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81572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7404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086575" y="5638800"/>
              <a:ext cx="523900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4858425" y="5415757"/>
              <a:ext cx="466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7239794" y="5258594"/>
              <a:ext cx="750887" cy="95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5410096" y="4876800"/>
              <a:ext cx="2200379" cy="11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3052548" y="4876800"/>
              <a:ext cx="1719343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27" idx="0"/>
            </p:cNvCxnSpPr>
            <p:nvPr/>
          </p:nvCxnSpPr>
          <p:spPr>
            <a:xfrm rot="16200000" flipH="1">
              <a:off x="2600904" y="5339557"/>
              <a:ext cx="9032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3353403" y="5868194"/>
              <a:ext cx="4572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581209" y="5649913"/>
              <a:ext cx="26195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8" name="TextBox 91"/>
          <p:cNvSpPr txBox="1">
            <a:spLocks noChangeArrowheads="1"/>
          </p:cNvSpPr>
          <p:nvPr/>
        </p:nvSpPr>
        <p:spPr bwMode="auto">
          <a:xfrm>
            <a:off x="838200" y="4354513"/>
            <a:ext cx="35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e.g. (Self-synchronizing) scrambler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3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 (Hybrid)</a:t>
            </a:r>
          </a:p>
        </p:txBody>
      </p:sp>
      <p:grpSp>
        <p:nvGrpSpPr>
          <p:cNvPr id="23555" name="Group 149"/>
          <p:cNvGrpSpPr>
            <a:grpSpLocks/>
          </p:cNvGrpSpPr>
          <p:nvPr/>
        </p:nvGrpSpPr>
        <p:grpSpPr bwMode="auto">
          <a:xfrm>
            <a:off x="6248400" y="3259138"/>
            <a:ext cx="2116138" cy="855662"/>
            <a:chOff x="6886142" y="1405533"/>
            <a:chExt cx="2115804" cy="855030"/>
          </a:xfrm>
        </p:grpSpPr>
        <p:grpSp>
          <p:nvGrpSpPr>
            <p:cNvPr id="23600" name="Group 24"/>
            <p:cNvGrpSpPr>
              <a:grpSpLocks/>
            </p:cNvGrpSpPr>
            <p:nvPr/>
          </p:nvGrpSpPr>
          <p:grpSpPr bwMode="auto">
            <a:xfrm>
              <a:off x="7768861" y="1405533"/>
              <a:ext cx="276259" cy="285010"/>
              <a:chOff x="1905000" y="5257800"/>
              <a:chExt cx="638024" cy="60960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904520" y="5257800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Plus 111"/>
              <p:cNvSpPr/>
              <p:nvPr/>
            </p:nvSpPr>
            <p:spPr>
              <a:xfrm>
                <a:off x="1981502" y="5335837"/>
                <a:ext cx="494878" cy="458049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601" name="Group 25"/>
            <p:cNvGrpSpPr>
              <a:grpSpLocks/>
            </p:cNvGrpSpPr>
            <p:nvPr/>
          </p:nvGrpSpPr>
          <p:grpSpPr bwMode="auto">
            <a:xfrm>
              <a:off x="6886142" y="1975553"/>
              <a:ext cx="276259" cy="285010"/>
              <a:chOff x="1905000" y="5257800"/>
              <a:chExt cx="638024" cy="6096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905000" y="5256669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Plus 109"/>
              <p:cNvSpPr/>
              <p:nvPr/>
            </p:nvSpPr>
            <p:spPr>
              <a:xfrm>
                <a:off x="1981982" y="5334708"/>
                <a:ext cx="494878" cy="458047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6"/>
            </p:cNvCxnSpPr>
            <p:nvPr/>
          </p:nvCxnSpPr>
          <p:spPr>
            <a:xfrm>
              <a:off x="7162323" y="2117794"/>
              <a:ext cx="164121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03" name="Group 34"/>
            <p:cNvGrpSpPr>
              <a:grpSpLocks/>
            </p:cNvGrpSpPr>
            <p:nvPr/>
          </p:nvGrpSpPr>
          <p:grpSpPr bwMode="auto">
            <a:xfrm>
              <a:off x="7360364" y="1805290"/>
              <a:ext cx="189846" cy="206972"/>
              <a:chOff x="3371548" y="5181600"/>
              <a:chExt cx="5908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372687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372687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4" name="Group 35"/>
            <p:cNvGrpSpPr>
              <a:grpSpLocks/>
            </p:cNvGrpSpPr>
            <p:nvPr/>
          </p:nvGrpSpPr>
          <p:grpSpPr bwMode="auto">
            <a:xfrm>
              <a:off x="7663529" y="1805290"/>
              <a:ext cx="189846" cy="206972"/>
              <a:chOff x="3371548" y="5181600"/>
              <a:chExt cx="590852" cy="457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5" name="Group 38"/>
            <p:cNvGrpSpPr>
              <a:grpSpLocks/>
            </p:cNvGrpSpPr>
            <p:nvPr/>
          </p:nvGrpSpPr>
          <p:grpSpPr bwMode="auto">
            <a:xfrm>
              <a:off x="7966694" y="1805290"/>
              <a:ext cx="189846" cy="206972"/>
              <a:chOff x="3371548" y="5181600"/>
              <a:chExt cx="590852" cy="457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6" name="Group 41"/>
            <p:cNvGrpSpPr>
              <a:grpSpLocks/>
            </p:cNvGrpSpPr>
            <p:nvPr/>
          </p:nvGrpSpPr>
          <p:grpSpPr bwMode="auto">
            <a:xfrm>
              <a:off x="8269859" y="1805290"/>
              <a:ext cx="189846" cy="206972"/>
              <a:chOff x="3371548" y="5181600"/>
              <a:chExt cx="590852" cy="457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7" name="Group 44"/>
            <p:cNvGrpSpPr>
              <a:grpSpLocks/>
            </p:cNvGrpSpPr>
            <p:nvPr/>
          </p:nvGrpSpPr>
          <p:grpSpPr bwMode="auto">
            <a:xfrm>
              <a:off x="8573024" y="1805290"/>
              <a:ext cx="189846" cy="206972"/>
              <a:chOff x="3371548" y="5181600"/>
              <a:chExt cx="590852" cy="4572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7549612" y="1908398"/>
              <a:ext cx="11428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846428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162291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8459107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770208" y="1903640"/>
              <a:ext cx="226976" cy="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7798080" y="1799736"/>
              <a:ext cx="217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8824276" y="1725969"/>
              <a:ext cx="350579" cy="476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8044834" y="1548302"/>
              <a:ext cx="952350" cy="4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7024233" y="1548302"/>
              <a:ext cx="744419" cy="475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109" idx="0"/>
            </p:cNvCxnSpPr>
            <p:nvPr/>
          </p:nvCxnSpPr>
          <p:spPr>
            <a:xfrm rot="16200000" flipH="1">
              <a:off x="6813251" y="1764043"/>
              <a:ext cx="421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7147307" y="2010716"/>
              <a:ext cx="212568" cy="1587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252797" y="1909985"/>
              <a:ext cx="11428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728913" y="3259138"/>
            <a:ext cx="276225" cy="285750"/>
            <a:chOff x="1905000" y="5257800"/>
            <a:chExt cx="638024" cy="609600"/>
          </a:xfrm>
        </p:grpSpPr>
        <p:sp>
          <p:nvSpPr>
            <p:cNvPr id="147" name="Oval 146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Plus 147"/>
            <p:cNvSpPr/>
            <p:nvPr/>
          </p:nvSpPr>
          <p:spPr>
            <a:xfrm>
              <a:off x="1982002" y="5335692"/>
              <a:ext cx="495020" cy="457201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1846263" y="3829050"/>
            <a:ext cx="276225" cy="285750"/>
            <a:chOff x="1905000" y="5257800"/>
            <a:chExt cx="638024" cy="609600"/>
          </a:xfrm>
        </p:grpSpPr>
        <p:sp>
          <p:nvSpPr>
            <p:cNvPr id="145" name="Oval 144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Plus 145"/>
            <p:cNvSpPr/>
            <p:nvPr/>
          </p:nvSpPr>
          <p:spPr>
            <a:xfrm>
              <a:off x="1982002" y="5335694"/>
              <a:ext cx="495020" cy="45719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2122488" y="3971925"/>
            <a:ext cx="41084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190625" y="3973513"/>
            <a:ext cx="655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2320925" y="3659188"/>
            <a:ext cx="190500" cy="207962"/>
            <a:chOff x="3371548" y="5181600"/>
            <a:chExt cx="590852" cy="457200"/>
          </a:xfrm>
        </p:grpSpPr>
        <p:sp>
          <p:nvSpPr>
            <p:cNvPr id="143" name="Rectangle 142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1" name="Group 35"/>
          <p:cNvGrpSpPr>
            <a:grpSpLocks/>
          </p:cNvGrpSpPr>
          <p:nvPr/>
        </p:nvGrpSpPr>
        <p:grpSpPr bwMode="auto">
          <a:xfrm>
            <a:off x="2624138" y="3659188"/>
            <a:ext cx="188912" cy="207962"/>
            <a:chOff x="3371548" y="5181600"/>
            <a:chExt cx="590852" cy="457200"/>
          </a:xfrm>
        </p:grpSpPr>
        <p:sp>
          <p:nvSpPr>
            <p:cNvPr id="141" name="Rectangle 140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2" name="Group 38"/>
          <p:cNvGrpSpPr>
            <a:grpSpLocks/>
          </p:cNvGrpSpPr>
          <p:nvPr/>
        </p:nvGrpSpPr>
        <p:grpSpPr bwMode="auto">
          <a:xfrm>
            <a:off x="2927350" y="3659188"/>
            <a:ext cx="188913" cy="207962"/>
            <a:chOff x="3371548" y="5181600"/>
            <a:chExt cx="590852" cy="457200"/>
          </a:xfrm>
        </p:grpSpPr>
        <p:sp>
          <p:nvSpPr>
            <p:cNvPr id="139" name="Rectangle 138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3" name="Group 41"/>
          <p:cNvGrpSpPr>
            <a:grpSpLocks/>
          </p:cNvGrpSpPr>
          <p:nvPr/>
        </p:nvGrpSpPr>
        <p:grpSpPr bwMode="auto">
          <a:xfrm>
            <a:off x="3230563" y="3659188"/>
            <a:ext cx="188912" cy="207962"/>
            <a:chOff x="3371548" y="5181600"/>
            <a:chExt cx="590852" cy="457200"/>
          </a:xfrm>
        </p:grpSpPr>
        <p:sp>
          <p:nvSpPr>
            <p:cNvPr id="137" name="Rectangle 136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4" name="Group 44"/>
          <p:cNvGrpSpPr>
            <a:grpSpLocks/>
          </p:cNvGrpSpPr>
          <p:nvPr/>
        </p:nvGrpSpPr>
        <p:grpSpPr bwMode="auto">
          <a:xfrm>
            <a:off x="3533775" y="3659188"/>
            <a:ext cx="188913" cy="207962"/>
            <a:chOff x="3371548" y="5181600"/>
            <a:chExt cx="590852" cy="457200"/>
          </a:xfrm>
        </p:grpSpPr>
        <p:sp>
          <p:nvSpPr>
            <p:cNvPr id="135" name="Rectangle 134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2511425" y="3762375"/>
            <a:ext cx="11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808288" y="3759200"/>
            <a:ext cx="112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22613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419475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732213" y="3759200"/>
            <a:ext cx="225425" cy="476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 flipH="1" flipV="1">
            <a:off x="2757487" y="3654426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 flipH="1" flipV="1">
            <a:off x="3783806" y="3580607"/>
            <a:ext cx="352425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10800000">
            <a:off x="3005138" y="3402013"/>
            <a:ext cx="952500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984375" y="3402013"/>
            <a:ext cx="744538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6200000" flipH="1">
            <a:off x="1773237" y="3617913"/>
            <a:ext cx="42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5400000" flipH="1" flipV="1">
            <a:off x="2107406" y="3864769"/>
            <a:ext cx="212725" cy="158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2212975" y="3763963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7" name="TextBox 150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…100111101101010001000101100111010001010010110101001001110101110100…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 rot="5400000" flipH="1" flipV="1">
            <a:off x="2094707" y="2020094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9" name="TextBox 154"/>
          <p:cNvSpPr txBox="1">
            <a:spLocks noChangeArrowheads="1"/>
          </p:cNvSpPr>
          <p:nvPr/>
        </p:nvSpPr>
        <p:spPr bwMode="auto">
          <a:xfrm>
            <a:off x="2349500" y="21336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Inserted bits marking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</p:txBody>
      </p:sp>
      <p:sp>
        <p:nvSpPr>
          <p:cNvPr id="23580" name="TextBox 155"/>
          <p:cNvSpPr txBox="1">
            <a:spLocks noChangeArrowheads="1"/>
          </p:cNvSpPr>
          <p:nvPr/>
        </p:nvSpPr>
        <p:spPr bwMode="auto">
          <a:xfrm>
            <a:off x="0" y="1436688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000101100111010001010010110101001001110101110100…</a:t>
            </a:r>
          </a:p>
        </p:txBody>
      </p:sp>
      <p:sp>
        <p:nvSpPr>
          <p:cNvPr id="23581" name="TextBox 156"/>
          <p:cNvSpPr txBox="1">
            <a:spLocks noChangeArrowheads="1"/>
          </p:cNvSpPr>
          <p:nvPr/>
        </p:nvSpPr>
        <p:spPr bwMode="auto">
          <a:xfrm>
            <a:off x="1524000" y="2743200"/>
            <a:ext cx="611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Scramble / Transmit / Unscramble</a:t>
            </a:r>
          </a:p>
        </p:txBody>
      </p:sp>
      <p:sp>
        <p:nvSpPr>
          <p:cNvPr id="23582" name="TextBox 157"/>
          <p:cNvSpPr txBox="1">
            <a:spLocks noChangeArrowheads="1"/>
          </p:cNvSpPr>
          <p:nvPr/>
        </p:nvSpPr>
        <p:spPr bwMode="auto">
          <a:xfrm>
            <a:off x="0" y="4430713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00010110011101000101001011010100100111010111010010010111011101111000…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50007" y="5003006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59"/>
          <p:cNvSpPr txBox="1">
            <a:spLocks noChangeArrowheads="1"/>
          </p:cNvSpPr>
          <p:nvPr/>
        </p:nvSpPr>
        <p:spPr bwMode="auto">
          <a:xfrm>
            <a:off x="304800" y="5116513"/>
            <a:ext cx="588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Identify (and remove)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This gives you the Byte-delineations for </a:t>
            </a:r>
            <a:r>
              <a:rPr lang="en-US" sz="1800" i="1" dirty="0">
                <a:latin typeface="Calibri"/>
              </a:rPr>
              <a:t>free </a:t>
            </a:r>
          </a:p>
        </p:txBody>
      </p:sp>
      <p:sp>
        <p:nvSpPr>
          <p:cNvPr id="23585" name="TextBox 80"/>
          <p:cNvSpPr txBox="1">
            <a:spLocks noChangeArrowheads="1"/>
          </p:cNvSpPr>
          <p:nvPr/>
        </p:nvSpPr>
        <p:spPr bwMode="auto">
          <a:xfrm>
            <a:off x="304800" y="5799138"/>
            <a:ext cx="845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Calibri"/>
              </a:rPr>
              <a:t>64b/66b combines a scrambler and a framer. The start of frame is a pair of bits 01 or 10: 01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is data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10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contains data and control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– control could be configuration information, length of encoded data or simply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line is idle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(no data at all)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8580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25975" y="3633788"/>
            <a:ext cx="4335463" cy="2490787"/>
            <a:chOff x="2928" y="2503"/>
            <a:chExt cx="2731" cy="1569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7667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90563"/>
            <a:ext cx="470376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981200" y="515938"/>
            <a:ext cx="5078413" cy="3070225"/>
            <a:chOff x="96" y="2138"/>
            <a:chExt cx="3207" cy="1946"/>
          </a:xfrm>
        </p:grpSpPr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8691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4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01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35" name="Group 63"/>
          <p:cNvGrpSpPr>
            <a:grpSpLocks/>
          </p:cNvGrpSpPr>
          <p:nvPr/>
        </p:nvGrpSpPr>
        <p:grpSpPr bwMode="auto">
          <a:xfrm>
            <a:off x="4625975" y="3657600"/>
            <a:ext cx="4335463" cy="2490788"/>
            <a:chOff x="2928" y="2503"/>
            <a:chExt cx="2731" cy="1569"/>
          </a:xfrm>
        </p:grpSpPr>
        <p:sp>
          <p:nvSpPr>
            <p:cNvPr id="28736" name="Rectangle 6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Rectangle 6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0" name="Rectangle 6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2" name="Rectangle 7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4" name="Rectangle 7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5" name="Rectangle 7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6" name="Rectangle 7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7" name="Rectangle 7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6675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656138" y="3973513"/>
            <a:ext cx="4335462" cy="2490787"/>
            <a:chOff x="2928" y="2503"/>
            <a:chExt cx="2731" cy="1569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733800" y="3429000"/>
            <a:ext cx="5410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1981200" y="561975"/>
            <a:ext cx="5118100" cy="2943225"/>
            <a:chOff x="2928" y="2503"/>
            <a:chExt cx="2731" cy="1569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50" name="Group 54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9752" name="Rectangle 56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3" name="Rectangle 57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4" name="Rectangle 58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5" name="Rectangle 59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6" name="Rectangle 60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7" name="Rectangle 61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8" name="Rectangle 62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62" name="Rectangle 66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3" name="Rectangle 67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4" name="Rectangle 68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57175"/>
            <a:ext cx="8364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Code Division Multiple Access (CDMA)</a:t>
            </a:r>
            <a:br>
              <a:rPr lang="en-US" sz="3600" dirty="0"/>
            </a:br>
            <a:r>
              <a:rPr lang="en-US" sz="3600" dirty="0"/>
              <a:t>(not to be confused with CSMA!)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3432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used  in several wireless broadcast channels (cellular, satellite, </a:t>
            </a:r>
            <a:r>
              <a:rPr lang="en-US" sz="2400" dirty="0" err="1"/>
              <a:t>etc</a:t>
            </a:r>
            <a:r>
              <a:rPr lang="en-US" sz="2400" dirty="0"/>
              <a:t>) standards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unique </a:t>
            </a:r>
            <a:r>
              <a:rPr lang="ja-JP" altLang="en-US" sz="2400" dirty="0"/>
              <a:t>“</a:t>
            </a:r>
            <a:r>
              <a:rPr lang="en-US" sz="2400" dirty="0"/>
              <a:t>code</a:t>
            </a:r>
            <a:r>
              <a:rPr lang="ja-JP" altLang="en-US" sz="2400" dirty="0"/>
              <a:t>”</a:t>
            </a:r>
            <a:r>
              <a:rPr lang="en-US" sz="2400" dirty="0"/>
              <a:t> assigned to each user; i.e., code set partitioning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 users share same frequency, but each user has own </a:t>
            </a:r>
            <a:r>
              <a:rPr lang="ja-JP" altLang="en-US" sz="2400" dirty="0"/>
              <a:t>“</a:t>
            </a:r>
            <a:r>
              <a:rPr lang="en-US" sz="2400" dirty="0"/>
              <a:t>chipping</a:t>
            </a:r>
            <a:r>
              <a:rPr lang="ja-JP" altLang="en-US" sz="2400" dirty="0"/>
              <a:t>”</a:t>
            </a:r>
            <a:r>
              <a:rPr lang="en-US" sz="2400" dirty="0"/>
              <a:t> sequence (i.e., code) to encode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encoded signal</a:t>
            </a:r>
            <a:r>
              <a:rPr lang="en-US" sz="2400" dirty="0"/>
              <a:t> = (original data) XOR (chipping sequence)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decoding:</a:t>
            </a:r>
            <a:r>
              <a:rPr lang="en-US" sz="2400" dirty="0"/>
              <a:t> inner-product of encoded signal and chipping sequence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allows multiple users to </a:t>
            </a:r>
            <a:r>
              <a:rPr lang="ja-JP" altLang="en-US" sz="2400" dirty="0"/>
              <a:t>“</a:t>
            </a:r>
            <a:r>
              <a:rPr lang="en-US" sz="2400" dirty="0"/>
              <a:t>coexist</a:t>
            </a:r>
            <a:r>
              <a:rPr lang="ja-JP" altLang="en-US" sz="2400" dirty="0"/>
              <a:t>”</a:t>
            </a:r>
            <a:r>
              <a:rPr lang="en-US" sz="2400" dirty="0"/>
              <a:t> and transmit simultaneously with minimal interference (if codes are </a:t>
            </a:r>
            <a:r>
              <a:rPr lang="ja-JP" altLang="en-US" sz="2400" dirty="0"/>
              <a:t>“</a:t>
            </a:r>
            <a:r>
              <a:rPr lang="en-US" sz="2400" dirty="0"/>
              <a:t>orthogonal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  <a:endParaRPr lang="en-US" sz="3200" dirty="0"/>
          </a:p>
          <a:p>
            <a:pPr>
              <a:lnSpc>
                <a:spcPct val="80000"/>
              </a:lnSpc>
            </a:pPr>
            <a:endParaRPr lang="en-US" sz="32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3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More Physical media: 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Radio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Bidirectional and multiple access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90 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Mbps, 600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5G cellular: ~ 40 Mbps - 10Gbps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27-50MHz typical bandwidth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/>
              <a:t>For </a:t>
            </a:r>
            <a:r>
              <a:rPr lang="en-US" sz="2000" dirty="0" err="1"/>
              <a:t>geosync</a:t>
            </a:r>
            <a:r>
              <a:rPr lang="en-US" sz="2000" dirty="0"/>
              <a:t> - 270 msec end-end delay</a:t>
            </a:r>
            <a:r>
              <a:rPr lang="en-US" sz="2000" dirty="0">
                <a:latin typeface="Calibri"/>
              </a:rPr>
              <a:t> to orbit</a:t>
            </a:r>
            <a:endParaRPr lang="en-US" sz="2000" dirty="0"/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0825"/>
            <a:ext cx="7772400" cy="1143000"/>
          </a:xfrm>
        </p:spPr>
        <p:txBody>
          <a:bodyPr/>
          <a:lstStyle/>
          <a:p>
            <a:r>
              <a:rPr lang="en-US" dirty="0"/>
              <a:t>CDMA Encode/Decode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43268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269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  <p:grpSp>
          <p:nvGrpSpPr>
            <p:cNvPr id="4327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43272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7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95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6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7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7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3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4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75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6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7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8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9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8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9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9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8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8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sp>
        <p:nvSpPr>
          <p:cNvPr id="430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1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  <a:cs typeface="Calibri"/>
              </a:rPr>
              <a:t>Z</a:t>
            </a:r>
            <a:r>
              <a:rPr lang="en-US" sz="1800" baseline="-25000" dirty="0" err="1">
                <a:latin typeface="Calibri"/>
                <a:cs typeface="Calibri"/>
              </a:rPr>
              <a:t>i,m</a:t>
            </a:r>
            <a:r>
              <a:rPr lang="en-US" sz="1800" dirty="0">
                <a:latin typeface="Calibri"/>
                <a:cs typeface="Calibri"/>
              </a:rPr>
              <a:t>= 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en-US" sz="1800" baseline="-25000" dirty="0" err="1">
                <a:latin typeface="Calibri"/>
                <a:cs typeface="Calibri"/>
              </a:rPr>
              <a:t>i</a:t>
            </a:r>
            <a:r>
              <a:rPr lang="en-US" baseline="30000" dirty="0" err="1">
                <a:latin typeface="Calibri"/>
                <a:cs typeface="Calibri"/>
              </a:rPr>
              <a:t>.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en-US" sz="1800" baseline="-25000" dirty="0" err="1">
                <a:latin typeface="Calibri"/>
                <a:cs typeface="Calibri"/>
              </a:rPr>
              <a:t>m</a:t>
            </a:r>
            <a:endParaRPr lang="en-US" sz="1800" baseline="-25000" dirty="0">
              <a:latin typeface="Calibri"/>
              <a:cs typeface="Calibri"/>
            </a:endParaRPr>
          </a:p>
        </p:txBody>
      </p:sp>
      <p:sp>
        <p:nvSpPr>
          <p:cNvPr id="430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43239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40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  <p:grpSp>
          <p:nvGrpSpPr>
            <p:cNvPr id="4324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43242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4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6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7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4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6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3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4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45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6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7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8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9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5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6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5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5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43213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1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43236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7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8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21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43233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4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5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3216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19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20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2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43231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2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43229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0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43227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8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43225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6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318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43206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0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4321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11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12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08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09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</p:grpSp>
        <p:grpSp>
          <p:nvGrpSpPr>
            <p:cNvPr id="4318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318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4320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0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18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432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320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202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203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318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318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431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19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5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8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3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4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9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43191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2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43025" name="Text Box 137"/>
          <p:cNvSpPr txBox="1">
            <a:spLocks noChangeArrowheads="1"/>
          </p:cNvSpPr>
          <p:nvPr/>
        </p:nvSpPr>
        <p:spPr bwMode="auto">
          <a:xfrm>
            <a:off x="6582108" y="230822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6" name="Text Box 138"/>
          <p:cNvSpPr txBox="1">
            <a:spLocks noChangeArrowheads="1"/>
          </p:cNvSpPr>
          <p:nvPr/>
        </p:nvSpPr>
        <p:spPr bwMode="auto">
          <a:xfrm>
            <a:off x="5539120" y="232727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channel output </a:t>
            </a:r>
            <a:r>
              <a:rPr lang="en-US" sz="2000" dirty="0" err="1">
                <a:latin typeface="Calibri"/>
                <a:cs typeface="Calibri"/>
              </a:rPr>
              <a:t>Z</a:t>
            </a:r>
            <a:r>
              <a:rPr lang="en-US" sz="2000" baseline="-25000" dirty="0" err="1">
                <a:latin typeface="Calibri"/>
                <a:cs typeface="Calibri"/>
              </a:rPr>
              <a:t>i,m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3031" name="Text Box 143"/>
          <p:cNvSpPr txBox="1">
            <a:spLocks noChangeArrowheads="1"/>
          </p:cNvSpPr>
          <p:nvPr/>
        </p:nvSpPr>
        <p:spPr bwMode="auto">
          <a:xfrm>
            <a:off x="100042" y="2089219"/>
            <a:ext cx="124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sender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adds code</a:t>
            </a:r>
          </a:p>
        </p:txBody>
      </p:sp>
      <p:sp>
        <p:nvSpPr>
          <p:cNvPr id="430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0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data</a:t>
            </a:r>
          </a:p>
          <a:p>
            <a:r>
              <a:rPr lang="en-US" sz="1800" dirty="0">
                <a:latin typeface="Calibri"/>
                <a:cs typeface="Calibri"/>
              </a:rPr>
              <a:t>bits</a:t>
            </a:r>
          </a:p>
        </p:txBody>
      </p:sp>
      <p:sp>
        <p:nvSpPr>
          <p:cNvPr id="430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sp>
        <p:nvSpPr>
          <p:cNvPr id="430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5" name="Group 298"/>
          <p:cNvGrpSpPr>
            <a:grpSpLocks/>
          </p:cNvGrpSpPr>
          <p:nvPr/>
        </p:nvGrpSpPr>
        <p:grpSpPr bwMode="auto">
          <a:xfrm>
            <a:off x="6289675" y="4638683"/>
            <a:ext cx="1076325" cy="276226"/>
            <a:chOff x="3962" y="2922"/>
            <a:chExt cx="678" cy="174"/>
          </a:xfrm>
        </p:grpSpPr>
        <p:sp>
          <p:nvSpPr>
            <p:cNvPr id="43180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</p:grpSp>
      <p:sp>
        <p:nvSpPr>
          <p:cNvPr id="430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6" name="Group 296"/>
          <p:cNvGrpSpPr>
            <a:grpSpLocks/>
          </p:cNvGrpSpPr>
          <p:nvPr/>
        </p:nvGrpSpPr>
        <p:grpSpPr bwMode="auto">
          <a:xfrm>
            <a:off x="7366000" y="4438658"/>
            <a:ext cx="1062038" cy="276226"/>
            <a:chOff x="4640" y="2796"/>
            <a:chExt cx="669" cy="174"/>
          </a:xfrm>
        </p:grpSpPr>
        <p:sp>
          <p:nvSpPr>
            <p:cNvPr id="43178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</p:grpSp>
      <p:grpSp>
        <p:nvGrpSpPr>
          <p:cNvPr id="297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312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43152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5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75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6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7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5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3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4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55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6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7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8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9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6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7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71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6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9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6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7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6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5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12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43126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2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4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50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51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2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46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47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48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29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0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1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2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3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3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44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5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42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3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40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1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38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39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312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306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43098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09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22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3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0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19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0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01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4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5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0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16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7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14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5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12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3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1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1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06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306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4309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grpSp>
              <p:nvGrpSpPr>
                <p:cNvPr id="4309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430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6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097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93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094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06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306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4308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0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</p:grpSp>
            <p:grpSp>
              <p:nvGrpSpPr>
                <p:cNvPr id="4307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430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8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7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8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307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307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4308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3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4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7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0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1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8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9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6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7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43047" name="Text Box 279"/>
          <p:cNvSpPr txBox="1">
            <a:spLocks noChangeArrowheads="1"/>
          </p:cNvSpPr>
          <p:nvPr/>
        </p:nvSpPr>
        <p:spPr bwMode="auto">
          <a:xfrm>
            <a:off x="7415545" y="492283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8" name="Text Box 280"/>
          <p:cNvSpPr txBox="1">
            <a:spLocks noChangeArrowheads="1"/>
          </p:cNvSpPr>
          <p:nvPr/>
        </p:nvSpPr>
        <p:spPr bwMode="auto">
          <a:xfrm>
            <a:off x="6372558" y="494188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2" name="Text Box 285"/>
          <p:cNvSpPr txBox="1">
            <a:spLocks noChangeArrowheads="1"/>
          </p:cNvSpPr>
          <p:nvPr/>
        </p:nvSpPr>
        <p:spPr bwMode="auto">
          <a:xfrm>
            <a:off x="732479" y="5437257"/>
            <a:ext cx="16496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receiver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removes code</a:t>
            </a:r>
          </a:p>
        </p:txBody>
      </p:sp>
      <p:sp>
        <p:nvSpPr>
          <p:cNvPr id="430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985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received</a:t>
            </a:r>
          </a:p>
          <a:p>
            <a:r>
              <a:rPr lang="en-US" sz="1800" dirty="0">
                <a:latin typeface="Calibri"/>
                <a:cs typeface="Calibri"/>
              </a:rPr>
              <a:t>input</a:t>
            </a:r>
          </a:p>
        </p:txBody>
      </p:sp>
      <p:sp>
        <p:nvSpPr>
          <p:cNvPr id="430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3056" name="Group 294"/>
          <p:cNvGrpSpPr>
            <a:grpSpLocks/>
          </p:cNvGrpSpPr>
          <p:nvPr/>
        </p:nvGrpSpPr>
        <p:grpSpPr bwMode="auto">
          <a:xfrm>
            <a:off x="5003800" y="3530600"/>
            <a:ext cx="1397000" cy="981075"/>
            <a:chOff x="4239" y="2007"/>
            <a:chExt cx="880" cy="618"/>
          </a:xfrm>
        </p:grpSpPr>
        <p:sp>
          <p:nvSpPr>
            <p:cNvPr id="43060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8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D</a:t>
              </a:r>
              <a:r>
                <a:rPr lang="en-US" sz="1800" baseline="-25000" dirty="0">
                  <a:latin typeface="Calibri"/>
                  <a:cs typeface="Calibri"/>
                </a:rPr>
                <a:t>i </a:t>
              </a:r>
              <a:r>
                <a:rPr lang="en-US" sz="1800" dirty="0">
                  <a:latin typeface="Calibri"/>
                  <a:cs typeface="Calibri"/>
                </a:rPr>
                <a:t>= </a:t>
              </a:r>
              <a:r>
                <a:rPr lang="en-US" sz="2800" dirty="0">
                  <a:latin typeface="Symbol" charset="0"/>
                  <a:cs typeface="Calibri"/>
                </a:rPr>
                <a:t>S</a:t>
              </a:r>
              <a:r>
                <a:rPr lang="en-US" sz="1800" baseline="-25000" dirty="0">
                  <a:latin typeface="Calibri"/>
                  <a:cs typeface="Calibri"/>
                </a:rPr>
                <a:t> </a:t>
              </a:r>
              <a:r>
                <a:rPr lang="en-US" sz="1800" dirty="0" err="1">
                  <a:latin typeface="Calibri"/>
                  <a:cs typeface="Calibri"/>
                </a:rPr>
                <a:t>Z</a:t>
              </a:r>
              <a:r>
                <a:rPr lang="en-US" sz="1800" baseline="-25000" dirty="0" err="1">
                  <a:latin typeface="Calibri"/>
                  <a:cs typeface="Calibri"/>
                </a:rPr>
                <a:t>i,m</a:t>
              </a:r>
              <a:r>
                <a:rPr lang="en-US" baseline="30000" dirty="0" err="1">
                  <a:latin typeface="Calibri"/>
                  <a:cs typeface="Calibri"/>
                </a:rPr>
                <a:t>.</a:t>
              </a:r>
              <a:r>
                <a:rPr lang="en-US" sz="1800" dirty="0" err="1">
                  <a:latin typeface="Calibri"/>
                  <a:cs typeface="Calibri"/>
                </a:rPr>
                <a:t>c</a:t>
              </a:r>
              <a:r>
                <a:rPr lang="en-US" sz="1800" baseline="-25000" dirty="0" err="1">
                  <a:latin typeface="Calibri"/>
                  <a:cs typeface="Calibri"/>
                </a:rPr>
                <a:t>m</a:t>
              </a:r>
              <a:endParaRPr lang="en-US" sz="1800" baseline="-25000" dirty="0">
                <a:latin typeface="Calibri"/>
                <a:cs typeface="Calibri"/>
              </a:endParaRPr>
            </a:p>
          </p:txBody>
        </p:sp>
        <p:sp>
          <p:nvSpPr>
            <p:cNvPr id="43061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m=1</a:t>
              </a:r>
            </a:p>
          </p:txBody>
        </p:sp>
        <p:sp>
          <p:nvSpPr>
            <p:cNvPr id="43062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</a:t>
              </a:r>
            </a:p>
          </p:txBody>
        </p:sp>
        <p:sp>
          <p:nvSpPr>
            <p:cNvPr id="43063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</a:t>
              </a:r>
            </a:p>
          </p:txBody>
        </p:sp>
        <p:sp>
          <p:nvSpPr>
            <p:cNvPr id="43064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5 w 215"/>
              <a:gd name="T3" fmla="*/ 0 h 819"/>
              <a:gd name="T4" fmla="*/ 215 w 215"/>
              <a:gd name="T5" fmla="*/ 819 h 819"/>
              <a:gd name="T6" fmla="*/ 0 60000 65536"/>
              <a:gd name="T7" fmla="*/ 0 60000 65536"/>
              <a:gd name="T8" fmla="*/ 0 60000 65536"/>
              <a:gd name="T9" fmla="*/ 0 w 215"/>
              <a:gd name="T10" fmla="*/ 0 h 819"/>
              <a:gd name="T11" fmla="*/ 215 w 215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729 h 729"/>
              <a:gd name="T4" fmla="*/ 250 w 250"/>
              <a:gd name="T5" fmla="*/ 729 h 729"/>
              <a:gd name="T6" fmla="*/ 0 60000 65536"/>
              <a:gd name="T7" fmla="*/ 0 60000 65536"/>
              <a:gd name="T8" fmla="*/ 0 60000 65536"/>
              <a:gd name="T9" fmla="*/ 0 w 250"/>
              <a:gd name="T10" fmla="*/ 0 h 729"/>
              <a:gd name="T11" fmla="*/ 250 w 250"/>
              <a:gd name="T12" fmla="*/ 729 h 7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2" grpId="0" animBg="1"/>
      <p:bldP spid="4047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CDMA: two-sender interference</a:t>
            </a:r>
            <a:endParaRPr lang="en-US" dirty="0"/>
          </a:p>
        </p:txBody>
      </p:sp>
      <p:pic>
        <p:nvPicPr>
          <p:cNvPr id="45061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30" y="1736475"/>
            <a:ext cx="1191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sender adds a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730" y="5026660"/>
            <a:ext cx="137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Sender one</a:t>
            </a:r>
          </a:p>
          <a:p>
            <a:r>
              <a:rPr lang="en-US" dirty="0">
                <a:solidFill>
                  <a:srgbClr val="FF0000"/>
                </a:solidFill>
              </a:rPr>
              <a:t>removes</a:t>
            </a:r>
          </a:p>
          <a:p>
            <a:r>
              <a:rPr lang="en-US" dirty="0">
                <a:solidFill>
                  <a:srgbClr val="FF0000"/>
                </a:solidFill>
              </a:rPr>
              <a:t>its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e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46350"/>
            <a:ext cx="694848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304" y="588392"/>
            <a:ext cx="679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Multiple Access Mechanisms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065" y="5926977"/>
            <a:ext cx="753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dimension is orthogonal (so may be trivially combined)</a:t>
            </a:r>
          </a:p>
          <a:p>
            <a:r>
              <a:rPr lang="en-US" dirty="0"/>
              <a:t>	Other dimensions are also available…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6552" y="2123953"/>
            <a:ext cx="2532874" cy="304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8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Examples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1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Wired coding</a:t>
            </a:r>
          </a:p>
          <a:p>
            <a:pPr lvl="1"/>
            <a:r>
              <a:rPr lang="en-US" dirty="0"/>
              <a:t>Block codecs: table-lookups</a:t>
            </a:r>
          </a:p>
          <a:p>
            <a:pPr lvl="2"/>
            <a:r>
              <a:rPr lang="en-US" dirty="0"/>
              <a:t>fixed overhead, inline control signals</a:t>
            </a:r>
          </a:p>
          <a:p>
            <a:pPr lvl="1"/>
            <a:r>
              <a:rPr lang="en-US" dirty="0"/>
              <a:t>Scramblers: shift registers</a:t>
            </a:r>
          </a:p>
          <a:p>
            <a:pPr lvl="2"/>
            <a:r>
              <a:rPr lang="en-US" dirty="0"/>
              <a:t>overhead free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earlier coding schemes and error correction/detection; you can combine these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10Gb/s Ethernet may use a hybrid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CDMA (Code Division Multiple Access)</a:t>
            </a:r>
          </a:p>
          <a:p>
            <a:pPr lvl="1"/>
            <a:r>
              <a:rPr lang="en-US" dirty="0"/>
              <a:t>coping intelligently with competing sources</a:t>
            </a:r>
          </a:p>
          <a:p>
            <a:pPr lvl="1"/>
            <a:r>
              <a:rPr lang="en-US" dirty="0"/>
              <a:t>Mobile phones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Transmission media are not perfect and cause signal impairments: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Attenuation</a:t>
            </a:r>
          </a:p>
          <a:p>
            <a:pPr marL="914400" lvl="1" indent="-514350"/>
            <a:r>
              <a:rPr lang="en-US" dirty="0"/>
              <a:t>Loss of energy to overcome medium’s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Distortion</a:t>
            </a:r>
          </a:p>
          <a:p>
            <a:pPr lvl="1"/>
            <a:r>
              <a:rPr lang="en-US" dirty="0"/>
              <a:t>The signal changes its form or shape, caused in composite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Noise</a:t>
            </a:r>
          </a:p>
          <a:p>
            <a:pPr marL="914400" lvl="1" indent="-514350"/>
            <a:r>
              <a:rPr lang="en-US" dirty="0"/>
              <a:t>Thermal noise, induced noise, crosstalk, impulse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Interference can change the shape or timing of a signal: </a:t>
            </a:r>
          </a:p>
          <a:p>
            <a:pPr marL="0" indent="0">
              <a:buNone/>
            </a:pPr>
            <a:r>
              <a:rPr lang="en-US" dirty="0"/>
              <a:t>0 </a:t>
            </a:r>
            <a:r>
              <a:rPr lang="en-US" dirty="0">
                <a:sym typeface="Wingdings"/>
              </a:rPr>
              <a:t> 1 or 1  0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20000" cy="990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   How to use coding to deal with errors in data communication?</a:t>
            </a:r>
          </a:p>
        </p:txBody>
      </p:sp>
      <p:sp>
        <p:nvSpPr>
          <p:cNvPr id="30723" name="AutoShape 4"/>
          <p:cNvSpPr>
            <a:spLocks noChangeArrowheads="1"/>
          </p:cNvSpPr>
          <p:nvPr/>
        </p:nvSpPr>
        <p:spPr bwMode="auto">
          <a:xfrm rot="-5400000">
            <a:off x="4343400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114800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2860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6934200" y="3810000"/>
            <a:ext cx="10668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28600" y="4495800"/>
            <a:ext cx="8686800" cy="2133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Basic Idea :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Add additional information (redundancy) to a message.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Detect an error and discard      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     Or, fix an error in the received message. </a:t>
            </a:r>
          </a:p>
        </p:txBody>
      </p:sp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1371600" y="37338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3" name="Rectangle 14"/>
          <p:cNvSpPr>
            <a:spLocks noChangeArrowheads="1"/>
          </p:cNvSpPr>
          <p:nvPr/>
        </p:nvSpPr>
        <p:spPr bwMode="auto">
          <a:xfrm>
            <a:off x="8001000" y="38100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0735" name="Freeform 17"/>
          <p:cNvSpPr>
            <a:spLocks/>
          </p:cNvSpPr>
          <p:nvPr/>
        </p:nvSpPr>
        <p:spPr bwMode="auto">
          <a:xfrm>
            <a:off x="7010400" y="2667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  <p:bldP spid="30732" grpId="0" animBg="1"/>
      <p:bldP spid="30733" grpId="0" animBg="1"/>
      <p:bldP spid="307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2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Examples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Changig</a:t>
            </a:r>
            <a:r>
              <a:rPr lang="en-US" dirty="0">
                <a:ea typeface="ＭＳ Ｐゴシック" charset="0"/>
                <a:cs typeface="ＭＳ Ｐゴシック" charset="0"/>
              </a:rPr>
              <a:t>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6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Code: Parity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660" y="1371600"/>
            <a:ext cx="83058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Add one bit, such that the number </a:t>
            </a:r>
            <a:r>
              <a:rPr lang="en-US">
                <a:ea typeface="ＭＳ Ｐゴシック" charset="0"/>
                <a:cs typeface="ＭＳ Ｐゴシック" charset="0"/>
              </a:rPr>
              <a:t>of all 1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is even.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 rot="-5400000">
            <a:off x="4340225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1625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25425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1368425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371600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28600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1371600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715645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8299450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7159625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8302625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7159625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8302625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6629400" y="3733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/>
                <a:sym typeface="Zapf Dingbats" charset="0"/>
              </a:rPr>
              <a:t>X</a:t>
            </a:r>
            <a:endParaRPr lang="en-US" sz="36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629400" y="4495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6629400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114300" y="5181600"/>
            <a:ext cx="8915400" cy="762000"/>
          </a:xfrm>
          <a:prstGeom prst="roundRect">
            <a:avLst>
              <a:gd name="adj" fmla="val 16667"/>
            </a:avLst>
          </a:prstGeom>
          <a:solidFill>
            <a:srgbClr val="CC99FF">
              <a:alpha val="25098"/>
            </a:srgbClr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89857" y="6096000"/>
            <a:ext cx="8422368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Problem: </a:t>
            </a:r>
            <a:r>
              <a:rPr lang="en-US" sz="2800" dirty="0">
                <a:latin typeface="Calibri"/>
              </a:rPr>
              <a:t>This s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imple </a:t>
            </a:r>
            <a:r>
              <a:rPr lang="en-US" sz="2800" dirty="0">
                <a:latin typeface="Calibri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arity cannot detect two-bit errors.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39</a:t>
            </a:fld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C8CCB278-B35D-4940-9563-126C0B3B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/>
      <p:bldP spid="53271" grpId="0"/>
      <p:bldP spid="53272" grpId="0"/>
      <p:bldP spid="53273" grpId="0" animBg="1"/>
      <p:bldP spid="53274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9971-C5EE-DE46-9C77-8C864B80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Channel Characteristics</a:t>
            </a:r>
            <a:br>
              <a:rPr lang="en-US" dirty="0"/>
            </a:br>
            <a:r>
              <a:rPr lang="en-US" dirty="0"/>
              <a:t>- Fundamental Limits 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4953-8DB9-854A-98E0-189116B7D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259461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symbol type</a:t>
            </a:r>
            <a:r>
              <a:rPr lang="en-GB" dirty="0"/>
              <a:t>: generally,</a:t>
            </a:r>
          </a:p>
          <a:p>
            <a:pPr marL="0" indent="0">
              <a:buNone/>
            </a:pPr>
            <a:r>
              <a:rPr lang="en-GB" dirty="0"/>
              <a:t>  an analog waveform —</a:t>
            </a:r>
          </a:p>
          <a:p>
            <a:pPr marL="0" indent="0">
              <a:buNone/>
            </a:pPr>
            <a:r>
              <a:rPr lang="en-GB" dirty="0"/>
              <a:t>  voltage, current, photo</a:t>
            </a:r>
          </a:p>
          <a:p>
            <a:pPr marL="0" indent="0">
              <a:buNone/>
            </a:pPr>
            <a:r>
              <a:rPr lang="en-GB" dirty="0"/>
              <a:t>  intensity etc.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capacity</a:t>
            </a:r>
            <a:r>
              <a:rPr lang="en-GB" dirty="0"/>
              <a:t>: bandwidth</a:t>
            </a:r>
          </a:p>
          <a:p>
            <a:pPr marL="0" indent="2520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delay</a:t>
            </a:r>
            <a:r>
              <a:rPr lang="en-GB" dirty="0"/>
              <a:t>: speed of light in</a:t>
            </a:r>
          </a:p>
          <a:p>
            <a:pPr marL="0" indent="0">
              <a:buNone/>
            </a:pPr>
            <a:r>
              <a:rPr lang="en-GB" dirty="0"/>
              <a:t>  medium and distance</a:t>
            </a:r>
          </a:p>
          <a:p>
            <a:pPr marL="0" indent="0">
              <a:buNone/>
            </a:pPr>
            <a:r>
              <a:rPr lang="en-GB" dirty="0"/>
              <a:t>  travelled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fidelity</a:t>
            </a:r>
            <a:r>
              <a:rPr lang="en-GB" dirty="0"/>
              <a:t>: signal to noise</a:t>
            </a:r>
          </a:p>
          <a:p>
            <a:pPr marL="0" indent="0">
              <a:buNone/>
            </a:pPr>
            <a:r>
              <a:rPr lang="en-GB" dirty="0"/>
              <a:t>               ratio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B6F07-9080-3842-BA5E-DFDBCBAA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0400" y="1600200"/>
            <a:ext cx="54864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measure of the range of frequencies of sinusoidal signal that channel supports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E.g., a channel that supports sinusoids from 1 MHz to 1.1 MHz has a bandwidth of 100 </a:t>
            </a:r>
            <a:r>
              <a:rPr lang="en-GB" dirty="0" err="1"/>
              <a:t>KHz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“supports” in this context means “comes out the other end of the channel”</a:t>
            </a:r>
          </a:p>
          <a:p>
            <a:endParaRPr lang="en-GB" dirty="0"/>
          </a:p>
          <a:p>
            <a:r>
              <a:rPr lang="en-GB" dirty="0"/>
              <a:t>some frequencies supported better than others</a:t>
            </a:r>
          </a:p>
          <a:p>
            <a:endParaRPr lang="en-GB" dirty="0"/>
          </a:p>
          <a:p>
            <a:r>
              <a:rPr lang="en-GB" dirty="0"/>
              <a:t>analysing what happens to an arbitrary waveform is done by examining what happens to its component sinusoids → Fourier analysis</a:t>
            </a:r>
          </a:p>
          <a:p>
            <a:endParaRPr lang="en-GB" dirty="0"/>
          </a:p>
          <a:p>
            <a:r>
              <a:rPr lang="en-GB" dirty="0"/>
              <a:t>bandwidth is a resource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672DC-D926-F646-AD6D-E22AA69A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6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Code: CRC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CRC means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Cyclic Redundancy Check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“A sequence of redundant bits, called CRC, is appended to the end of data so that the resulting data becomes exactly divisible by a second, predetermined binary number.”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CRC:= remainder (data÷ predetermined divisor)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powerful than parity.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It can detect various kinds of errors, including 2-bit errors.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complex: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multiplication, binary division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Parameterized by n-bit divisor P.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Example: 3-bit divisor 101.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Choosing good P is crucial.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0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CRC with 3-bit Divisor 101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" y="4724400"/>
            <a:ext cx="36576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Multiplication by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D2 = D *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0" y="4724400"/>
            <a:ext cx="4572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Binary Division by 101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CheckBit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= (D2) rem (101)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2057400" y="312420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5410200" y="3048000"/>
            <a:ext cx="16002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3810000" y="53340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1524000" y="2209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114800"/>
            <a:ext cx="1600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1001000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2209800"/>
            <a:ext cx="609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0" y="6108234"/>
            <a:ext cx="4800600" cy="523220"/>
          </a:xfrm>
          <a:prstGeom prst="wedgeRectCallout">
            <a:avLst>
              <a:gd name="adj1" fmla="val -11245"/>
              <a:gd name="adj2" fmla="val -125653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latin typeface="Calibri"/>
              </a:rPr>
              <a:t>Add three 0</a:t>
            </a:r>
            <a:r>
              <a:rPr lang="ja-JP" altLang="en-US" sz="2800" dirty="0">
                <a:latin typeface="Calibri"/>
              </a:rPr>
              <a:t>’</a:t>
            </a:r>
            <a:r>
              <a:rPr lang="en-US" sz="2800" dirty="0">
                <a:latin typeface="Calibri"/>
              </a:rPr>
              <a:t>s at the end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19800" y="1524000"/>
            <a:ext cx="6858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429000" y="3505200"/>
            <a:ext cx="1524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1111000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1524000" y="15240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8001000" y="2209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8001000" y="1447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7696200" y="1295400"/>
            <a:ext cx="9906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3" name="AutoShape 22"/>
          <p:cNvSpPr>
            <a:spLocks noChangeArrowheads="1"/>
          </p:cNvSpPr>
          <p:nvPr/>
        </p:nvSpPr>
        <p:spPr bwMode="auto">
          <a:xfrm>
            <a:off x="5867400" y="1295400"/>
            <a:ext cx="10668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4" name="Rectangle 26"/>
          <p:cNvSpPr>
            <a:spLocks noChangeArrowheads="1"/>
          </p:cNvSpPr>
          <p:nvPr/>
        </p:nvSpPr>
        <p:spPr bwMode="auto">
          <a:xfrm>
            <a:off x="6019800" y="3048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5" name="Rectangle 27"/>
          <p:cNvSpPr>
            <a:spLocks noChangeArrowheads="1"/>
          </p:cNvSpPr>
          <p:nvPr/>
        </p:nvSpPr>
        <p:spPr bwMode="auto">
          <a:xfrm>
            <a:off x="7696200" y="30480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Parity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6" name="Rectangle 28"/>
          <p:cNvSpPr>
            <a:spLocks noChangeArrowheads="1"/>
          </p:cNvSpPr>
          <p:nvPr/>
        </p:nvSpPr>
        <p:spPr bwMode="auto">
          <a:xfrm>
            <a:off x="3962400" y="3581400"/>
            <a:ext cx="518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same check bits from Parity,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but different ones from 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2" grpId="0" animBg="1"/>
      <p:bldP spid="69643" grpId="0" animBg="1"/>
      <p:bldP spid="69644" grpId="0" animBg="1"/>
      <p:bldP spid="69645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/>
      <p:bldP spid="69655" grpId="0"/>
      <p:bldP spid="696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generateCRC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 div P);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620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/>
              </a:rPr>
              <a:t>receive(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generateCRC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(X1Y1 div P);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(Y2 != 0s)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3162886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83928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372686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8392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0929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0962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5995976"/>
            <a:ext cx="993531" cy="6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60931" y="5967412"/>
            <a:ext cx="1060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0s ==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Transforming Error Detection to…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 rot="-54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9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3735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1"/>
          <p:cNvPicPr>
            <a:picLocks noChangeAspect="1" noChangeArrowheads="1"/>
          </p:cNvPicPr>
          <p:nvPr/>
        </p:nvPicPr>
        <p:blipFill>
          <a:blip r:embed="rId4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73742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!=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animBg="1"/>
      <p:bldP spid="73742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 rot="-5400000">
            <a:off x="8267700" y="52959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75788" name="Rectangle 13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Basic Idea of Forward Error Correction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1676400"/>
            <a:ext cx="6019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Replace erroneous data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by its 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closest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error-free data.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05000" y="32766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667000" y="32766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52600" y="5486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4600" y="5486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011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953000" y="3200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715000" y="3200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91200" y="57912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553200" y="57912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572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2192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6324600" y="4191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7086600" y="4191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35814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3434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705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85800" y="60198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7467600" y="6248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990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7467600" y="3657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048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43434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>
            <a:off x="3276600" y="3962400"/>
            <a:ext cx="24384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334000" y="3886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2971800" y="40386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486400" y="5181600"/>
            <a:ext cx="914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743200" y="49530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34290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3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352800" y="51054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4</a:t>
            </a: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0292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2</a:t>
            </a: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5029200" y="54102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5638800" y="5486400"/>
            <a:ext cx="3048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  <p:bldP spid="81946" grpId="1" animBg="1"/>
      <p:bldP spid="81947" grpId="0" animBg="1"/>
      <p:bldP spid="81947" grpId="1" animBg="1"/>
      <p:bldP spid="81948" grpId="0" animBg="1"/>
      <p:bldP spid="81949" grpId="0" animBg="1"/>
      <p:bldP spid="81949" grpId="1" animBg="1"/>
      <p:bldP spid="81950" grpId="0" animBg="1"/>
      <p:bldP spid="81950" grpId="1" animBg="1"/>
      <p:bldP spid="81951" grpId="0" animBg="1"/>
      <p:bldP spid="81951" grpId="1" animBg="1"/>
      <p:bldP spid="81952" grpId="0" animBg="1"/>
      <p:bldP spid="81952" grpId="1" animBg="1"/>
      <p:bldP spid="81953" grpId="0" animBg="1"/>
      <p:bldP spid="3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vs Correction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Correction: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More check bits. False recovery.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No need to re-send.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Detection: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Need to re-send.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Less check bits. 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Usage: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Correction: A lot of noise. Expensive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Detection: Less noise. Easy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Can be used together.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49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3b: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Back-off</a:t>
            </a:r>
          </a:p>
          <a:p>
            <a:pPr lvl="1"/>
            <a:r>
              <a:rPr lang="en-US" sz="2000" dirty="0">
                <a:ea typeface="ＭＳ Ｐゴシック" charset="0"/>
              </a:rPr>
              <a:t>Spanning Tree (Dijkstra)</a:t>
            </a:r>
          </a:p>
          <a:p>
            <a:r>
              <a:rPr lang="en-US" sz="2400" dirty="0">
                <a:ea typeface="ＭＳ Ｐゴシック" charset="0"/>
              </a:rPr>
              <a:t>General knowledge</a:t>
            </a:r>
          </a:p>
          <a:p>
            <a:pPr lvl="1"/>
            <a:r>
              <a:rPr lang="en-US" sz="2000" dirty="0">
                <a:ea typeface="ＭＳ Ｐゴシック" charset="0"/>
              </a:rPr>
              <a:t>Random numbers are important and hard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15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097E1F-A5C1-DE48-87E5-D3EC193A20C7}" type="slidenum">
              <a:rPr lang="en-US" sz="1200" i="0" smtClean="0">
                <a:latin typeface="Calibri"/>
                <a:cs typeface="Calibri"/>
              </a:rPr>
              <a:pPr/>
              <a:t>50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Layer: Introduction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19200"/>
            <a:ext cx="4267200" cy="3802063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Some reminder-terminology: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hosts and routers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nodes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communication channels that connect adjacent nodes along communication path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wired 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wireless links</a:t>
            </a:r>
          </a:p>
          <a:p>
            <a:pPr lvl="1"/>
            <a:r>
              <a:rPr lang="en-US" sz="1800" dirty="0">
                <a:ea typeface="ＭＳ Ｐゴシック" charset="0"/>
              </a:rPr>
              <a:t>LANs</a:t>
            </a:r>
            <a:endParaRPr lang="en-US" sz="1800" b="1" dirty="0">
              <a:solidFill>
                <a:srgbClr val="FF0000"/>
              </a:solidFill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layer-2 packet is a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frame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encapsulates datagram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Text Box 467"/>
          <p:cNvSpPr txBox="1">
            <a:spLocks noChangeArrowheads="1"/>
          </p:cNvSpPr>
          <p:nvPr/>
        </p:nvSpPr>
        <p:spPr bwMode="auto">
          <a:xfrm>
            <a:off x="236538" y="5268913"/>
            <a:ext cx="4872247" cy="1200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i="0" dirty="0">
                <a:solidFill>
                  <a:srgbClr val="FF0000"/>
                </a:solidFill>
                <a:latin typeface="Calibri"/>
              </a:rPr>
              <a:t>data-link layer</a:t>
            </a:r>
            <a:r>
              <a:rPr lang="en-US" i="0" dirty="0">
                <a:latin typeface="Calibri"/>
              </a:rPr>
              <a:t> has responsibility of </a:t>
            </a:r>
          </a:p>
          <a:p>
            <a:r>
              <a:rPr lang="en-US" i="0" dirty="0">
                <a:latin typeface="Calibri"/>
              </a:rPr>
              <a:t>transferring datagram from one node </a:t>
            </a:r>
          </a:p>
          <a:p>
            <a:r>
              <a:rPr lang="en-US" i="0" dirty="0">
                <a:latin typeface="Calibri"/>
              </a:rPr>
              <a:t>to adjacent node over a link</a:t>
            </a:r>
            <a:endParaRPr lang="en-US" sz="1800" i="0" dirty="0">
              <a:latin typeface="Calibri"/>
            </a:endParaRPr>
          </a:p>
        </p:txBody>
      </p:sp>
      <p:sp>
        <p:nvSpPr>
          <p:cNvPr id="19463" name="Freeform 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4" name="Freeform 1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66" name="Group 1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20117" name="Rectangle 1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8" name="AutoShape 1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8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Line 19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Line 21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Line 22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Line 23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Line 25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Line 27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Line 28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Line 29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82" name="Group 30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20113" name="Line 3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4" name="Line 3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5" name="Line 3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6" name="Line 3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3" name="Group 35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20109" name="Line 36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0" name="Line 37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1" name="Line 38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2" name="Line 39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4" name="Group 40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20105" name="Line 4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6" name="Line 4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7" name="Line 4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8" name="Line 4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85" name="Oval 4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Line 4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Line 4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Rectangle 4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89" name="Oval 4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0" name="Group 5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2010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1" name="Group 5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20099" name="Line 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0" name="Line 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1" name="Line 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2" name="Oval 58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Line 59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Line 60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Rectangle 61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96" name="Oval 62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7" name="Group 63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2009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8" name="Group 67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20093" name="Line 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4" name="Line 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5" name="Line 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9" name="Oval 71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Line 72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Line 73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Rectangle 74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03" name="Oval 75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04" name="Group 76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2009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05" name="Group 80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20087" name="Line 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8" name="Line 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9" name="Line 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06" name="Oval 84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7" name="Line 85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8" name="Line 86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9" name="Rectangle 87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0" name="Oval 88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1" name="Group 89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2008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2" name="Group 93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20081" name="Line 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2" name="Line 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3" name="Line 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4" name="Line 98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5" name="Line 99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6" name="Rectangle 100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7" name="Oval 101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8" name="Group 102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2007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9" name="Group 106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20075" name="Line 1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6" name="Line 1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7" name="Line 1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0" name="Oval 110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1" name="Line 111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2" name="Line 112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3" name="Rectangle 113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25" name="Group 115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2007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26" name="Group 119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20069" name="Line 1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0" name="Line 1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1" name="Line 1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7" name="Oval 123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8" name="Line 124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9" name="Line 125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0" name="Rectangle 126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1" name="Oval 127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2" name="Group 128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2006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33" name="Group 132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20063" name="Line 1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4" name="Line 1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5" name="Line 1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34" name="Oval 136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5" name="Line 137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6" name="Line 138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7" name="Rectangle 139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8" name="Oval 140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9" name="Group 141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2006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0" name="Group 145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20057" name="Line 1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8" name="Line 1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9" name="Line 1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1" name="Oval 149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2" name="Line 150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3" name="Line 151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4" name="Rectangle 152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45" name="Oval 153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46" name="Group 154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2005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7" name="Group 158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20051" name="Line 1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2" name="Line 1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3" name="Line 1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8" name="Line 163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49" name="Line 164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0" name="Line 165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1" name="Line 166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2" name="Line 16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3" name="Line 16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4" name="Freeform 16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5" name="Line 17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6" name="Line 171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7" name="Line 172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58" name="Group 173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20038" name="Oval 17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39" name="Line 17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0" name="Line 17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1" name="Rectangle 17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42" name="Oval 17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43" name="Group 17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4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5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44" name="Group 18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45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6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7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59" name="Group 187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20025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6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7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8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29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30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3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3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3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60" name="Group 201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20012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3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4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5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16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17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2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18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19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0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1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561" name="Line 215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2" name="Line 216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3" name="Line 217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4" name="Line 218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5" name="Line 219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6" name="Line 220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7" name="Line 221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8" name="Line 222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9" name="Line 223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0" name="Line 224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1" name="Line 225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2" name="Line 226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3" name="Line 227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4" name="Line 228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5" name="Line 229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6" name="Line 230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7" name="Line 231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8" name="Line 232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9" name="Line 233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0" name="Line 234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1" name="Line 235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2" name="Line 236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83" name="Group 237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19999" name="Oval 23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0" name="Line 23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1" name="Line 24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2" name="Rectangle 24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03" name="Oval 24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04" name="Group 24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09" name="Line 2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0" name="Line 2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1" name="Line 2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05" name="Group 24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06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7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8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84" name="Group 251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19986" name="Oval 252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7" name="Line 253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8" name="Line 254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9" name="Rectangle 255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19990" name="Oval 256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991" name="Group 257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9996" name="Line 2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7" name="Line 2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8" name="Line 2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9992" name="Group 261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9993" name="Line 2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4" name="Line 2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5" name="Line 2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19585" name="Picture 265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86" name="Group 266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19978" name="AutoShape 267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9" name="Rectangle 268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0" name="Rectangle 269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1" name="AutoShape 270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2" name="Line 271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3" name="Line 272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4" name="Rectangle 273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5" name="Rectangle 274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87" name="Group 275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19970" name="AutoShape 276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1" name="Rectangle 277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2" name="Rectangle 278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3" name="AutoShape 279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4" name="Line 280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5" name="Line 281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6" name="Rectangle 282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7" name="Rectangle 283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88" name="AutoShape 284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9" name="Freeform 285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72 h 1904"/>
              <a:gd name="T6" fmla="*/ 1359765063 w 1894"/>
              <a:gd name="T7" fmla="*/ 6994783 h 1904"/>
              <a:gd name="T8" fmla="*/ 1464217147 w 1894"/>
              <a:gd name="T9" fmla="*/ 13971935 h 1904"/>
              <a:gd name="T10" fmla="*/ 1585172002 w 1894"/>
              <a:gd name="T11" fmla="*/ 23304189 h 1904"/>
              <a:gd name="T12" fmla="*/ 1724441611 w 1894"/>
              <a:gd name="T13" fmla="*/ 39613463 h 1904"/>
              <a:gd name="T14" fmla="*/ 1878386835 w 1894"/>
              <a:gd name="T15" fmla="*/ 60580181 h 1904"/>
              <a:gd name="T16" fmla="*/ 2045150905 w 1894"/>
              <a:gd name="T17" fmla="*/ 88541681 h 1904"/>
              <a:gd name="T18" fmla="*/ 2147483647 w 1894"/>
              <a:gd name="T19" fmla="*/ 128137645 h 1904"/>
              <a:gd name="T20" fmla="*/ 2147483647 w 1894"/>
              <a:gd name="T21" fmla="*/ 170088580 h 1904"/>
              <a:gd name="T22" fmla="*/ 2147483647 w 1894"/>
              <a:gd name="T23" fmla="*/ 225993949 h 1904"/>
              <a:gd name="T24" fmla="*/ 2147483647 w 1894"/>
              <a:gd name="T25" fmla="*/ 291231441 h 1904"/>
              <a:gd name="T26" fmla="*/ 2147483647 w 1894"/>
              <a:gd name="T27" fmla="*/ 370458500 h 1904"/>
              <a:gd name="T28" fmla="*/ 2147483647 w 1894"/>
              <a:gd name="T29" fmla="*/ 458982549 h 1904"/>
              <a:gd name="T30" fmla="*/ 2147483647 w 1894"/>
              <a:gd name="T31" fmla="*/ 561496165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511526 h 1904"/>
              <a:gd name="T90" fmla="*/ 755020646 w 1894"/>
              <a:gd name="T91" fmla="*/ 2022345948 h 1904"/>
              <a:gd name="T92" fmla="*/ 857645819 w 1894"/>
              <a:gd name="T93" fmla="*/ 189652814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0" name="Freeform 286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461986 h 331"/>
              <a:gd name="T4" fmla="*/ 1944991800 w 1106"/>
              <a:gd name="T5" fmla="*/ 718722577 h 331"/>
              <a:gd name="T6" fmla="*/ 0 w 1106"/>
              <a:gd name="T7" fmla="*/ 78173813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1" name="Freeform 287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2" name="AutoShape 288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3" name="Freeform 289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534719422 w 179"/>
              <a:gd name="T1" fmla="*/ 331134683 h 216"/>
              <a:gd name="T2" fmla="*/ 415883478 w 179"/>
              <a:gd name="T3" fmla="*/ 437602452 h 216"/>
              <a:gd name="T4" fmla="*/ 322512598 w 179"/>
              <a:gd name="T5" fmla="*/ 555853772 h 216"/>
              <a:gd name="T6" fmla="*/ 229183330 w 179"/>
              <a:gd name="T7" fmla="*/ 697776090 h 216"/>
              <a:gd name="T8" fmla="*/ 152788750 w 179"/>
              <a:gd name="T9" fmla="*/ 851533906 h 216"/>
              <a:gd name="T10" fmla="*/ 84882730 w 179"/>
              <a:gd name="T11" fmla="*/ 1017127221 h 216"/>
              <a:gd name="T12" fmla="*/ 42441365 w 179"/>
              <a:gd name="T13" fmla="*/ 1194556035 h 216"/>
              <a:gd name="T14" fmla="*/ 16976505 w 179"/>
              <a:gd name="T15" fmla="*/ 1383768628 h 216"/>
              <a:gd name="T16" fmla="*/ 0 w 179"/>
              <a:gd name="T17" fmla="*/ 1572980993 h 216"/>
              <a:gd name="T18" fmla="*/ 16976505 w 179"/>
              <a:gd name="T19" fmla="*/ 1833206578 h 216"/>
              <a:gd name="T20" fmla="*/ 84882730 w 179"/>
              <a:gd name="T21" fmla="*/ 2046089941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886712 h 216"/>
              <a:gd name="T56" fmla="*/ 636578657 w 179"/>
              <a:gd name="T57" fmla="*/ 2105215715 h 216"/>
              <a:gd name="T58" fmla="*/ 551695927 w 179"/>
              <a:gd name="T59" fmla="*/ 2069760938 h 216"/>
              <a:gd name="T60" fmla="*/ 475301552 w 179"/>
              <a:gd name="T61" fmla="*/ 2010583445 h 216"/>
              <a:gd name="T62" fmla="*/ 398906973 w 179"/>
              <a:gd name="T63" fmla="*/ 1951457898 h 216"/>
              <a:gd name="T64" fmla="*/ 331000952 w 179"/>
              <a:gd name="T65" fmla="*/ 1845042077 h 216"/>
              <a:gd name="T66" fmla="*/ 305536092 w 179"/>
              <a:gd name="T67" fmla="*/ 1419275124 h 216"/>
              <a:gd name="T68" fmla="*/ 373442317 w 179"/>
              <a:gd name="T69" fmla="*/ 1064417269 h 216"/>
              <a:gd name="T70" fmla="*/ 517742713 w 179"/>
              <a:gd name="T71" fmla="*/ 792408360 h 216"/>
              <a:gd name="T72" fmla="*/ 712973032 w 179"/>
              <a:gd name="T73" fmla="*/ 555853772 h 216"/>
              <a:gd name="T74" fmla="*/ 925138040 w 179"/>
              <a:gd name="T75" fmla="*/ 378476905 h 216"/>
              <a:gd name="T76" fmla="*/ 1154321370 w 179"/>
              <a:gd name="T77" fmla="*/ 248390086 h 216"/>
              <a:gd name="T78" fmla="*/ 1357998227 w 179"/>
              <a:gd name="T79" fmla="*/ 141922318 h 216"/>
              <a:gd name="T80" fmla="*/ 1519275333 w 179"/>
              <a:gd name="T81" fmla="*/ 59125546 h 216"/>
              <a:gd name="T82" fmla="*/ 1417416098 w 179"/>
              <a:gd name="T83" fmla="*/ 11835499 h 216"/>
              <a:gd name="T84" fmla="*/ 1307068712 w 179"/>
              <a:gd name="T85" fmla="*/ 0 h 216"/>
              <a:gd name="T86" fmla="*/ 1188274380 w 179"/>
              <a:gd name="T87" fmla="*/ 23670997 h 216"/>
              <a:gd name="T88" fmla="*/ 1052462135 w 179"/>
              <a:gd name="T89" fmla="*/ 59125546 h 216"/>
              <a:gd name="T90" fmla="*/ 916649890 w 179"/>
              <a:gd name="T91" fmla="*/ 118251320 h 216"/>
              <a:gd name="T92" fmla="*/ 780837440 w 179"/>
              <a:gd name="T93" fmla="*/ 177428814 h 216"/>
              <a:gd name="T94" fmla="*/ 653555162 w 179"/>
              <a:gd name="T95" fmla="*/ 260173638 h 216"/>
              <a:gd name="T96" fmla="*/ 534719422 w 179"/>
              <a:gd name="T97" fmla="*/ 331134683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4" name="Freeform 290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5" name="Freeform 291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6" name="Freeform 292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7" name="Freeform 293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1336144084 h 221"/>
              <a:gd name="T2" fmla="*/ 0 w 103"/>
              <a:gd name="T3" fmla="*/ 1534892232 h 221"/>
              <a:gd name="T4" fmla="*/ 32155251 w 103"/>
              <a:gd name="T5" fmla="*/ 1722631811 h 221"/>
              <a:gd name="T6" fmla="*/ 96505825 w 103"/>
              <a:gd name="T7" fmla="*/ 1899313161 h 221"/>
              <a:gd name="T8" fmla="*/ 176953860 w 103"/>
              <a:gd name="T9" fmla="*/ 2053878501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243894 h 221"/>
              <a:gd name="T34" fmla="*/ 595212354 w 103"/>
              <a:gd name="T35" fmla="*/ 2075945076 h 221"/>
              <a:gd name="T36" fmla="*/ 466511407 w 103"/>
              <a:gd name="T37" fmla="*/ 1976571113 h 221"/>
              <a:gd name="T38" fmla="*/ 361936715 w 103"/>
              <a:gd name="T39" fmla="*/ 1855130353 h 221"/>
              <a:gd name="T40" fmla="*/ 289557346 w 103"/>
              <a:gd name="T41" fmla="*/ 1711573583 h 221"/>
              <a:gd name="T42" fmla="*/ 241304434 w 103"/>
              <a:gd name="T43" fmla="*/ 1534892232 h 221"/>
              <a:gd name="T44" fmla="*/ 217177978 w 103"/>
              <a:gd name="T45" fmla="*/ 1347152654 h 221"/>
              <a:gd name="T46" fmla="*/ 217177978 w 103"/>
              <a:gd name="T47" fmla="*/ 1137346501 h 221"/>
              <a:gd name="T48" fmla="*/ 257362023 w 103"/>
              <a:gd name="T49" fmla="*/ 927540347 h 221"/>
              <a:gd name="T50" fmla="*/ 305655008 w 103"/>
              <a:gd name="T51" fmla="*/ 772975230 h 221"/>
              <a:gd name="T52" fmla="*/ 370005582 w 103"/>
              <a:gd name="T53" fmla="*/ 629418459 h 221"/>
              <a:gd name="T54" fmla="*/ 450413545 w 103"/>
              <a:gd name="T55" fmla="*/ 507928264 h 221"/>
              <a:gd name="T56" fmla="*/ 530861780 w 103"/>
              <a:gd name="T57" fmla="*/ 386487504 h 221"/>
              <a:gd name="T58" fmla="*/ 611269944 w 103"/>
              <a:gd name="T59" fmla="*/ 276055536 h 221"/>
              <a:gd name="T60" fmla="*/ 691718179 w 103"/>
              <a:gd name="T61" fmla="*/ 187739578 h 221"/>
              <a:gd name="T62" fmla="*/ 772126142 w 103"/>
              <a:gd name="T63" fmla="*/ 88315957 h 221"/>
              <a:gd name="T64" fmla="*/ 828447921 w 103"/>
              <a:gd name="T65" fmla="*/ 11058005 h 221"/>
              <a:gd name="T66" fmla="*/ 772126142 w 103"/>
              <a:gd name="T67" fmla="*/ 0 h 221"/>
              <a:gd name="T68" fmla="*/ 675620517 w 103"/>
              <a:gd name="T69" fmla="*/ 55191155 h 221"/>
              <a:gd name="T70" fmla="*/ 554988236 w 103"/>
              <a:gd name="T71" fmla="*/ 187739578 h 221"/>
              <a:gd name="T72" fmla="*/ 410189627 w 103"/>
              <a:gd name="T73" fmla="*/ 364420929 h 221"/>
              <a:gd name="T74" fmla="*/ 273459685 w 103"/>
              <a:gd name="T75" fmla="*/ 585235652 h 221"/>
              <a:gd name="T76" fmla="*/ 144758537 w 103"/>
              <a:gd name="T77" fmla="*/ 828166385 h 221"/>
              <a:gd name="T78" fmla="*/ 56321779 w 103"/>
              <a:gd name="T79" fmla="*/ 1082155346 h 221"/>
              <a:gd name="T80" fmla="*/ 0 w 103"/>
              <a:gd name="T81" fmla="*/ 1336144084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8" name="Freeform 294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1513375473 w 221"/>
              <a:gd name="T1" fmla="*/ 1327465240 h 288"/>
              <a:gd name="T2" fmla="*/ 1602899583 w 221"/>
              <a:gd name="T3" fmla="*/ 1535242408 h 288"/>
              <a:gd name="T4" fmla="*/ 1643596072 w 221"/>
              <a:gd name="T5" fmla="*/ 1766105928 h 288"/>
              <a:gd name="T6" fmla="*/ 1619162048 w 221"/>
              <a:gd name="T7" fmla="*/ 2008512624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512624 h 288"/>
              <a:gd name="T38" fmla="*/ 1773776445 w 221"/>
              <a:gd name="T39" fmla="*/ 1639130992 h 288"/>
              <a:gd name="T40" fmla="*/ 1659858537 w 221"/>
              <a:gd name="T41" fmla="*/ 1292835712 h 288"/>
              <a:gd name="T42" fmla="*/ 1472719411 w 221"/>
              <a:gd name="T43" fmla="*/ 1004256312 h 288"/>
              <a:gd name="T44" fmla="*/ 1293711417 w 221"/>
              <a:gd name="T45" fmla="*/ 796479144 h 288"/>
              <a:gd name="T46" fmla="*/ 1114703624 w 221"/>
              <a:gd name="T47" fmla="*/ 634874680 h 288"/>
              <a:gd name="T48" fmla="*/ 927564498 w 221"/>
              <a:gd name="T49" fmla="*/ 461727040 h 288"/>
              <a:gd name="T50" fmla="*/ 724162907 w 221"/>
              <a:gd name="T51" fmla="*/ 311665752 h 288"/>
              <a:gd name="T52" fmla="*/ 537023781 w 221"/>
              <a:gd name="T53" fmla="*/ 173147640 h 288"/>
              <a:gd name="T54" fmla="*/ 341753523 w 221"/>
              <a:gd name="T55" fmla="*/ 69259056 h 288"/>
              <a:gd name="T56" fmla="*/ 179007994 w 221"/>
              <a:gd name="T57" fmla="*/ 11543176 h 288"/>
              <a:gd name="T58" fmla="*/ 56958954 w 221"/>
              <a:gd name="T59" fmla="*/ 11543176 h 288"/>
              <a:gd name="T60" fmla="*/ 65090086 w 221"/>
              <a:gd name="T61" fmla="*/ 57715880 h 288"/>
              <a:gd name="T62" fmla="*/ 211532723 w 221"/>
              <a:gd name="T63" fmla="*/ 150061288 h 288"/>
              <a:gd name="T64" fmla="*/ 382409384 w 221"/>
              <a:gd name="T65" fmla="*/ 253949872 h 288"/>
              <a:gd name="T66" fmla="*/ 577679843 w 221"/>
              <a:gd name="T67" fmla="*/ 392467984 h 288"/>
              <a:gd name="T68" fmla="*/ 781121861 w 221"/>
              <a:gd name="T69" fmla="*/ 554072448 h 288"/>
              <a:gd name="T70" fmla="*/ 984523452 w 221"/>
              <a:gd name="T71" fmla="*/ 738763264 h 288"/>
              <a:gd name="T72" fmla="*/ 1187924842 w 221"/>
              <a:gd name="T73" fmla="*/ 934997256 h 288"/>
              <a:gd name="T74" fmla="*/ 1375063968 w 221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9" name="Freeform 295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01509061 w 74"/>
              <a:gd name="T1" fmla="*/ 142395070 h 174"/>
              <a:gd name="T2" fmla="*/ 187120893 w 74"/>
              <a:gd name="T3" fmla="*/ 83085459 h 174"/>
              <a:gd name="T4" fmla="*/ 165538642 w 74"/>
              <a:gd name="T5" fmla="*/ 35585766 h 174"/>
              <a:gd name="T6" fmla="*/ 122336878 w 74"/>
              <a:gd name="T7" fmla="*/ 11861922 h 174"/>
              <a:gd name="T8" fmla="*/ 86366460 w 74"/>
              <a:gd name="T9" fmla="*/ 0 h 174"/>
              <a:gd name="T10" fmla="*/ 50358586 w 74"/>
              <a:gd name="T11" fmla="*/ 23723844 h 174"/>
              <a:gd name="T12" fmla="*/ 21582251 w 74"/>
              <a:gd name="T13" fmla="*/ 59309610 h 174"/>
              <a:gd name="T14" fmla="*/ 0 w 74"/>
              <a:gd name="T15" fmla="*/ 118671226 h 174"/>
              <a:gd name="T16" fmla="*/ 0 w 74"/>
              <a:gd name="T17" fmla="*/ 189842758 h 174"/>
              <a:gd name="T18" fmla="*/ 35970419 w 74"/>
              <a:gd name="T19" fmla="*/ 462822752 h 174"/>
              <a:gd name="T20" fmla="*/ 93560543 w 74"/>
              <a:gd name="T21" fmla="*/ 783198430 h 174"/>
              <a:gd name="T22" fmla="*/ 172732726 w 74"/>
              <a:gd name="T23" fmla="*/ 1091712414 h 174"/>
              <a:gd name="T24" fmla="*/ 259061924 w 74"/>
              <a:gd name="T25" fmla="*/ 1400278174 h 174"/>
              <a:gd name="T26" fmla="*/ 352622274 w 74"/>
              <a:gd name="T27" fmla="*/ 1673206164 h 174"/>
              <a:gd name="T28" fmla="*/ 438988733 w 74"/>
              <a:gd name="T29" fmla="*/ 1886824771 h 174"/>
              <a:gd name="T30" fmla="*/ 496578665 w 74"/>
              <a:gd name="T31" fmla="*/ 2029219841 h 174"/>
              <a:gd name="T32" fmla="*/ 532549083 w 74"/>
              <a:gd name="T33" fmla="*/ 2064805379 h 174"/>
              <a:gd name="T34" fmla="*/ 518160916 w 74"/>
              <a:gd name="T35" fmla="*/ 1922410537 h 174"/>
              <a:gd name="T36" fmla="*/ 482190497 w 74"/>
              <a:gd name="T37" fmla="*/ 1744429701 h 174"/>
              <a:gd name="T38" fmla="*/ 438988733 w 74"/>
              <a:gd name="T39" fmla="*/ 1518949400 h 174"/>
              <a:gd name="T40" fmla="*/ 381435871 w 74"/>
              <a:gd name="T41" fmla="*/ 1246021183 h 174"/>
              <a:gd name="T42" fmla="*/ 331040023 w 74"/>
              <a:gd name="T43" fmla="*/ 973093193 h 174"/>
              <a:gd name="T44" fmla="*/ 273487353 w 74"/>
              <a:gd name="T45" fmla="*/ 688251049 h 174"/>
              <a:gd name="T46" fmla="*/ 230285396 w 74"/>
              <a:gd name="T47" fmla="*/ 415323059 h 174"/>
              <a:gd name="T48" fmla="*/ 201509061 w 74"/>
              <a:gd name="T49" fmla="*/ 14239507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0" name="Freeform 296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1" name="Freeform 297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2" name="Freeform 298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3" name="Freeform 299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570617325 w 177"/>
              <a:gd name="T1" fmla="*/ 374490705 h 219"/>
              <a:gd name="T2" fmla="*/ 456485320 w 177"/>
              <a:gd name="T3" fmla="*/ 487959030 h 219"/>
              <a:gd name="T4" fmla="*/ 359928445 w 177"/>
              <a:gd name="T5" fmla="*/ 612789490 h 219"/>
              <a:gd name="T6" fmla="*/ 254562860 w 177"/>
              <a:gd name="T7" fmla="*/ 748931074 h 219"/>
              <a:gd name="T8" fmla="*/ 175581115 w 177"/>
              <a:gd name="T9" fmla="*/ 896485356 h 219"/>
              <a:gd name="T10" fmla="*/ 105323089 w 177"/>
              <a:gd name="T11" fmla="*/ 1055350987 h 219"/>
              <a:gd name="T12" fmla="*/ 52682896 w 177"/>
              <a:gd name="T13" fmla="*/ 1214216844 h 219"/>
              <a:gd name="T14" fmla="*/ 17575130 w 177"/>
              <a:gd name="T15" fmla="*/ 1373082475 h 219"/>
              <a:gd name="T16" fmla="*/ 0 w 177"/>
              <a:gd name="T17" fmla="*/ 1543259681 h 219"/>
              <a:gd name="T18" fmla="*/ 17575130 w 177"/>
              <a:gd name="T19" fmla="*/ 1792920151 h 219"/>
              <a:gd name="T20" fmla="*/ 87790454 w 177"/>
              <a:gd name="T21" fmla="*/ 2008545225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340064 h 219"/>
              <a:gd name="T70" fmla="*/ 228221309 w 177"/>
              <a:gd name="T71" fmla="*/ 1985821403 h 219"/>
              <a:gd name="T72" fmla="*/ 131664434 w 177"/>
              <a:gd name="T73" fmla="*/ 1838317683 h 219"/>
              <a:gd name="T74" fmla="*/ 114132005 w 177"/>
              <a:gd name="T75" fmla="*/ 1656778566 h 219"/>
              <a:gd name="T76" fmla="*/ 122898220 w 177"/>
              <a:gd name="T77" fmla="*/ 1486550799 h 219"/>
              <a:gd name="T78" fmla="*/ 166772199 w 177"/>
              <a:gd name="T79" fmla="*/ 1316323032 h 219"/>
              <a:gd name="T80" fmla="*/ 219455095 w 177"/>
              <a:gd name="T81" fmla="*/ 1157457401 h 219"/>
              <a:gd name="T82" fmla="*/ 298479335 w 177"/>
              <a:gd name="T83" fmla="*/ 1009953680 h 219"/>
              <a:gd name="T84" fmla="*/ 395036210 w 177"/>
              <a:gd name="T85" fmla="*/ 862399399 h 219"/>
              <a:gd name="T86" fmla="*/ 491593085 w 177"/>
              <a:gd name="T87" fmla="*/ 737619725 h 219"/>
              <a:gd name="T88" fmla="*/ 614491305 w 177"/>
              <a:gd name="T89" fmla="*/ 624100839 h 219"/>
              <a:gd name="T90" fmla="*/ 737389524 w 177"/>
              <a:gd name="T91" fmla="*/ 510632515 h 219"/>
              <a:gd name="T92" fmla="*/ 860287744 w 177"/>
              <a:gd name="T93" fmla="*/ 419888237 h 219"/>
              <a:gd name="T94" fmla="*/ 991994880 w 177"/>
              <a:gd name="T95" fmla="*/ 329093398 h 219"/>
              <a:gd name="T96" fmla="*/ 1114893099 w 177"/>
              <a:gd name="T97" fmla="*/ 260972045 h 219"/>
              <a:gd name="T98" fmla="*/ 1237791319 w 177"/>
              <a:gd name="T99" fmla="*/ 192901252 h 219"/>
              <a:gd name="T100" fmla="*/ 1351880623 w 177"/>
              <a:gd name="T101" fmla="*/ 136192146 h 219"/>
              <a:gd name="T102" fmla="*/ 1466012628 w 177"/>
              <a:gd name="T103" fmla="*/ 102106413 h 219"/>
              <a:gd name="T104" fmla="*/ 1553803289 w 177"/>
              <a:gd name="T105" fmla="*/ 79432928 h 219"/>
              <a:gd name="T106" fmla="*/ 1492354179 w 177"/>
              <a:gd name="T107" fmla="*/ 22673485 h 219"/>
              <a:gd name="T108" fmla="*/ 1387030883 w 177"/>
              <a:gd name="T109" fmla="*/ 0 h 219"/>
              <a:gd name="T110" fmla="*/ 1272899084 w 177"/>
              <a:gd name="T111" fmla="*/ 22673485 h 219"/>
              <a:gd name="T112" fmla="*/ 1132425734 w 177"/>
              <a:gd name="T113" fmla="*/ 68070792 h 219"/>
              <a:gd name="T114" fmla="*/ 974419749 w 177"/>
              <a:gd name="T115" fmla="*/ 124830235 h 219"/>
              <a:gd name="T116" fmla="*/ 825179979 w 177"/>
              <a:gd name="T117" fmla="*/ 192901252 h 219"/>
              <a:gd name="T118" fmla="*/ 684706629 w 177"/>
              <a:gd name="T119" fmla="*/ 295058002 h 219"/>
              <a:gd name="T120" fmla="*/ 570617325 w 177"/>
              <a:gd name="T121" fmla="*/ 374490705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4" name="Freeform 300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861243529 w 115"/>
              <a:gd name="T1" fmla="*/ 725235102 h 170"/>
              <a:gd name="T2" fmla="*/ 887870604 w 115"/>
              <a:gd name="T3" fmla="*/ 954245434 h 170"/>
              <a:gd name="T4" fmla="*/ 870119358 w 115"/>
              <a:gd name="T5" fmla="*/ 1145105353 h 170"/>
              <a:gd name="T6" fmla="*/ 807946514 w 115"/>
              <a:gd name="T7" fmla="*/ 1310513532 h 170"/>
              <a:gd name="T8" fmla="*/ 710313629 w 115"/>
              <a:gd name="T9" fmla="*/ 1450470438 h 170"/>
              <a:gd name="T10" fmla="*/ 603762464 w 115"/>
              <a:gd name="T11" fmla="*/ 1590427110 h 170"/>
              <a:gd name="T12" fmla="*/ 479459639 w 115"/>
              <a:gd name="T13" fmla="*/ 1717630715 h 170"/>
              <a:gd name="T14" fmla="*/ 346281191 w 115"/>
              <a:gd name="T15" fmla="*/ 1844888948 h 170"/>
              <a:gd name="T16" fmla="*/ 239729819 w 115"/>
              <a:gd name="T17" fmla="*/ 1972092553 h 170"/>
              <a:gd name="T18" fmla="*/ 221978367 w 115"/>
              <a:gd name="T19" fmla="*/ 2010297127 h 170"/>
              <a:gd name="T20" fmla="*/ 204226914 w 115"/>
              <a:gd name="T21" fmla="*/ 2035694239 h 170"/>
              <a:gd name="T22" fmla="*/ 204226914 w 115"/>
              <a:gd name="T23" fmla="*/ 2086597486 h 170"/>
              <a:gd name="T24" fmla="*/ 230854197 w 115"/>
              <a:gd name="T25" fmla="*/ 212480229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2995800 h 170"/>
              <a:gd name="T36" fmla="*/ 612638086 w 115"/>
              <a:gd name="T37" fmla="*/ 1895737567 h 170"/>
              <a:gd name="T38" fmla="*/ 736940911 w 115"/>
              <a:gd name="T39" fmla="*/ 1743082222 h 170"/>
              <a:gd name="T40" fmla="*/ 861243529 w 115"/>
              <a:gd name="T41" fmla="*/ 1564975370 h 170"/>
              <a:gd name="T42" fmla="*/ 941124962 w 115"/>
              <a:gd name="T43" fmla="*/ 1374115451 h 170"/>
              <a:gd name="T44" fmla="*/ 1003297806 w 115"/>
              <a:gd name="T45" fmla="*/ 1157803792 h 170"/>
              <a:gd name="T46" fmla="*/ 1021049258 w 115"/>
              <a:gd name="T47" fmla="*/ 928793694 h 170"/>
              <a:gd name="T48" fmla="*/ 985546353 w 115"/>
              <a:gd name="T49" fmla="*/ 674331855 h 170"/>
              <a:gd name="T50" fmla="*/ 896746434 w 115"/>
              <a:gd name="T51" fmla="*/ 496225004 h 170"/>
              <a:gd name="T52" fmla="*/ 790195062 w 115"/>
              <a:gd name="T53" fmla="*/ 330816591 h 170"/>
              <a:gd name="T54" fmla="*/ 639265162 w 115"/>
              <a:gd name="T55" fmla="*/ 190859919 h 170"/>
              <a:gd name="T56" fmla="*/ 488335262 w 115"/>
              <a:gd name="T57" fmla="*/ 101806493 h 170"/>
              <a:gd name="T58" fmla="*/ 328529739 w 115"/>
              <a:gd name="T59" fmla="*/ 25451740 h 170"/>
              <a:gd name="T60" fmla="*/ 186432598 w 115"/>
              <a:gd name="T61" fmla="*/ 0 h 170"/>
              <a:gd name="T62" fmla="*/ 79924297 w 115"/>
              <a:gd name="T63" fmla="*/ 12698673 h 170"/>
              <a:gd name="T64" fmla="*/ 0 w 115"/>
              <a:gd name="T65" fmla="*/ 63601919 h 170"/>
              <a:gd name="T66" fmla="*/ 133178447 w 115"/>
              <a:gd name="T67" fmla="*/ 127258233 h 170"/>
              <a:gd name="T68" fmla="*/ 266356895 w 115"/>
              <a:gd name="T69" fmla="*/ 165408412 h 170"/>
              <a:gd name="T70" fmla="*/ 381783890 w 115"/>
              <a:gd name="T71" fmla="*/ 203558592 h 170"/>
              <a:gd name="T72" fmla="*/ 506086714 w 115"/>
              <a:gd name="T73" fmla="*/ 254461838 h 170"/>
              <a:gd name="T74" fmla="*/ 621513709 w 115"/>
              <a:gd name="T75" fmla="*/ 330816591 h 170"/>
              <a:gd name="T76" fmla="*/ 719189458 w 115"/>
              <a:gd name="T77" fmla="*/ 419870017 h 170"/>
              <a:gd name="T78" fmla="*/ 807946514 w 115"/>
              <a:gd name="T79" fmla="*/ 547073856 h 170"/>
              <a:gd name="T80" fmla="*/ 861243529 w 115"/>
              <a:gd name="T81" fmla="*/ 725235102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5" name="Freeform 301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6" name="Freeform 302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7" name="Freeform 303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8" name="Freeform 304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1534104466 w 220"/>
              <a:gd name="T1" fmla="*/ 1327465240 h 288"/>
              <a:gd name="T2" fmla="*/ 1616606495 w 220"/>
              <a:gd name="T3" fmla="*/ 1535242408 h 288"/>
              <a:gd name="T4" fmla="*/ 1666083184 w 220"/>
              <a:gd name="T5" fmla="*/ 1766105928 h 288"/>
              <a:gd name="T6" fmla="*/ 1641344940 w 220"/>
              <a:gd name="T7" fmla="*/ 2008512624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969448 h 288"/>
              <a:gd name="T38" fmla="*/ 1798061901 w 220"/>
              <a:gd name="T39" fmla="*/ 1627587816 h 288"/>
              <a:gd name="T40" fmla="*/ 1682575346 w 220"/>
              <a:gd name="T41" fmla="*/ 1281292536 h 288"/>
              <a:gd name="T42" fmla="*/ 1501119940 w 220"/>
              <a:gd name="T43" fmla="*/ 992713136 h 288"/>
              <a:gd name="T44" fmla="*/ 1303172371 w 220"/>
              <a:gd name="T45" fmla="*/ 808022320 h 288"/>
              <a:gd name="T46" fmla="*/ 1105224803 w 220"/>
              <a:gd name="T47" fmla="*/ 646417856 h 288"/>
              <a:gd name="T48" fmla="*/ 899030951 w 220"/>
              <a:gd name="T49" fmla="*/ 496356568 h 288"/>
              <a:gd name="T50" fmla="*/ 684591018 w 220"/>
              <a:gd name="T51" fmla="*/ 334752104 h 288"/>
              <a:gd name="T52" fmla="*/ 486643449 w 220"/>
              <a:gd name="T53" fmla="*/ 196233992 h 288"/>
              <a:gd name="T54" fmla="*/ 296941962 w 220"/>
              <a:gd name="T55" fmla="*/ 80802232 h 288"/>
              <a:gd name="T56" fmla="*/ 148470880 w 220"/>
              <a:gd name="T57" fmla="*/ 11543176 h 288"/>
              <a:gd name="T58" fmla="*/ 32984527 w 220"/>
              <a:gd name="T59" fmla="*/ 0 h 288"/>
              <a:gd name="T60" fmla="*/ 74215134 w 220"/>
              <a:gd name="T61" fmla="*/ 80802232 h 288"/>
              <a:gd name="T62" fmla="*/ 255670541 w 220"/>
              <a:gd name="T63" fmla="*/ 207777168 h 288"/>
              <a:gd name="T64" fmla="*/ 445372028 w 220"/>
              <a:gd name="T65" fmla="*/ 334752104 h 288"/>
              <a:gd name="T66" fmla="*/ 635073516 w 220"/>
              <a:gd name="T67" fmla="*/ 461727040 h 288"/>
              <a:gd name="T68" fmla="*/ 833062100 w 220"/>
              <a:gd name="T69" fmla="*/ 611788328 h 288"/>
              <a:gd name="T70" fmla="*/ 1022763587 w 220"/>
              <a:gd name="T71" fmla="*/ 761849616 h 288"/>
              <a:gd name="T72" fmla="*/ 1212465075 w 220"/>
              <a:gd name="T73" fmla="*/ 946540432 h 288"/>
              <a:gd name="T74" fmla="*/ 1385674400 w 220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9" name="Freeform 305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0291 h 844"/>
              <a:gd name="T4" fmla="*/ 2147483647 w 1070"/>
              <a:gd name="T5" fmla="*/ 2010136657 h 844"/>
              <a:gd name="T6" fmla="*/ 0 w 1070"/>
              <a:gd name="T7" fmla="*/ 1486165679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0" name="Freeform 306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1" name="Freeform 307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2" name="Freeform 308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3" name="Freeform 309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4" name="Freeform 310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1853 h 109"/>
              <a:gd name="T6" fmla="*/ 112785212 w 146"/>
              <a:gd name="T7" fmla="*/ 15771406 h 109"/>
              <a:gd name="T8" fmla="*/ 65064333 w 146"/>
              <a:gd name="T9" fmla="*/ 31525773 h 109"/>
              <a:gd name="T10" fmla="*/ 26041684 w 146"/>
              <a:gd name="T11" fmla="*/ 54049032 h 109"/>
              <a:gd name="T12" fmla="*/ 4335904 w 146"/>
              <a:gd name="T13" fmla="*/ 87825335 h 109"/>
              <a:gd name="T14" fmla="*/ 0 w 146"/>
              <a:gd name="T15" fmla="*/ 132854813 h 109"/>
              <a:gd name="T16" fmla="*/ 26041684 w 146"/>
              <a:gd name="T17" fmla="*/ 191405036 h 109"/>
              <a:gd name="T18" fmla="*/ 368759482 w 146"/>
              <a:gd name="T19" fmla="*/ 245454068 h 109"/>
              <a:gd name="T20" fmla="*/ 364423741 w 146"/>
              <a:gd name="T21" fmla="*/ 234201024 h 109"/>
              <a:gd name="T22" fmla="*/ 364423741 w 146"/>
              <a:gd name="T23" fmla="*/ 209427104 h 109"/>
              <a:gd name="T24" fmla="*/ 364423741 w 146"/>
              <a:gd name="T25" fmla="*/ 171149478 h 109"/>
              <a:gd name="T26" fmla="*/ 377431291 w 146"/>
              <a:gd name="T27" fmla="*/ 130604152 h 109"/>
              <a:gd name="T28" fmla="*/ 403472811 w 146"/>
              <a:gd name="T29" fmla="*/ 90075996 h 109"/>
              <a:gd name="T30" fmla="*/ 451193690 w 146"/>
              <a:gd name="T31" fmla="*/ 60800884 h 109"/>
              <a:gd name="T32" fmla="*/ 524956253 w 146"/>
              <a:gd name="T33" fmla="*/ 45029347 h 109"/>
              <a:gd name="T34" fmla="*/ 633405561 w 146"/>
              <a:gd name="T35" fmla="*/ 51798370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5" name="Freeform 311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241 h 107"/>
              <a:gd name="T6" fmla="*/ 108485015 w 146"/>
              <a:gd name="T7" fmla="*/ 14280591 h 107"/>
              <a:gd name="T8" fmla="*/ 65096261 w 146"/>
              <a:gd name="T9" fmla="*/ 28561182 h 107"/>
              <a:gd name="T10" fmla="*/ 26043919 w 146"/>
              <a:gd name="T11" fmla="*/ 54751256 h 107"/>
              <a:gd name="T12" fmla="*/ 0 w 146"/>
              <a:gd name="T13" fmla="*/ 90461812 h 107"/>
              <a:gd name="T14" fmla="*/ 0 w 146"/>
              <a:gd name="T15" fmla="*/ 138063826 h 107"/>
              <a:gd name="T16" fmla="*/ 26043919 w 146"/>
              <a:gd name="T17" fmla="*/ 202335565 h 107"/>
              <a:gd name="T18" fmla="*/ 364480962 w 146"/>
              <a:gd name="T19" fmla="*/ 254715579 h 107"/>
              <a:gd name="T20" fmla="*/ 360144713 w 146"/>
              <a:gd name="T21" fmla="*/ 245195230 h 107"/>
              <a:gd name="T22" fmla="*/ 360144713 w 146"/>
              <a:gd name="T23" fmla="*/ 216633915 h 107"/>
              <a:gd name="T24" fmla="*/ 360144713 w 146"/>
              <a:gd name="T25" fmla="*/ 178534491 h 107"/>
              <a:gd name="T26" fmla="*/ 373153298 w 146"/>
              <a:gd name="T27" fmla="*/ 133303585 h 107"/>
              <a:gd name="T28" fmla="*/ 399170632 w 146"/>
              <a:gd name="T29" fmla="*/ 95221920 h 107"/>
              <a:gd name="T30" fmla="*/ 446922058 w 146"/>
              <a:gd name="T31" fmla="*/ 64271739 h 107"/>
              <a:gd name="T32" fmla="*/ 525000481 w 146"/>
              <a:gd name="T33" fmla="*/ 45230906 h 107"/>
              <a:gd name="T34" fmla="*/ 633485496 w 146"/>
              <a:gd name="T35" fmla="*/ 54751256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6" name="Freeform 312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7" name="Freeform 313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8" name="Freeform 314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9" name="AutoShape 315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0" name="Freeform 316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62 h 1904"/>
              <a:gd name="T6" fmla="*/ 1359765063 w 1894"/>
              <a:gd name="T7" fmla="*/ 6994755 h 1904"/>
              <a:gd name="T8" fmla="*/ 1464217147 w 1894"/>
              <a:gd name="T9" fmla="*/ 13971879 h 1904"/>
              <a:gd name="T10" fmla="*/ 1585172002 w 1894"/>
              <a:gd name="T11" fmla="*/ 23303964 h 1904"/>
              <a:gd name="T12" fmla="*/ 1724441611 w 1894"/>
              <a:gd name="T13" fmla="*/ 39613173 h 1904"/>
              <a:gd name="T14" fmla="*/ 1878386835 w 1894"/>
              <a:gd name="T15" fmla="*/ 60579675 h 1904"/>
              <a:gd name="T16" fmla="*/ 2045150905 w 1894"/>
              <a:gd name="T17" fmla="*/ 88540933 h 1904"/>
              <a:gd name="T18" fmla="*/ 2147483647 w 1894"/>
              <a:gd name="T19" fmla="*/ 128136607 h 1904"/>
              <a:gd name="T20" fmla="*/ 2147483647 w 1894"/>
              <a:gd name="T21" fmla="*/ 170087243 h 1904"/>
              <a:gd name="T22" fmla="*/ 2147483647 w 1894"/>
              <a:gd name="T23" fmla="*/ 225992126 h 1904"/>
              <a:gd name="T24" fmla="*/ 2147483647 w 1894"/>
              <a:gd name="T25" fmla="*/ 291229095 h 1904"/>
              <a:gd name="T26" fmla="*/ 2147483647 w 1894"/>
              <a:gd name="T27" fmla="*/ 370455574 h 1904"/>
              <a:gd name="T28" fmla="*/ 2147483647 w 1894"/>
              <a:gd name="T29" fmla="*/ 458979008 h 1904"/>
              <a:gd name="T30" fmla="*/ 2147483647 w 1894"/>
              <a:gd name="T31" fmla="*/ 56149168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477078 h 1904"/>
              <a:gd name="T90" fmla="*/ 755020646 w 1894"/>
              <a:gd name="T91" fmla="*/ 2022312350 h 1904"/>
              <a:gd name="T92" fmla="*/ 857645819 w 1894"/>
              <a:gd name="T93" fmla="*/ 189649557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1" name="Freeform 317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506709 h 331"/>
              <a:gd name="T4" fmla="*/ 1944991800 w 1106"/>
              <a:gd name="T5" fmla="*/ 718772884 h 331"/>
              <a:gd name="T6" fmla="*/ 0 w 1106"/>
              <a:gd name="T7" fmla="*/ 78177450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2" name="Freeform 318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3" name="AutoShape 319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4" name="Freeform 320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534719422 w 179"/>
              <a:gd name="T1" fmla="*/ 331121347 h 216"/>
              <a:gd name="T2" fmla="*/ 415883478 w 179"/>
              <a:gd name="T3" fmla="*/ 437584674 h 216"/>
              <a:gd name="T4" fmla="*/ 322512598 w 179"/>
              <a:gd name="T5" fmla="*/ 555831086 h 216"/>
              <a:gd name="T6" fmla="*/ 229183330 w 179"/>
              <a:gd name="T7" fmla="*/ 697747785 h 216"/>
              <a:gd name="T8" fmla="*/ 152788750 w 179"/>
              <a:gd name="T9" fmla="*/ 851499288 h 216"/>
              <a:gd name="T10" fmla="*/ 84882730 w 179"/>
              <a:gd name="T11" fmla="*/ 1017085820 h 216"/>
              <a:gd name="T12" fmla="*/ 42441365 w 179"/>
              <a:gd name="T13" fmla="*/ 1194455665 h 216"/>
              <a:gd name="T14" fmla="*/ 16976505 w 179"/>
              <a:gd name="T15" fmla="*/ 1383712259 h 216"/>
              <a:gd name="T16" fmla="*/ 0 w 179"/>
              <a:gd name="T17" fmla="*/ 1572917134 h 216"/>
              <a:gd name="T18" fmla="*/ 16976505 w 179"/>
              <a:gd name="T19" fmla="*/ 1833080017 h 216"/>
              <a:gd name="T20" fmla="*/ 84882730 w 179"/>
              <a:gd name="T21" fmla="*/ 2045954953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748219 h 216"/>
              <a:gd name="T56" fmla="*/ 636578657 w 179"/>
              <a:gd name="T57" fmla="*/ 2105078159 h 216"/>
              <a:gd name="T58" fmla="*/ 551695927 w 179"/>
              <a:gd name="T59" fmla="*/ 2069625014 h 216"/>
              <a:gd name="T60" fmla="*/ 475301552 w 179"/>
              <a:gd name="T61" fmla="*/ 2010501808 h 216"/>
              <a:gd name="T62" fmla="*/ 398906973 w 179"/>
              <a:gd name="T63" fmla="*/ 1951378602 h 216"/>
              <a:gd name="T64" fmla="*/ 331000952 w 179"/>
              <a:gd name="T65" fmla="*/ 1844915047 h 216"/>
              <a:gd name="T66" fmla="*/ 305536092 w 179"/>
              <a:gd name="T67" fmla="*/ 1419165404 h 216"/>
              <a:gd name="T68" fmla="*/ 373442317 w 179"/>
              <a:gd name="T69" fmla="*/ 1064374224 h 216"/>
              <a:gd name="T70" fmla="*/ 517742713 w 179"/>
              <a:gd name="T71" fmla="*/ 792376082 h 216"/>
              <a:gd name="T72" fmla="*/ 712973032 w 179"/>
              <a:gd name="T73" fmla="*/ 555831086 h 216"/>
              <a:gd name="T74" fmla="*/ 925138040 w 179"/>
              <a:gd name="T75" fmla="*/ 378461469 h 216"/>
              <a:gd name="T76" fmla="*/ 1154321370 w 179"/>
              <a:gd name="T77" fmla="*/ 248380027 h 216"/>
              <a:gd name="T78" fmla="*/ 1357998227 w 179"/>
              <a:gd name="T79" fmla="*/ 141916472 h 216"/>
              <a:gd name="T80" fmla="*/ 1519275333 w 179"/>
              <a:gd name="T81" fmla="*/ 59123206 h 216"/>
              <a:gd name="T82" fmla="*/ 1417416098 w 179"/>
              <a:gd name="T83" fmla="*/ 11835030 h 216"/>
              <a:gd name="T84" fmla="*/ 1307068712 w 179"/>
              <a:gd name="T85" fmla="*/ 0 h 216"/>
              <a:gd name="T86" fmla="*/ 1188274380 w 179"/>
              <a:gd name="T87" fmla="*/ 23670061 h 216"/>
              <a:gd name="T88" fmla="*/ 1052462135 w 179"/>
              <a:gd name="T89" fmla="*/ 59123206 h 216"/>
              <a:gd name="T90" fmla="*/ 916649890 w 179"/>
              <a:gd name="T91" fmla="*/ 118246411 h 216"/>
              <a:gd name="T92" fmla="*/ 780837440 w 179"/>
              <a:gd name="T93" fmla="*/ 177421563 h 216"/>
              <a:gd name="T94" fmla="*/ 653555162 w 179"/>
              <a:gd name="T95" fmla="*/ 260163111 h 216"/>
              <a:gd name="T96" fmla="*/ 534719422 w 179"/>
              <a:gd name="T97" fmla="*/ 3311213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5" name="Freeform 321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6" name="Freeform 322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7" name="Freeform 323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8" name="Freeform 324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1336040332 h 221"/>
              <a:gd name="T2" fmla="*/ 0 w 103"/>
              <a:gd name="T3" fmla="*/ 1534780211 h 221"/>
              <a:gd name="T4" fmla="*/ 32155251 w 103"/>
              <a:gd name="T5" fmla="*/ 1722512189 h 221"/>
              <a:gd name="T6" fmla="*/ 96505825 w 103"/>
              <a:gd name="T7" fmla="*/ 1899186386 h 221"/>
              <a:gd name="T8" fmla="*/ 176953860 w 103"/>
              <a:gd name="T9" fmla="*/ 2053745468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107284 h 221"/>
              <a:gd name="T34" fmla="*/ 595212354 w 103"/>
              <a:gd name="T35" fmla="*/ 2075860584 h 221"/>
              <a:gd name="T36" fmla="*/ 466511407 w 103"/>
              <a:gd name="T37" fmla="*/ 1976441210 h 221"/>
              <a:gd name="T38" fmla="*/ 361936715 w 103"/>
              <a:gd name="T39" fmla="*/ 1855005367 h 221"/>
              <a:gd name="T40" fmla="*/ 289557346 w 103"/>
              <a:gd name="T41" fmla="*/ 1711454408 h 221"/>
              <a:gd name="T42" fmla="*/ 241304434 w 103"/>
              <a:gd name="T43" fmla="*/ 1534780211 h 221"/>
              <a:gd name="T44" fmla="*/ 217177978 w 103"/>
              <a:gd name="T45" fmla="*/ 1347097890 h 221"/>
              <a:gd name="T46" fmla="*/ 217177978 w 103"/>
              <a:gd name="T47" fmla="*/ 1137300231 h 221"/>
              <a:gd name="T48" fmla="*/ 257362023 w 103"/>
              <a:gd name="T49" fmla="*/ 927502795 h 221"/>
              <a:gd name="T50" fmla="*/ 305655008 w 103"/>
              <a:gd name="T51" fmla="*/ 772943713 h 221"/>
              <a:gd name="T52" fmla="*/ 370005582 w 103"/>
              <a:gd name="T53" fmla="*/ 629392754 h 221"/>
              <a:gd name="T54" fmla="*/ 450413545 w 103"/>
              <a:gd name="T55" fmla="*/ 507907477 h 221"/>
              <a:gd name="T56" fmla="*/ 530861780 w 103"/>
              <a:gd name="T57" fmla="*/ 386471857 h 221"/>
              <a:gd name="T58" fmla="*/ 611269944 w 103"/>
              <a:gd name="T59" fmla="*/ 276044359 h 221"/>
              <a:gd name="T60" fmla="*/ 691718179 w 103"/>
              <a:gd name="T61" fmla="*/ 187731978 h 221"/>
              <a:gd name="T62" fmla="*/ 772126142 w 103"/>
              <a:gd name="T63" fmla="*/ 88312381 h 221"/>
              <a:gd name="T64" fmla="*/ 828447921 w 103"/>
              <a:gd name="T65" fmla="*/ 11057558 h 221"/>
              <a:gd name="T66" fmla="*/ 772126142 w 103"/>
              <a:gd name="T67" fmla="*/ 0 h 221"/>
              <a:gd name="T68" fmla="*/ 675620517 w 103"/>
              <a:gd name="T69" fmla="*/ 55188920 h 221"/>
              <a:gd name="T70" fmla="*/ 554988236 w 103"/>
              <a:gd name="T71" fmla="*/ 187731978 h 221"/>
              <a:gd name="T72" fmla="*/ 410189627 w 103"/>
              <a:gd name="T73" fmla="*/ 364356518 h 221"/>
              <a:gd name="T74" fmla="*/ 273459685 w 103"/>
              <a:gd name="T75" fmla="*/ 585211735 h 221"/>
              <a:gd name="T76" fmla="*/ 144758537 w 103"/>
              <a:gd name="T77" fmla="*/ 828132856 h 221"/>
              <a:gd name="T78" fmla="*/ 56321779 w 103"/>
              <a:gd name="T79" fmla="*/ 1082111311 h 221"/>
              <a:gd name="T80" fmla="*/ 0 w 103"/>
              <a:gd name="T81" fmla="*/ 1336040332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9" name="Freeform 325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1513375473 w 221"/>
              <a:gd name="T1" fmla="*/ 1327424505 h 288"/>
              <a:gd name="T2" fmla="*/ 1602899583 w 221"/>
              <a:gd name="T3" fmla="*/ 1535195317 h 288"/>
              <a:gd name="T4" fmla="*/ 1643596072 w 221"/>
              <a:gd name="T5" fmla="*/ 1766000599 h 288"/>
              <a:gd name="T6" fmla="*/ 1619162048 w 221"/>
              <a:gd name="T7" fmla="*/ 2008399729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399729 h 288"/>
              <a:gd name="T38" fmla="*/ 1773776445 w 221"/>
              <a:gd name="T39" fmla="*/ 1639080723 h 288"/>
              <a:gd name="T40" fmla="*/ 1659858537 w 221"/>
              <a:gd name="T41" fmla="*/ 1292795961 h 288"/>
              <a:gd name="T42" fmla="*/ 1472719411 w 221"/>
              <a:gd name="T43" fmla="*/ 1004225515 h 288"/>
              <a:gd name="T44" fmla="*/ 1293711417 w 221"/>
              <a:gd name="T45" fmla="*/ 796454703 h 288"/>
              <a:gd name="T46" fmla="*/ 1114703624 w 221"/>
              <a:gd name="T47" fmla="*/ 634855208 h 288"/>
              <a:gd name="T48" fmla="*/ 927564498 w 221"/>
              <a:gd name="T49" fmla="*/ 461712940 h 288"/>
              <a:gd name="T50" fmla="*/ 724162907 w 221"/>
              <a:gd name="T51" fmla="*/ 311656218 h 288"/>
              <a:gd name="T52" fmla="*/ 537023781 w 221"/>
              <a:gd name="T53" fmla="*/ 173142268 h 288"/>
              <a:gd name="T54" fmla="*/ 341753523 w 221"/>
              <a:gd name="T55" fmla="*/ 69256862 h 288"/>
              <a:gd name="T56" fmla="*/ 179007994 w 221"/>
              <a:gd name="T57" fmla="*/ 11542773 h 288"/>
              <a:gd name="T58" fmla="*/ 56958954 w 221"/>
              <a:gd name="T59" fmla="*/ 11542773 h 288"/>
              <a:gd name="T60" fmla="*/ 65090086 w 221"/>
              <a:gd name="T61" fmla="*/ 57714089 h 288"/>
              <a:gd name="T62" fmla="*/ 211532723 w 221"/>
              <a:gd name="T63" fmla="*/ 150056723 h 288"/>
              <a:gd name="T64" fmla="*/ 382409384 w 221"/>
              <a:gd name="T65" fmla="*/ 253942128 h 288"/>
              <a:gd name="T66" fmla="*/ 577679843 w 221"/>
              <a:gd name="T67" fmla="*/ 392455852 h 288"/>
              <a:gd name="T68" fmla="*/ 781121861 w 221"/>
              <a:gd name="T69" fmla="*/ 554055347 h 288"/>
              <a:gd name="T70" fmla="*/ 984523452 w 221"/>
              <a:gd name="T71" fmla="*/ 738740614 h 288"/>
              <a:gd name="T72" fmla="*/ 1187924842 w 221"/>
              <a:gd name="T73" fmla="*/ 934968427 h 288"/>
              <a:gd name="T74" fmla="*/ 1375063968 w 221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0" name="Freeform 326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01509061 w 74"/>
              <a:gd name="T1" fmla="*/ 142387833 h 174"/>
              <a:gd name="T2" fmla="*/ 187120893 w 74"/>
              <a:gd name="T3" fmla="*/ 83081313 h 174"/>
              <a:gd name="T4" fmla="*/ 165538642 w 74"/>
              <a:gd name="T5" fmla="*/ 35583957 h 174"/>
              <a:gd name="T6" fmla="*/ 122336878 w 74"/>
              <a:gd name="T7" fmla="*/ 11861395 h 174"/>
              <a:gd name="T8" fmla="*/ 86366460 w 74"/>
              <a:gd name="T9" fmla="*/ 0 h 174"/>
              <a:gd name="T10" fmla="*/ 50358586 w 74"/>
              <a:gd name="T11" fmla="*/ 23722562 h 174"/>
              <a:gd name="T12" fmla="*/ 21582251 w 74"/>
              <a:gd name="T13" fmla="*/ 59306519 h 174"/>
              <a:gd name="T14" fmla="*/ 0 w 74"/>
              <a:gd name="T15" fmla="*/ 118665270 h 174"/>
              <a:gd name="T16" fmla="*/ 0 w 74"/>
              <a:gd name="T17" fmla="*/ 189833185 h 174"/>
              <a:gd name="T18" fmla="*/ 35970419 w 74"/>
              <a:gd name="T19" fmla="*/ 462747455 h 174"/>
              <a:gd name="T20" fmla="*/ 93560543 w 74"/>
              <a:gd name="T21" fmla="*/ 783159081 h 174"/>
              <a:gd name="T22" fmla="*/ 172732726 w 74"/>
              <a:gd name="T23" fmla="*/ 1091657308 h 174"/>
              <a:gd name="T24" fmla="*/ 259061924 w 74"/>
              <a:gd name="T25" fmla="*/ 1400155535 h 174"/>
              <a:gd name="T26" fmla="*/ 352622274 w 74"/>
              <a:gd name="T27" fmla="*/ 1673069805 h 174"/>
              <a:gd name="T28" fmla="*/ 438988733 w 74"/>
              <a:gd name="T29" fmla="*/ 1886677556 h 174"/>
              <a:gd name="T30" fmla="*/ 496578665 w 74"/>
              <a:gd name="T31" fmla="*/ 2029065389 h 174"/>
              <a:gd name="T32" fmla="*/ 532549083 w 74"/>
              <a:gd name="T33" fmla="*/ 2064649346 h 174"/>
              <a:gd name="T34" fmla="*/ 518160916 w 74"/>
              <a:gd name="T35" fmla="*/ 1922261513 h 174"/>
              <a:gd name="T36" fmla="*/ 482190497 w 74"/>
              <a:gd name="T37" fmla="*/ 1744289723 h 174"/>
              <a:gd name="T38" fmla="*/ 438988733 w 74"/>
              <a:gd name="T39" fmla="*/ 1518820806 h 174"/>
              <a:gd name="T40" fmla="*/ 381435871 w 74"/>
              <a:gd name="T41" fmla="*/ 1245906536 h 174"/>
              <a:gd name="T42" fmla="*/ 331040023 w 74"/>
              <a:gd name="T43" fmla="*/ 972992038 h 174"/>
              <a:gd name="T44" fmla="*/ 273487353 w 74"/>
              <a:gd name="T45" fmla="*/ 688216373 h 174"/>
              <a:gd name="T46" fmla="*/ 230285396 w 74"/>
              <a:gd name="T47" fmla="*/ 415302103 h 174"/>
              <a:gd name="T48" fmla="*/ 201509061 w 74"/>
              <a:gd name="T49" fmla="*/ 14238783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1" name="Freeform 327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2" name="Freeform 328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117270119 w 34"/>
              <a:gd name="T1" fmla="*/ 72395987 h 51"/>
              <a:gd name="T2" fmla="*/ 117270119 w 34"/>
              <a:gd name="T3" fmla="*/ 82744963 h 51"/>
              <a:gd name="T4" fmla="*/ 117270119 w 34"/>
              <a:gd name="T5" fmla="*/ 82744963 h 51"/>
              <a:gd name="T6" fmla="*/ 117270119 w 34"/>
              <a:gd name="T7" fmla="*/ 82744963 h 51"/>
              <a:gd name="T8" fmla="*/ 117270119 w 34"/>
              <a:gd name="T9" fmla="*/ 82744963 h 51"/>
              <a:gd name="T10" fmla="*/ 110747362 w 34"/>
              <a:gd name="T11" fmla="*/ 51697817 h 51"/>
              <a:gd name="T12" fmla="*/ 91214015 w 34"/>
              <a:gd name="T13" fmla="*/ 10348976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48976 h 51"/>
              <a:gd name="T20" fmla="*/ 6522757 w 34"/>
              <a:gd name="T21" fmla="*/ 51697817 h 51"/>
              <a:gd name="T22" fmla="*/ 0 w 34"/>
              <a:gd name="T23" fmla="*/ 82744963 h 51"/>
              <a:gd name="T24" fmla="*/ 0 w 34"/>
              <a:gd name="T25" fmla="*/ 113792109 h 51"/>
              <a:gd name="T26" fmla="*/ 6522757 w 34"/>
              <a:gd name="T27" fmla="*/ 165489927 h 51"/>
              <a:gd name="T28" fmla="*/ 26056104 w 34"/>
              <a:gd name="T29" fmla="*/ 237885696 h 51"/>
              <a:gd name="T30" fmla="*/ 52112209 w 34"/>
              <a:gd name="T31" fmla="*/ 310281683 h 51"/>
              <a:gd name="T32" fmla="*/ 84691257 w 34"/>
              <a:gd name="T33" fmla="*/ 382725169 h 51"/>
              <a:gd name="T34" fmla="*/ 117270119 w 34"/>
              <a:gd name="T35" fmla="*/ 444771962 h 51"/>
              <a:gd name="T36" fmla="*/ 162859571 w 34"/>
              <a:gd name="T37" fmla="*/ 486120586 h 51"/>
              <a:gd name="T38" fmla="*/ 195438619 w 34"/>
              <a:gd name="T39" fmla="*/ 527516926 h 51"/>
              <a:gd name="T40" fmla="*/ 221494724 w 34"/>
              <a:gd name="T41" fmla="*/ 527516926 h 51"/>
              <a:gd name="T42" fmla="*/ 214971966 w 34"/>
              <a:gd name="T43" fmla="*/ 413724816 h 51"/>
              <a:gd name="T44" fmla="*/ 188915862 w 34"/>
              <a:gd name="T45" fmla="*/ 279282036 h 51"/>
              <a:gd name="T46" fmla="*/ 149848981 w 34"/>
              <a:gd name="T47" fmla="*/ 155140951 h 51"/>
              <a:gd name="T48" fmla="*/ 117270119 w 34"/>
              <a:gd name="T49" fmla="*/ 7239598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3" name="Freeform 329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4" name="Freeform 330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570617325 w 177"/>
              <a:gd name="T1" fmla="*/ 374475680 h 219"/>
              <a:gd name="T2" fmla="*/ 456485320 w 177"/>
              <a:gd name="T3" fmla="*/ 487939227 h 219"/>
              <a:gd name="T4" fmla="*/ 359928445 w 177"/>
              <a:gd name="T5" fmla="*/ 612713894 h 219"/>
              <a:gd name="T6" fmla="*/ 254562860 w 177"/>
              <a:gd name="T7" fmla="*/ 748900800 h 219"/>
              <a:gd name="T8" fmla="*/ 175581115 w 177"/>
              <a:gd name="T9" fmla="*/ 896398378 h 219"/>
              <a:gd name="T10" fmla="*/ 105323089 w 177"/>
              <a:gd name="T11" fmla="*/ 1055257635 h 219"/>
              <a:gd name="T12" fmla="*/ 52682896 w 177"/>
              <a:gd name="T13" fmla="*/ 1214116892 h 219"/>
              <a:gd name="T14" fmla="*/ 17575130 w 177"/>
              <a:gd name="T15" fmla="*/ 1372976149 h 219"/>
              <a:gd name="T16" fmla="*/ 0 w 177"/>
              <a:gd name="T17" fmla="*/ 1543196862 h 219"/>
              <a:gd name="T18" fmla="*/ 17575130 w 177"/>
              <a:gd name="T19" fmla="*/ 1792847316 h 219"/>
              <a:gd name="T20" fmla="*/ 87790454 w 177"/>
              <a:gd name="T21" fmla="*/ 2008413179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204375 h 219"/>
              <a:gd name="T70" fmla="*/ 228221309 w 177"/>
              <a:gd name="T71" fmla="*/ 1985740603 h 219"/>
              <a:gd name="T72" fmla="*/ 131664434 w 177"/>
              <a:gd name="T73" fmla="*/ 1838192466 h 219"/>
              <a:gd name="T74" fmla="*/ 114132005 w 177"/>
              <a:gd name="T75" fmla="*/ 1656660634 h 219"/>
              <a:gd name="T76" fmla="*/ 122898220 w 177"/>
              <a:gd name="T77" fmla="*/ 1486439921 h 219"/>
              <a:gd name="T78" fmla="*/ 166772199 w 177"/>
              <a:gd name="T79" fmla="*/ 1316269544 h 219"/>
              <a:gd name="T80" fmla="*/ 219455095 w 177"/>
              <a:gd name="T81" fmla="*/ 1157410287 h 219"/>
              <a:gd name="T82" fmla="*/ 298479335 w 177"/>
              <a:gd name="T83" fmla="*/ 1009862149 h 219"/>
              <a:gd name="T84" fmla="*/ 395036210 w 177"/>
              <a:gd name="T85" fmla="*/ 862364347 h 219"/>
              <a:gd name="T86" fmla="*/ 491593085 w 177"/>
              <a:gd name="T87" fmla="*/ 737539120 h 219"/>
              <a:gd name="T88" fmla="*/ 614491305 w 177"/>
              <a:gd name="T89" fmla="*/ 624075574 h 219"/>
              <a:gd name="T90" fmla="*/ 737389524 w 177"/>
              <a:gd name="T91" fmla="*/ 510611802 h 219"/>
              <a:gd name="T92" fmla="*/ 860287744 w 177"/>
              <a:gd name="T93" fmla="*/ 419820606 h 219"/>
              <a:gd name="T94" fmla="*/ 991994880 w 177"/>
              <a:gd name="T95" fmla="*/ 329079970 h 219"/>
              <a:gd name="T96" fmla="*/ 1114893099 w 177"/>
              <a:gd name="T97" fmla="*/ 260961349 h 219"/>
              <a:gd name="T98" fmla="*/ 1237791319 w 177"/>
              <a:gd name="T99" fmla="*/ 192893288 h 219"/>
              <a:gd name="T100" fmla="*/ 1351880623 w 177"/>
              <a:gd name="T101" fmla="*/ 136186682 h 219"/>
              <a:gd name="T102" fmla="*/ 1466012628 w 177"/>
              <a:gd name="T103" fmla="*/ 102102091 h 219"/>
              <a:gd name="T104" fmla="*/ 1553803289 w 177"/>
              <a:gd name="T105" fmla="*/ 79429516 h 219"/>
              <a:gd name="T106" fmla="*/ 1492354179 w 177"/>
              <a:gd name="T107" fmla="*/ 22672575 h 219"/>
              <a:gd name="T108" fmla="*/ 1387030883 w 177"/>
              <a:gd name="T109" fmla="*/ 0 h 219"/>
              <a:gd name="T110" fmla="*/ 1272899084 w 177"/>
              <a:gd name="T111" fmla="*/ 22672575 h 219"/>
              <a:gd name="T112" fmla="*/ 1132425734 w 177"/>
              <a:gd name="T113" fmla="*/ 68068061 h 219"/>
              <a:gd name="T114" fmla="*/ 974419749 w 177"/>
              <a:gd name="T115" fmla="*/ 124825227 h 219"/>
              <a:gd name="T116" fmla="*/ 825179979 w 177"/>
              <a:gd name="T117" fmla="*/ 192893288 h 219"/>
              <a:gd name="T118" fmla="*/ 684706629 w 177"/>
              <a:gd name="T119" fmla="*/ 295045939 h 219"/>
              <a:gd name="T120" fmla="*/ 570617325 w 177"/>
              <a:gd name="T121" fmla="*/ 37447568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5" name="Freeform 331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861243529 w 115"/>
              <a:gd name="T1" fmla="*/ 725271819 h 170"/>
              <a:gd name="T2" fmla="*/ 887870604 w 115"/>
              <a:gd name="T3" fmla="*/ 954293524 h 170"/>
              <a:gd name="T4" fmla="*/ 870119358 w 115"/>
              <a:gd name="T5" fmla="*/ 1145162922 h 170"/>
              <a:gd name="T6" fmla="*/ 807946514 w 115"/>
              <a:gd name="T7" fmla="*/ 1310579704 h 170"/>
              <a:gd name="T8" fmla="*/ 710313629 w 115"/>
              <a:gd name="T9" fmla="*/ 1450543405 h 170"/>
              <a:gd name="T10" fmla="*/ 603762464 w 115"/>
              <a:gd name="T11" fmla="*/ 1590507106 h 170"/>
              <a:gd name="T12" fmla="*/ 479459639 w 115"/>
              <a:gd name="T13" fmla="*/ 1717771814 h 170"/>
              <a:gd name="T14" fmla="*/ 346281191 w 115"/>
              <a:gd name="T15" fmla="*/ 1845036288 h 170"/>
              <a:gd name="T16" fmla="*/ 239729819 w 115"/>
              <a:gd name="T17" fmla="*/ 1972246367 h 170"/>
              <a:gd name="T18" fmla="*/ 221978367 w 115"/>
              <a:gd name="T19" fmla="*/ 2010398442 h 170"/>
              <a:gd name="T20" fmla="*/ 204226914 w 115"/>
              <a:gd name="T21" fmla="*/ 2035851290 h 170"/>
              <a:gd name="T22" fmla="*/ 204226914 w 115"/>
              <a:gd name="T23" fmla="*/ 2086757220 h 170"/>
              <a:gd name="T24" fmla="*/ 230854197 w 115"/>
              <a:gd name="T25" fmla="*/ 212496392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3152297 h 170"/>
              <a:gd name="T36" fmla="*/ 612638086 w 115"/>
              <a:gd name="T37" fmla="*/ 1895887589 h 170"/>
              <a:gd name="T38" fmla="*/ 736940911 w 115"/>
              <a:gd name="T39" fmla="*/ 1743224662 h 170"/>
              <a:gd name="T40" fmla="*/ 861243529 w 115"/>
              <a:gd name="T41" fmla="*/ 1565054257 h 170"/>
              <a:gd name="T42" fmla="*/ 941124962 w 115"/>
              <a:gd name="T43" fmla="*/ 1374239256 h 170"/>
              <a:gd name="T44" fmla="*/ 1003297806 w 115"/>
              <a:gd name="T45" fmla="*/ 1157916777 h 170"/>
              <a:gd name="T46" fmla="*/ 1021049258 w 115"/>
              <a:gd name="T47" fmla="*/ 928840443 h 170"/>
              <a:gd name="T48" fmla="*/ 985546353 w 115"/>
              <a:gd name="T49" fmla="*/ 674365889 h 170"/>
              <a:gd name="T50" fmla="*/ 896746434 w 115"/>
              <a:gd name="T51" fmla="*/ 496250114 h 170"/>
              <a:gd name="T52" fmla="*/ 790195062 w 115"/>
              <a:gd name="T53" fmla="*/ 330833332 h 170"/>
              <a:gd name="T54" fmla="*/ 639265162 w 115"/>
              <a:gd name="T55" fmla="*/ 190869631 h 170"/>
              <a:gd name="T56" fmla="*/ 488335262 w 115"/>
              <a:gd name="T57" fmla="*/ 101811626 h 170"/>
              <a:gd name="T58" fmla="*/ 328529739 w 115"/>
              <a:gd name="T59" fmla="*/ 25452848 h 170"/>
              <a:gd name="T60" fmla="*/ 186432598 w 115"/>
              <a:gd name="T61" fmla="*/ 0 h 170"/>
              <a:gd name="T62" fmla="*/ 79924297 w 115"/>
              <a:gd name="T63" fmla="*/ 12699226 h 170"/>
              <a:gd name="T64" fmla="*/ 0 w 115"/>
              <a:gd name="T65" fmla="*/ 63604923 h 170"/>
              <a:gd name="T66" fmla="*/ 133178447 w 115"/>
              <a:gd name="T67" fmla="*/ 127264475 h 170"/>
              <a:gd name="T68" fmla="*/ 266356895 w 115"/>
              <a:gd name="T69" fmla="*/ 165416782 h 170"/>
              <a:gd name="T70" fmla="*/ 381783890 w 115"/>
              <a:gd name="T71" fmla="*/ 203568857 h 170"/>
              <a:gd name="T72" fmla="*/ 506086714 w 115"/>
              <a:gd name="T73" fmla="*/ 254474553 h 170"/>
              <a:gd name="T74" fmla="*/ 621513709 w 115"/>
              <a:gd name="T75" fmla="*/ 330833332 h 170"/>
              <a:gd name="T76" fmla="*/ 719189458 w 115"/>
              <a:gd name="T77" fmla="*/ 419891336 h 170"/>
              <a:gd name="T78" fmla="*/ 807946514 w 115"/>
              <a:gd name="T79" fmla="*/ 547155810 h 170"/>
              <a:gd name="T80" fmla="*/ 861243529 w 115"/>
              <a:gd name="T81" fmla="*/ 72527181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6" name="Freeform 332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7" name="Freeform 333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8" name="Freeform 334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9" name="Freeform 335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1534104466 w 220"/>
              <a:gd name="T1" fmla="*/ 1327424505 h 288"/>
              <a:gd name="T2" fmla="*/ 1616606495 w 220"/>
              <a:gd name="T3" fmla="*/ 1535195317 h 288"/>
              <a:gd name="T4" fmla="*/ 1666083184 w 220"/>
              <a:gd name="T5" fmla="*/ 1766000599 h 288"/>
              <a:gd name="T6" fmla="*/ 1641344940 w 220"/>
              <a:gd name="T7" fmla="*/ 2008399729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856956 h 288"/>
              <a:gd name="T38" fmla="*/ 1798061901 w 220"/>
              <a:gd name="T39" fmla="*/ 1627537724 h 288"/>
              <a:gd name="T40" fmla="*/ 1682575346 w 220"/>
              <a:gd name="T41" fmla="*/ 1281253189 h 288"/>
              <a:gd name="T42" fmla="*/ 1501119940 w 220"/>
              <a:gd name="T43" fmla="*/ 992682742 h 288"/>
              <a:gd name="T44" fmla="*/ 1303172371 w 220"/>
              <a:gd name="T45" fmla="*/ 807997476 h 288"/>
              <a:gd name="T46" fmla="*/ 1105224803 w 220"/>
              <a:gd name="T47" fmla="*/ 646397981 h 288"/>
              <a:gd name="T48" fmla="*/ 899030951 w 220"/>
              <a:gd name="T49" fmla="*/ 496341258 h 288"/>
              <a:gd name="T50" fmla="*/ 684591018 w 220"/>
              <a:gd name="T51" fmla="*/ 334741763 h 288"/>
              <a:gd name="T52" fmla="*/ 486643449 w 220"/>
              <a:gd name="T53" fmla="*/ 196228039 h 288"/>
              <a:gd name="T54" fmla="*/ 296941962 w 220"/>
              <a:gd name="T55" fmla="*/ 80799861 h 288"/>
              <a:gd name="T56" fmla="*/ 148470880 w 220"/>
              <a:gd name="T57" fmla="*/ 11542773 h 288"/>
              <a:gd name="T58" fmla="*/ 32984527 w 220"/>
              <a:gd name="T59" fmla="*/ 0 h 288"/>
              <a:gd name="T60" fmla="*/ 74215134 w 220"/>
              <a:gd name="T61" fmla="*/ 80799861 h 288"/>
              <a:gd name="T62" fmla="*/ 255670541 w 220"/>
              <a:gd name="T63" fmla="*/ 207770812 h 288"/>
              <a:gd name="T64" fmla="*/ 445372028 w 220"/>
              <a:gd name="T65" fmla="*/ 334741763 h 288"/>
              <a:gd name="T66" fmla="*/ 635073516 w 220"/>
              <a:gd name="T67" fmla="*/ 461712940 h 288"/>
              <a:gd name="T68" fmla="*/ 833062100 w 220"/>
              <a:gd name="T69" fmla="*/ 611769437 h 288"/>
              <a:gd name="T70" fmla="*/ 1022763587 w 220"/>
              <a:gd name="T71" fmla="*/ 761826159 h 288"/>
              <a:gd name="T72" fmla="*/ 1212465075 w 220"/>
              <a:gd name="T73" fmla="*/ 946511426 h 288"/>
              <a:gd name="T74" fmla="*/ 1385674400 w 220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0" name="Freeform 336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8530 h 844"/>
              <a:gd name="T4" fmla="*/ 2147483647 w 1070"/>
              <a:gd name="T5" fmla="*/ 2010190148 h 844"/>
              <a:gd name="T6" fmla="*/ 0 w 1070"/>
              <a:gd name="T7" fmla="*/ 1486209847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1" name="Freeform 337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2" name="Freeform 338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3" name="Freeform 339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4" name="Freeform 340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5" name="Freeform 341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2719 h 109"/>
              <a:gd name="T6" fmla="*/ 112785212 w 146"/>
              <a:gd name="T7" fmla="*/ 15773690 h 109"/>
              <a:gd name="T8" fmla="*/ 65064333 w 146"/>
              <a:gd name="T9" fmla="*/ 31530208 h 109"/>
              <a:gd name="T10" fmla="*/ 26041684 w 146"/>
              <a:gd name="T11" fmla="*/ 54056616 h 109"/>
              <a:gd name="T12" fmla="*/ 4335904 w 146"/>
              <a:gd name="T13" fmla="*/ 87837643 h 109"/>
              <a:gd name="T14" fmla="*/ 0 w 146"/>
              <a:gd name="T15" fmla="*/ 132890591 h 109"/>
              <a:gd name="T16" fmla="*/ 26041684 w 146"/>
              <a:gd name="T17" fmla="*/ 191448976 h 109"/>
              <a:gd name="T18" fmla="*/ 368759482 w 146"/>
              <a:gd name="T19" fmla="*/ 245505592 h 109"/>
              <a:gd name="T20" fmla="*/ 364423741 w 146"/>
              <a:gd name="T21" fmla="*/ 234250974 h 109"/>
              <a:gd name="T22" fmla="*/ 364423741 w 146"/>
              <a:gd name="T23" fmla="*/ 209473615 h 109"/>
              <a:gd name="T24" fmla="*/ 364423741 w 146"/>
              <a:gd name="T25" fmla="*/ 171173517 h 109"/>
              <a:gd name="T26" fmla="*/ 377431291 w 146"/>
              <a:gd name="T27" fmla="*/ 130639641 h 109"/>
              <a:gd name="T28" fmla="*/ 403472811 w 146"/>
              <a:gd name="T29" fmla="*/ 90088593 h 109"/>
              <a:gd name="T30" fmla="*/ 451193690 w 146"/>
              <a:gd name="T31" fmla="*/ 60809335 h 109"/>
              <a:gd name="T32" fmla="*/ 524956253 w 146"/>
              <a:gd name="T33" fmla="*/ 45052817 h 109"/>
              <a:gd name="T34" fmla="*/ 633405561 w 146"/>
              <a:gd name="T35" fmla="*/ 51805666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6" name="Freeform 342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842 h 107"/>
              <a:gd name="T6" fmla="*/ 108485015 w 146"/>
              <a:gd name="T7" fmla="*/ 14282659 h 107"/>
              <a:gd name="T8" fmla="*/ 65096261 w 146"/>
              <a:gd name="T9" fmla="*/ 28565184 h 107"/>
              <a:gd name="T10" fmla="*/ 26043919 w 146"/>
              <a:gd name="T11" fmla="*/ 54758960 h 107"/>
              <a:gd name="T12" fmla="*/ 0 w 146"/>
              <a:gd name="T13" fmla="*/ 90474420 h 107"/>
              <a:gd name="T14" fmla="*/ 0 w 146"/>
              <a:gd name="T15" fmla="*/ 138100998 h 107"/>
              <a:gd name="T16" fmla="*/ 26043919 w 146"/>
              <a:gd name="T17" fmla="*/ 202381642 h 107"/>
              <a:gd name="T18" fmla="*/ 364480962 w 146"/>
              <a:gd name="T19" fmla="*/ 254769061 h 107"/>
              <a:gd name="T20" fmla="*/ 360144713 w 146"/>
              <a:gd name="T21" fmla="*/ 245247377 h 107"/>
              <a:gd name="T22" fmla="*/ 360144713 w 146"/>
              <a:gd name="T23" fmla="*/ 216664300 h 107"/>
              <a:gd name="T24" fmla="*/ 360144713 w 146"/>
              <a:gd name="T25" fmla="*/ 178577299 h 107"/>
              <a:gd name="T26" fmla="*/ 373153298 w 146"/>
              <a:gd name="T27" fmla="*/ 133340156 h 107"/>
              <a:gd name="T28" fmla="*/ 399170632 w 146"/>
              <a:gd name="T29" fmla="*/ 95235262 h 107"/>
              <a:gd name="T30" fmla="*/ 446922058 w 146"/>
              <a:gd name="T31" fmla="*/ 64280644 h 107"/>
              <a:gd name="T32" fmla="*/ 525000481 w 146"/>
              <a:gd name="T33" fmla="*/ 45237143 h 107"/>
              <a:gd name="T34" fmla="*/ 633485496 w 146"/>
              <a:gd name="T35" fmla="*/ 54758960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7" name="Freeform 343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8" name="Freeform 344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9" name="Freeform 345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650" name="Group 346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19931" name="Freeform 34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2" name="Freeform 34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3" name="Freeform 34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4" name="Freeform 35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5" name="Freeform 35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6" name="Freeform 35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7" name="Freeform 35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8" name="Freeform 35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9" name="Freeform 35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0" name="Freeform 35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1" name="Freeform 35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2" name="Freeform 35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3" name="Freeform 35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4" name="Freeform 36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5" name="Freeform 36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6" name="Freeform 36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7" name="Freeform 36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8" name="Freeform 36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9" name="Freeform 36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0" name="Freeform 36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1" name="Freeform 36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2" name="Freeform 36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3" name="Freeform 36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4" name="Freeform 37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5" name="Freeform 37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6" name="Freeform 37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7" name="Freeform 37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8" name="Freeform 37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9" name="Freeform 37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0" name="Rectangle 37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1" name="Freeform 37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2" name="Freeform 37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3" name="Freeform 37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4" name="Freeform 38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5" name="Freeform 38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6" name="Freeform 38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7" name="Freeform 38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8" name="Freeform 38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9" name="Freeform 38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1" name="Group 386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19892" name="Freeform 38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3" name="Freeform 38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4" name="Freeform 38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5" name="Freeform 39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6" name="Freeform 39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7" name="Freeform 39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8" name="Freeform 39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9" name="Freeform 39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0" name="Freeform 39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1" name="Freeform 39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2" name="Freeform 39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3" name="Freeform 39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4" name="Freeform 39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5" name="Freeform 40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6" name="Freeform 40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7" name="Freeform 40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8" name="Freeform 40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9" name="Freeform 40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0" name="Freeform 40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1" name="Freeform 40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2" name="Freeform 40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3" name="Freeform 40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4" name="Freeform 40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5" name="Freeform 41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6" name="Freeform 41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7" name="Freeform 41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8" name="Freeform 41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9" name="Freeform 41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0" name="Freeform 41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1" name="Rectangle 41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2" name="Freeform 41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3" name="Freeform 41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4" name="Freeform 41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5" name="Freeform 42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6" name="Freeform 42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7" name="Freeform 42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8" name="Freeform 42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9" name="Freeform 42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0" name="Freeform 42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2" name="Group 426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19853" name="Freeform 42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4" name="Freeform 42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5" name="Freeform 42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6" name="Freeform 43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7" name="Freeform 43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8" name="Freeform 43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9" name="Freeform 43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0" name="Freeform 43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1" name="Freeform 43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2" name="Freeform 43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3" name="Freeform 43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4" name="Freeform 43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5" name="Freeform 43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6" name="Freeform 44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7" name="Freeform 44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8" name="Freeform 44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9" name="Freeform 44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0" name="Freeform 44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1" name="Freeform 44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2" name="Freeform 44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3" name="Freeform 44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4" name="Freeform 44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5" name="Freeform 44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6" name="Freeform 45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7" name="Freeform 45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8" name="Freeform 45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9" name="Freeform 45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0" name="Freeform 45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1" name="Freeform 45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2" name="Rectangle 45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3" name="Freeform 45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4" name="Freeform 45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5" name="Freeform 45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6" name="Freeform 46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7" name="Freeform 46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8" name="Freeform 46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9" name="Freeform 46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0" name="Freeform 46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1" name="Freeform 46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3" name="Group 466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19814" name="Freeform 46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5" name="Freeform 46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6" name="Freeform 46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7" name="Freeform 47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8" name="Freeform 47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9" name="Freeform 47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0" name="Freeform 47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1" name="Freeform 47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2" name="Freeform 47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3" name="Freeform 47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4" name="Freeform 47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5" name="Freeform 47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6" name="Freeform 47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7" name="Freeform 48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8" name="Freeform 48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9" name="Freeform 48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0" name="Freeform 48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1" name="Freeform 48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2" name="Freeform 48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3" name="Freeform 48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4" name="Freeform 48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5" name="Freeform 48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6" name="Freeform 48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7" name="Freeform 49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8" name="Freeform 49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9" name="Freeform 49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0" name="Freeform 49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1" name="Freeform 49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2" name="Freeform 49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3" name="Rectangle 49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4" name="Freeform 49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5" name="Freeform 49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6" name="Freeform 49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7" name="Freeform 50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8" name="Freeform 50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9" name="Freeform 50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0" name="Freeform 50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1" name="Freeform 50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2" name="Freeform 50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4" name="Group 506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19775" name="Freeform 50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6" name="Freeform 50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7" name="Freeform 50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8" name="Freeform 51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9" name="Freeform 51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0" name="Freeform 51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1" name="Freeform 51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2" name="Freeform 51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3" name="Freeform 51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4" name="Freeform 51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5" name="Freeform 51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6" name="Freeform 51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7" name="Freeform 51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8" name="Freeform 52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9" name="Freeform 52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0" name="Freeform 52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1" name="Freeform 52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2" name="Freeform 52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3" name="Freeform 52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4" name="Freeform 52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5" name="Freeform 52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6" name="Freeform 52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7" name="Freeform 52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8" name="Freeform 53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9" name="Freeform 53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0" name="Freeform 53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1" name="Freeform 53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2" name="Freeform 53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3" name="Freeform 53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4" name="Rectangle 53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5" name="Freeform 53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6" name="Freeform 53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7" name="Freeform 53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8" name="Freeform 54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9" name="Freeform 54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0" name="Freeform 54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1" name="Freeform 54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2" name="Freeform 54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3" name="Freeform 54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655" name="AutoShape 546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6" name="Freeform 547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1665242235 w 1894"/>
              <a:gd name="T1" fmla="*/ 0 h 1904"/>
              <a:gd name="T2" fmla="*/ 1703506916 w 1894"/>
              <a:gd name="T3" fmla="*/ 0 h 1904"/>
              <a:gd name="T4" fmla="*/ 1782556144 w 1894"/>
              <a:gd name="T5" fmla="*/ 2799551 h 1904"/>
              <a:gd name="T6" fmla="*/ 1892217280 w 1894"/>
              <a:gd name="T7" fmla="*/ 8398654 h 1904"/>
              <a:gd name="T8" fmla="*/ 2037567080 w 1894"/>
              <a:gd name="T9" fmla="*/ 16777441 h 1904"/>
              <a:gd name="T10" fmla="*/ 2147483647 w 1894"/>
              <a:gd name="T11" fmla="*/ 27975647 h 1904"/>
              <a:gd name="T12" fmla="*/ 2147483647 w 1894"/>
              <a:gd name="T13" fmla="*/ 47552639 h 1904"/>
              <a:gd name="T14" fmla="*/ 2147483647 w 1894"/>
              <a:gd name="T15" fmla="*/ 72748461 h 1904"/>
              <a:gd name="T16" fmla="*/ 2147483647 w 1894"/>
              <a:gd name="T17" fmla="*/ 106303343 h 1904"/>
              <a:gd name="T18" fmla="*/ 2147483647 w 1894"/>
              <a:gd name="T19" fmla="*/ 153875850 h 1904"/>
              <a:gd name="T20" fmla="*/ 2147483647 w 1894"/>
              <a:gd name="T21" fmla="*/ 204227899 h 1904"/>
              <a:gd name="T22" fmla="*/ 2147483647 w 1894"/>
              <a:gd name="T23" fmla="*/ 271377398 h 1904"/>
              <a:gd name="T24" fmla="*/ 2147483647 w 1894"/>
              <a:gd name="T25" fmla="*/ 349705094 h 1904"/>
              <a:gd name="T26" fmla="*/ 2147483647 w 1894"/>
              <a:gd name="T27" fmla="*/ 444830099 h 1904"/>
              <a:gd name="T28" fmla="*/ 2147483647 w 1894"/>
              <a:gd name="T29" fmla="*/ 551153310 h 1904"/>
              <a:gd name="T30" fmla="*/ 2147483647 w 1894"/>
              <a:gd name="T31" fmla="*/ 674253962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091118998 w 1894"/>
              <a:gd name="T61" fmla="*/ 2147483647 h 1904"/>
              <a:gd name="T62" fmla="*/ 1828455153 w 1894"/>
              <a:gd name="T63" fmla="*/ 2147483647 h 1904"/>
              <a:gd name="T64" fmla="*/ 1555599816 w 1894"/>
              <a:gd name="T65" fmla="*/ 2147483647 h 1904"/>
              <a:gd name="T66" fmla="*/ 1277630153 w 1894"/>
              <a:gd name="T67" fmla="*/ 2147483647 h 1904"/>
              <a:gd name="T68" fmla="*/ 994564744 w 1894"/>
              <a:gd name="T69" fmla="*/ 2147483647 h 1904"/>
              <a:gd name="T70" fmla="*/ 714037918 w 1894"/>
              <a:gd name="T71" fmla="*/ 2147483647 h 1904"/>
              <a:gd name="T72" fmla="*/ 438625418 w 1894"/>
              <a:gd name="T73" fmla="*/ 2147483647 h 1904"/>
              <a:gd name="T74" fmla="*/ 170865827 w 1894"/>
              <a:gd name="T75" fmla="*/ 2147483647 h 1904"/>
              <a:gd name="T76" fmla="*/ 40803264 w 1894"/>
              <a:gd name="T77" fmla="*/ 2147483647 h 1904"/>
              <a:gd name="T78" fmla="*/ 20401563 w 1894"/>
              <a:gd name="T79" fmla="*/ 2147483647 h 1904"/>
              <a:gd name="T80" fmla="*/ 0 w 1894"/>
              <a:gd name="T81" fmla="*/ 2147483647 h 1904"/>
              <a:gd name="T82" fmla="*/ 10191491 w 1894"/>
              <a:gd name="T83" fmla="*/ 2147483647 h 1904"/>
              <a:gd name="T84" fmla="*/ 989468998 w 1894"/>
              <a:gd name="T85" fmla="*/ 2147483647 h 1904"/>
              <a:gd name="T86" fmla="*/ 984354672 w 1894"/>
              <a:gd name="T87" fmla="*/ 2147483647 h 1904"/>
              <a:gd name="T88" fmla="*/ 994564744 w 1894"/>
              <a:gd name="T89" fmla="*/ 2147483647 h 1904"/>
              <a:gd name="T90" fmla="*/ 1050655245 w 1894"/>
              <a:gd name="T91" fmla="*/ 2147483647 h 1904"/>
              <a:gd name="T92" fmla="*/ 1193466599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7" name="Freeform 548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101410425 w 1106"/>
              <a:gd name="T1" fmla="*/ 0 h 331"/>
              <a:gd name="T2" fmla="*/ 2147483647 w 1106"/>
              <a:gd name="T3" fmla="*/ 745267123 h 331"/>
              <a:gd name="T4" fmla="*/ 2147483647 w 1106"/>
              <a:gd name="T5" fmla="*/ 890563790 h 331"/>
              <a:gd name="T6" fmla="*/ 0 w 1106"/>
              <a:gd name="T7" fmla="*/ 96858093 h 331"/>
              <a:gd name="T8" fmla="*/ 101410425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8" name="Freeform 549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1106846367 h 505"/>
              <a:gd name="T2" fmla="*/ 2147483647 w 1285"/>
              <a:gd name="T3" fmla="*/ 1101183102 h 505"/>
              <a:gd name="T4" fmla="*/ 2147483647 w 1285"/>
              <a:gd name="T5" fmla="*/ 1089876659 h 505"/>
              <a:gd name="T6" fmla="*/ 2147483647 w 1285"/>
              <a:gd name="T7" fmla="*/ 1070045471 h 505"/>
              <a:gd name="T8" fmla="*/ 2147483647 w 1285"/>
              <a:gd name="T9" fmla="*/ 1044571104 h 505"/>
              <a:gd name="T10" fmla="*/ 2147483647 w 1285"/>
              <a:gd name="T11" fmla="*/ 1004948619 h 505"/>
              <a:gd name="T12" fmla="*/ 2147483647 w 1285"/>
              <a:gd name="T13" fmla="*/ 962484598 h 505"/>
              <a:gd name="T14" fmla="*/ 2147483647 w 1285"/>
              <a:gd name="T15" fmla="*/ 911535866 h 505"/>
              <a:gd name="T16" fmla="*/ 2024303404 w 1285"/>
              <a:gd name="T17" fmla="*/ 846418926 h 505"/>
              <a:gd name="T18" fmla="*/ 1763837552 w 1285"/>
              <a:gd name="T19" fmla="*/ 772817274 h 505"/>
              <a:gd name="T20" fmla="*/ 1493085523 w 1285"/>
              <a:gd name="T21" fmla="*/ 690730910 h 505"/>
              <a:gd name="T22" fmla="*/ 1217162020 w 1285"/>
              <a:gd name="T23" fmla="*/ 591634804 h 505"/>
              <a:gd name="T24" fmla="*/ 938662379 w 1285"/>
              <a:gd name="T25" fmla="*/ 484073932 h 505"/>
              <a:gd name="T26" fmla="*/ 667891426 w 1285"/>
              <a:gd name="T27" fmla="*/ 362344994 h 505"/>
              <a:gd name="T28" fmla="*/ 399696886 w 1285"/>
              <a:gd name="T29" fmla="*/ 229289810 h 505"/>
              <a:gd name="T30" fmla="*/ 141826096 w 1285"/>
              <a:gd name="T31" fmla="*/ 79264917 h 505"/>
              <a:gd name="T32" fmla="*/ 15476438 w 1285"/>
              <a:gd name="T33" fmla="*/ 11326389 h 505"/>
              <a:gd name="T34" fmla="*/ 5152550 w 1285"/>
              <a:gd name="T35" fmla="*/ 90591306 h 505"/>
              <a:gd name="T36" fmla="*/ 0 w 1285"/>
              <a:gd name="T37" fmla="*/ 215141691 h 505"/>
              <a:gd name="T38" fmla="*/ 20628851 w 1285"/>
              <a:gd name="T39" fmla="*/ 339692217 h 505"/>
              <a:gd name="T40" fmla="*/ 48986665 w 1285"/>
              <a:gd name="T41" fmla="*/ 393482626 h 505"/>
              <a:gd name="T42" fmla="*/ 72210579 w 1285"/>
              <a:gd name="T43" fmla="*/ 407630604 h 505"/>
              <a:gd name="T44" fmla="*/ 121197244 w 1285"/>
              <a:gd name="T45" fmla="*/ 438788323 h 505"/>
              <a:gd name="T46" fmla="*/ 193407823 w 1285"/>
              <a:gd name="T47" fmla="*/ 481232255 h 505"/>
              <a:gd name="T48" fmla="*/ 288823529 w 1285"/>
              <a:gd name="T49" fmla="*/ 537864341 h 505"/>
              <a:gd name="T50" fmla="*/ 410020773 w 1285"/>
              <a:gd name="T51" fmla="*/ 600139604 h 505"/>
              <a:gd name="T52" fmla="*/ 554423144 w 1285"/>
              <a:gd name="T53" fmla="*/ 673741256 h 505"/>
              <a:gd name="T54" fmla="*/ 724625704 w 1285"/>
              <a:gd name="T55" fmla="*/ 755827762 h 505"/>
              <a:gd name="T56" fmla="*/ 923185941 w 1285"/>
              <a:gd name="T57" fmla="*/ 837934214 h 505"/>
              <a:gd name="T58" fmla="*/ 1142375166 w 1285"/>
              <a:gd name="T59" fmla="*/ 922842167 h 505"/>
              <a:gd name="T60" fmla="*/ 1392517130 w 1285"/>
              <a:gd name="T61" fmla="*/ 1010611884 h 505"/>
              <a:gd name="T62" fmla="*/ 1668440633 w 1285"/>
              <a:gd name="T63" fmla="*/ 1095539925 h 505"/>
              <a:gd name="T64" fmla="*/ 1970145401 w 1285"/>
              <a:gd name="T65" fmla="*/ 1177626430 h 505"/>
              <a:gd name="T66" fmla="*/ 2147483647 w 1285"/>
              <a:gd name="T67" fmla="*/ 1256891206 h 505"/>
              <a:gd name="T68" fmla="*/ 2147483647 w 1285"/>
              <a:gd name="T69" fmla="*/ 1336156123 h 505"/>
              <a:gd name="T70" fmla="*/ 2147483647 w 1285"/>
              <a:gd name="T71" fmla="*/ 1398431386 h 505"/>
              <a:gd name="T72" fmla="*/ 2147483647 w 1285"/>
              <a:gd name="T73" fmla="*/ 1423905753 h 505"/>
              <a:gd name="T74" fmla="*/ 2147483647 w 1285"/>
              <a:gd name="T75" fmla="*/ 1378620143 h 505"/>
              <a:gd name="T76" fmla="*/ 2147483647 w 1285"/>
              <a:gd name="T77" fmla="*/ 1290850426 h 505"/>
              <a:gd name="T78" fmla="*/ 2147483647 w 1285"/>
              <a:gd name="T79" fmla="*/ 1174784754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9" name="AutoShape 550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0" name="Freeform 551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772403056 w 179"/>
              <a:gd name="T1" fmla="*/ 399460091 h 216"/>
              <a:gd name="T2" fmla="*/ 600769846 w 179"/>
              <a:gd name="T3" fmla="*/ 527868389 h 216"/>
              <a:gd name="T4" fmla="*/ 465877151 w 179"/>
              <a:gd name="T5" fmla="*/ 670511642 h 216"/>
              <a:gd name="T6" fmla="*/ 331037491 w 179"/>
              <a:gd name="T7" fmla="*/ 841683497 h 216"/>
              <a:gd name="T8" fmla="*/ 220709416 w 179"/>
              <a:gd name="T9" fmla="*/ 1027149241 h 216"/>
              <a:gd name="T10" fmla="*/ 122610500 w 179"/>
              <a:gd name="T11" fmla="*/ 1226908633 h 216"/>
              <a:gd name="T12" fmla="*/ 61305135 w 179"/>
              <a:gd name="T13" fmla="*/ 1440902980 h 216"/>
              <a:gd name="T14" fmla="*/ 24511355 w 179"/>
              <a:gd name="T15" fmla="*/ 1669132281 h 216"/>
              <a:gd name="T16" fmla="*/ 0 w 179"/>
              <a:gd name="T17" fmla="*/ 1897420275 h 216"/>
              <a:gd name="T18" fmla="*/ 24511355 w 179"/>
              <a:gd name="T19" fmla="*/ 2147483647 h 216"/>
              <a:gd name="T20" fmla="*/ 122610500 w 179"/>
              <a:gd name="T21" fmla="*/ 2147483647 h 216"/>
              <a:gd name="T22" fmla="*/ 281961516 w 179"/>
              <a:gd name="T23" fmla="*/ 2147483647 h 216"/>
              <a:gd name="T24" fmla="*/ 490388506 w 179"/>
              <a:gd name="T25" fmla="*/ 2147483647 h 216"/>
              <a:gd name="T26" fmla="*/ 723380347 w 179"/>
              <a:gd name="T27" fmla="*/ 2147483647 h 216"/>
              <a:gd name="T28" fmla="*/ 968547851 w 179"/>
              <a:gd name="T29" fmla="*/ 2147483647 h 216"/>
              <a:gd name="T30" fmla="*/ 1226051047 w 179"/>
              <a:gd name="T31" fmla="*/ 2147483647 h 216"/>
              <a:gd name="T32" fmla="*/ 1471218782 w 179"/>
              <a:gd name="T33" fmla="*/ 2147483647 h 216"/>
              <a:gd name="T34" fmla="*/ 1520294757 w 179"/>
              <a:gd name="T35" fmla="*/ 2147483647 h 216"/>
              <a:gd name="T36" fmla="*/ 1569317697 w 179"/>
              <a:gd name="T37" fmla="*/ 2147483647 h 216"/>
              <a:gd name="T38" fmla="*/ 1606111478 w 179"/>
              <a:gd name="T39" fmla="*/ 2147483647 h 216"/>
              <a:gd name="T40" fmla="*/ 1618340637 w 179"/>
              <a:gd name="T41" fmla="*/ 2147483647 h 216"/>
              <a:gd name="T42" fmla="*/ 1593829283 w 179"/>
              <a:gd name="T43" fmla="*/ 2147483647 h 216"/>
              <a:gd name="T44" fmla="*/ 1544806343 w 179"/>
              <a:gd name="T45" fmla="*/ 2147483647 h 216"/>
              <a:gd name="T46" fmla="*/ 1483501208 w 179"/>
              <a:gd name="T47" fmla="*/ 2147483647 h 216"/>
              <a:gd name="T48" fmla="*/ 1422195842 w 179"/>
              <a:gd name="T49" fmla="*/ 2147483647 h 216"/>
              <a:gd name="T50" fmla="*/ 1287356412 w 179"/>
              <a:gd name="T51" fmla="*/ 2147483647 h 216"/>
              <a:gd name="T52" fmla="*/ 1164745912 w 179"/>
              <a:gd name="T53" fmla="*/ 2147483647 h 216"/>
              <a:gd name="T54" fmla="*/ 1029853217 w 179"/>
              <a:gd name="T55" fmla="*/ 2147483647 h 216"/>
              <a:gd name="T56" fmla="*/ 919525142 w 179"/>
              <a:gd name="T57" fmla="*/ 2147483647 h 216"/>
              <a:gd name="T58" fmla="*/ 796914641 w 179"/>
              <a:gd name="T59" fmla="*/ 2147483647 h 216"/>
              <a:gd name="T60" fmla="*/ 686586566 w 179"/>
              <a:gd name="T61" fmla="*/ 2147483647 h 216"/>
              <a:gd name="T62" fmla="*/ 576258261 w 179"/>
              <a:gd name="T63" fmla="*/ 2147483647 h 216"/>
              <a:gd name="T64" fmla="*/ 478159346 w 179"/>
              <a:gd name="T65" fmla="*/ 2147483647 h 216"/>
              <a:gd name="T66" fmla="*/ 441365566 w 179"/>
              <a:gd name="T67" fmla="*/ 1711954530 h 216"/>
              <a:gd name="T68" fmla="*/ 539464711 w 179"/>
              <a:gd name="T69" fmla="*/ 1283965837 h 216"/>
              <a:gd name="T70" fmla="*/ 747891701 w 179"/>
              <a:gd name="T71" fmla="*/ 955857083 h 216"/>
              <a:gd name="T72" fmla="*/ 1029853217 w 179"/>
              <a:gd name="T73" fmla="*/ 670511642 h 216"/>
              <a:gd name="T74" fmla="*/ 1336379122 w 179"/>
              <a:gd name="T75" fmla="*/ 456517295 h 216"/>
              <a:gd name="T76" fmla="*/ 1667416843 w 179"/>
              <a:gd name="T77" fmla="*/ 299580395 h 216"/>
              <a:gd name="T78" fmla="*/ 1961660553 w 179"/>
              <a:gd name="T79" fmla="*/ 171171855 h 216"/>
              <a:gd name="T80" fmla="*/ 2147483647 w 179"/>
              <a:gd name="T81" fmla="*/ 71351094 h 216"/>
              <a:gd name="T82" fmla="*/ 2047477043 w 179"/>
              <a:gd name="T83" fmla="*/ 14293647 h 216"/>
              <a:gd name="T84" fmla="*/ 1888072993 w 179"/>
              <a:gd name="T85" fmla="*/ 0 h 216"/>
              <a:gd name="T86" fmla="*/ 1716439553 w 179"/>
              <a:gd name="T87" fmla="*/ 28528602 h 216"/>
              <a:gd name="T88" fmla="*/ 1520294757 w 179"/>
              <a:gd name="T89" fmla="*/ 71351094 h 216"/>
              <a:gd name="T90" fmla="*/ 1324096927 w 179"/>
              <a:gd name="T91" fmla="*/ 142643253 h 216"/>
              <a:gd name="T92" fmla="*/ 1127952132 w 179"/>
              <a:gd name="T93" fmla="*/ 213994347 h 216"/>
              <a:gd name="T94" fmla="*/ 944036497 w 179"/>
              <a:gd name="T95" fmla="*/ 313874043 h 216"/>
              <a:gd name="T96" fmla="*/ 772403056 w 179"/>
              <a:gd name="T97" fmla="*/ 399460091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1" name="Freeform 552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1061813356 w 114"/>
              <a:gd name="T1" fmla="*/ 725119132 h 168"/>
              <a:gd name="T2" fmla="*/ 1117165304 w 114"/>
              <a:gd name="T3" fmla="*/ 949245772 h 168"/>
              <a:gd name="T4" fmla="*/ 1106094914 w 114"/>
              <a:gd name="T5" fmla="*/ 1160201666 h 168"/>
              <a:gd name="T6" fmla="*/ 1017581484 w 114"/>
              <a:gd name="T7" fmla="*/ 1331589333 h 168"/>
              <a:gd name="T8" fmla="*/ 906976961 w 114"/>
              <a:gd name="T9" fmla="*/ 1476635508 h 168"/>
              <a:gd name="T10" fmla="*/ 763210956 w 114"/>
              <a:gd name="T11" fmla="*/ 1621625694 h 168"/>
              <a:gd name="T12" fmla="*/ 597304172 w 114"/>
              <a:gd name="T13" fmla="*/ 1766671868 h 168"/>
              <a:gd name="T14" fmla="*/ 442418091 w 114"/>
              <a:gd name="T15" fmla="*/ 1885320562 h 168"/>
              <a:gd name="T16" fmla="*/ 298652086 w 114"/>
              <a:gd name="T17" fmla="*/ 2017140238 h 168"/>
              <a:gd name="T18" fmla="*/ 276511307 w 114"/>
              <a:gd name="T19" fmla="*/ 2056708465 h 168"/>
              <a:gd name="T20" fmla="*/ 265440918 w 114"/>
              <a:gd name="T21" fmla="*/ 2083105710 h 168"/>
              <a:gd name="T22" fmla="*/ 265440918 w 114"/>
              <a:gd name="T23" fmla="*/ 2135844683 h 168"/>
              <a:gd name="T24" fmla="*/ 276511307 w 114"/>
              <a:gd name="T25" fmla="*/ 2147483647 h 168"/>
              <a:gd name="T26" fmla="*/ 309722475 w 114"/>
              <a:gd name="T27" fmla="*/ 2147483647 h 168"/>
              <a:gd name="T28" fmla="*/ 342883958 w 114"/>
              <a:gd name="T29" fmla="*/ 2147483647 h 168"/>
              <a:gd name="T30" fmla="*/ 365024737 w 114"/>
              <a:gd name="T31" fmla="*/ 2147483647 h 168"/>
              <a:gd name="T32" fmla="*/ 409256609 w 114"/>
              <a:gd name="T33" fmla="*/ 2147483647 h 168"/>
              <a:gd name="T34" fmla="*/ 586233782 w 114"/>
              <a:gd name="T35" fmla="*/ 2069879211 h 168"/>
              <a:gd name="T36" fmla="*/ 763210956 w 114"/>
              <a:gd name="T37" fmla="*/ 1938059535 h 168"/>
              <a:gd name="T38" fmla="*/ 929117740 w 114"/>
              <a:gd name="T39" fmla="*/ 1779842615 h 168"/>
              <a:gd name="T40" fmla="*/ 1072883746 w 114"/>
              <a:gd name="T41" fmla="*/ 1595284201 h 168"/>
              <a:gd name="T42" fmla="*/ 1183488268 w 114"/>
              <a:gd name="T43" fmla="*/ 1397499053 h 168"/>
              <a:gd name="T44" fmla="*/ 1249860919 w 114"/>
              <a:gd name="T45" fmla="*/ 1173372413 h 168"/>
              <a:gd name="T46" fmla="*/ 1260931309 w 114"/>
              <a:gd name="T47" fmla="*/ 936075026 h 168"/>
              <a:gd name="T48" fmla="*/ 1216699437 w 114"/>
              <a:gd name="T49" fmla="*/ 672380158 h 168"/>
              <a:gd name="T50" fmla="*/ 1117165304 w 114"/>
              <a:gd name="T51" fmla="*/ 474650762 h 168"/>
              <a:gd name="T52" fmla="*/ 962279223 w 114"/>
              <a:gd name="T53" fmla="*/ 316433841 h 168"/>
              <a:gd name="T54" fmla="*/ 774231660 w 114"/>
              <a:gd name="T55" fmla="*/ 184558413 h 168"/>
              <a:gd name="T56" fmla="*/ 564093004 w 114"/>
              <a:gd name="T57" fmla="*/ 92307201 h 168"/>
              <a:gd name="T58" fmla="*/ 353954347 w 114"/>
              <a:gd name="T59" fmla="*/ 26341493 h 168"/>
              <a:gd name="T60" fmla="*/ 188047563 w 114"/>
              <a:gd name="T61" fmla="*/ 0 h 168"/>
              <a:gd name="T62" fmla="*/ 55302261 w 114"/>
              <a:gd name="T63" fmla="*/ 0 h 168"/>
              <a:gd name="T64" fmla="*/ 0 w 114"/>
              <a:gd name="T65" fmla="*/ 39568227 h 168"/>
              <a:gd name="T66" fmla="*/ 132745302 w 114"/>
              <a:gd name="T67" fmla="*/ 118648693 h 168"/>
              <a:gd name="T68" fmla="*/ 287581696 w 114"/>
              <a:gd name="T69" fmla="*/ 171387667 h 168"/>
              <a:gd name="T70" fmla="*/ 453488481 w 114"/>
              <a:gd name="T71" fmla="*/ 224126641 h 168"/>
              <a:gd name="T72" fmla="*/ 597304172 w 114"/>
              <a:gd name="T73" fmla="*/ 290036360 h 168"/>
              <a:gd name="T74" fmla="*/ 752140567 w 114"/>
              <a:gd name="T75" fmla="*/ 355946317 h 168"/>
              <a:gd name="T76" fmla="*/ 884885868 w 114"/>
              <a:gd name="T77" fmla="*/ 448253281 h 168"/>
              <a:gd name="T78" fmla="*/ 984420002 w 114"/>
              <a:gd name="T79" fmla="*/ 566902211 h 168"/>
              <a:gd name="T80" fmla="*/ 1061813356 w 114"/>
              <a:gd name="T81" fmla="*/ 725119132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2" name="Freeform 553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1105201339 w 289"/>
              <a:gd name="T1" fmla="*/ 946922502 h 351"/>
              <a:gd name="T2" fmla="*/ 589433532 w 289"/>
              <a:gd name="T3" fmla="*/ 1544184696 h 351"/>
              <a:gd name="T4" fmla="*/ 184217949 w 289"/>
              <a:gd name="T5" fmla="*/ 2147483647 h 351"/>
              <a:gd name="T6" fmla="*/ 0 w 289"/>
              <a:gd name="T7" fmla="*/ 2147483647 h 351"/>
              <a:gd name="T8" fmla="*/ 36832977 w 289"/>
              <a:gd name="T9" fmla="*/ 2147483647 h 351"/>
              <a:gd name="T10" fmla="*/ 98256571 w 289"/>
              <a:gd name="T11" fmla="*/ 2147483647 h 351"/>
              <a:gd name="T12" fmla="*/ 208755503 w 289"/>
              <a:gd name="T13" fmla="*/ 2147483647 h 351"/>
              <a:gd name="T14" fmla="*/ 356140475 w 289"/>
              <a:gd name="T15" fmla="*/ 2147483647 h 351"/>
              <a:gd name="T16" fmla="*/ 613971085 w 289"/>
              <a:gd name="T17" fmla="*/ 2147483647 h 351"/>
              <a:gd name="T18" fmla="*/ 945574007 w 289"/>
              <a:gd name="T19" fmla="*/ 2147483647 h 351"/>
              <a:gd name="T20" fmla="*/ 1313956842 w 289"/>
              <a:gd name="T21" fmla="*/ 2147483647 h 351"/>
              <a:gd name="T22" fmla="*/ 1670044024 w 289"/>
              <a:gd name="T23" fmla="*/ 2147483647 h 351"/>
              <a:gd name="T24" fmla="*/ 2050722283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1866557397 w 289"/>
              <a:gd name="T49" fmla="*/ 2147483647 h 351"/>
              <a:gd name="T50" fmla="*/ 1535007769 w 289"/>
              <a:gd name="T51" fmla="*/ 2147483647 h 351"/>
              <a:gd name="T52" fmla="*/ 1203457911 w 289"/>
              <a:gd name="T53" fmla="*/ 2147483647 h 351"/>
              <a:gd name="T54" fmla="*/ 884150413 w 289"/>
              <a:gd name="T55" fmla="*/ 2147483647 h 351"/>
              <a:gd name="T56" fmla="*/ 601728955 w 289"/>
              <a:gd name="T57" fmla="*/ 2147483647 h 351"/>
              <a:gd name="T58" fmla="*/ 417511006 w 289"/>
              <a:gd name="T59" fmla="*/ 2147483647 h 351"/>
              <a:gd name="T60" fmla="*/ 368382605 w 289"/>
              <a:gd name="T61" fmla="*/ 2147483647 h 351"/>
              <a:gd name="T62" fmla="*/ 417511006 w 289"/>
              <a:gd name="T63" fmla="*/ 2147483647 h 351"/>
              <a:gd name="T64" fmla="*/ 564895978 w 289"/>
              <a:gd name="T65" fmla="*/ 2147483647 h 351"/>
              <a:gd name="T66" fmla="*/ 785893611 w 289"/>
              <a:gd name="T67" fmla="*/ 1864736604 h 351"/>
              <a:gd name="T68" fmla="*/ 1043777515 w 289"/>
              <a:gd name="T69" fmla="*/ 1485967652 h 351"/>
              <a:gd name="T70" fmla="*/ 1350789820 w 289"/>
              <a:gd name="T71" fmla="*/ 1121752900 h 351"/>
              <a:gd name="T72" fmla="*/ 1682339447 w 289"/>
              <a:gd name="T73" fmla="*/ 772092348 h 351"/>
              <a:gd name="T74" fmla="*/ 2147483647 w 289"/>
              <a:gd name="T75" fmla="*/ 509876913 h 351"/>
              <a:gd name="T76" fmla="*/ 2147483647 w 289"/>
              <a:gd name="T77" fmla="*/ 276769879 h 351"/>
              <a:gd name="T78" fmla="*/ 2147483647 w 289"/>
              <a:gd name="T79" fmla="*/ 87385281 h 351"/>
              <a:gd name="T80" fmla="*/ 2147483647 w 289"/>
              <a:gd name="T81" fmla="*/ 0 h 351"/>
              <a:gd name="T82" fmla="*/ 2147483647 w 289"/>
              <a:gd name="T83" fmla="*/ 58276637 h 351"/>
              <a:gd name="T84" fmla="*/ 1977056328 w 289"/>
              <a:gd name="T85" fmla="*/ 247661235 h 351"/>
              <a:gd name="T86" fmla="*/ 1559545322 w 289"/>
              <a:gd name="T87" fmla="*/ 50987691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3" name="Freeform 554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1034308027 h 234"/>
              <a:gd name="T2" fmla="*/ 2147483647 w 254"/>
              <a:gd name="T3" fmla="*/ 1223692381 h 234"/>
              <a:gd name="T4" fmla="*/ 2147483647 w 254"/>
              <a:gd name="T5" fmla="*/ 1442245215 h 234"/>
              <a:gd name="T6" fmla="*/ 2147483647 w 254"/>
              <a:gd name="T7" fmla="*/ 1675352250 h 234"/>
              <a:gd name="T8" fmla="*/ 2147483647 w 254"/>
              <a:gd name="T9" fmla="*/ 1922953892 h 234"/>
              <a:gd name="T10" fmla="*/ 2147483647 w 254"/>
              <a:gd name="T11" fmla="*/ 2126952283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084484375 w 254"/>
              <a:gd name="T23" fmla="*/ 2147483647 h 234"/>
              <a:gd name="T24" fmla="*/ 1981968750 w 254"/>
              <a:gd name="T25" fmla="*/ 2147483647 h 234"/>
              <a:gd name="T26" fmla="*/ 1959187500 w 254"/>
              <a:gd name="T27" fmla="*/ 2147483647 h 234"/>
              <a:gd name="T28" fmla="*/ 1959187500 w 254"/>
              <a:gd name="T29" fmla="*/ 2147483647 h 234"/>
              <a:gd name="T30" fmla="*/ 1959187500 w 254"/>
              <a:gd name="T31" fmla="*/ 2147483647 h 234"/>
              <a:gd name="T32" fmla="*/ 1981968750 w 254"/>
              <a:gd name="T33" fmla="*/ 2147483647 h 234"/>
              <a:gd name="T34" fmla="*/ 2016140625 w 254"/>
              <a:gd name="T35" fmla="*/ 2147483647 h 234"/>
              <a:gd name="T36" fmla="*/ 2061703125 w 254"/>
              <a:gd name="T37" fmla="*/ 2147483647 h 234"/>
              <a:gd name="T38" fmla="*/ 2095875000 w 254"/>
              <a:gd name="T39" fmla="*/ 2147483647 h 234"/>
              <a:gd name="T40" fmla="*/ 2130046875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1908399448 h 234"/>
              <a:gd name="T52" fmla="*/ 2147483647 w 254"/>
              <a:gd name="T53" fmla="*/ 1558798733 h 234"/>
              <a:gd name="T54" fmla="*/ 2147483647 w 254"/>
              <a:gd name="T55" fmla="*/ 1223692381 h 234"/>
              <a:gd name="T56" fmla="*/ 2147483647 w 254"/>
              <a:gd name="T57" fmla="*/ 932368302 h 234"/>
              <a:gd name="T58" fmla="*/ 2147483647 w 254"/>
              <a:gd name="T59" fmla="*/ 772092348 h 234"/>
              <a:gd name="T60" fmla="*/ 2147483647 w 254"/>
              <a:gd name="T61" fmla="*/ 655538831 h 234"/>
              <a:gd name="T62" fmla="*/ 2084484375 w 254"/>
              <a:gd name="T63" fmla="*/ 524431113 h 234"/>
              <a:gd name="T64" fmla="*/ 1879453125 w 254"/>
              <a:gd name="T65" fmla="*/ 422491633 h 234"/>
              <a:gd name="T66" fmla="*/ 1674421875 w 254"/>
              <a:gd name="T67" fmla="*/ 305938115 h 234"/>
              <a:gd name="T68" fmla="*/ 1469390625 w 254"/>
              <a:gd name="T69" fmla="*/ 233107035 h 234"/>
              <a:gd name="T70" fmla="*/ 1264359375 w 254"/>
              <a:gd name="T71" fmla="*/ 174830154 h 234"/>
              <a:gd name="T72" fmla="*/ 1059328125 w 254"/>
              <a:gd name="T73" fmla="*/ 101999317 h 234"/>
              <a:gd name="T74" fmla="*/ 854296875 w 254"/>
              <a:gd name="T75" fmla="*/ 58276637 h 234"/>
              <a:gd name="T76" fmla="*/ 672046875 w 254"/>
              <a:gd name="T77" fmla="*/ 29108644 h 234"/>
              <a:gd name="T78" fmla="*/ 489796875 w 254"/>
              <a:gd name="T79" fmla="*/ 0 h 234"/>
              <a:gd name="T80" fmla="*/ 353109375 w 254"/>
              <a:gd name="T81" fmla="*/ 0 h 234"/>
              <a:gd name="T82" fmla="*/ 216421875 w 254"/>
              <a:gd name="T83" fmla="*/ 0 h 234"/>
              <a:gd name="T84" fmla="*/ 113906250 w 254"/>
              <a:gd name="T85" fmla="*/ 0 h 234"/>
              <a:gd name="T86" fmla="*/ 34171875 w 254"/>
              <a:gd name="T87" fmla="*/ 29108644 h 234"/>
              <a:gd name="T88" fmla="*/ 0 w 254"/>
              <a:gd name="T89" fmla="*/ 58276637 h 234"/>
              <a:gd name="T90" fmla="*/ 125296875 w 254"/>
              <a:gd name="T91" fmla="*/ 87385281 h 234"/>
              <a:gd name="T92" fmla="*/ 239203125 w 254"/>
              <a:gd name="T93" fmla="*/ 101999317 h 234"/>
              <a:gd name="T94" fmla="*/ 387281250 w 254"/>
              <a:gd name="T95" fmla="*/ 131107717 h 234"/>
              <a:gd name="T96" fmla="*/ 523968750 w 254"/>
              <a:gd name="T97" fmla="*/ 174830154 h 234"/>
              <a:gd name="T98" fmla="*/ 672046875 w 254"/>
              <a:gd name="T99" fmla="*/ 218492998 h 234"/>
              <a:gd name="T100" fmla="*/ 842906250 w 254"/>
              <a:gd name="T101" fmla="*/ 247661235 h 234"/>
              <a:gd name="T102" fmla="*/ 990984375 w 254"/>
              <a:gd name="T103" fmla="*/ 291383671 h 234"/>
              <a:gd name="T104" fmla="*/ 1161843750 w 254"/>
              <a:gd name="T105" fmla="*/ 335046515 h 234"/>
              <a:gd name="T106" fmla="*/ 1321312500 w 254"/>
              <a:gd name="T107" fmla="*/ 407877596 h 234"/>
              <a:gd name="T108" fmla="*/ 1492171875 w 254"/>
              <a:gd name="T109" fmla="*/ 466154233 h 234"/>
              <a:gd name="T110" fmla="*/ 1651640625 w 254"/>
              <a:gd name="T111" fmla="*/ 524431113 h 234"/>
              <a:gd name="T112" fmla="*/ 1811109375 w 254"/>
              <a:gd name="T113" fmla="*/ 611875987 h 234"/>
              <a:gd name="T114" fmla="*/ 1970578125 w 254"/>
              <a:gd name="T115" fmla="*/ 699261267 h 234"/>
              <a:gd name="T116" fmla="*/ 2118656250 w 254"/>
              <a:gd name="T117" fmla="*/ 801260585 h 234"/>
              <a:gd name="T118" fmla="*/ 2147483647 w 254"/>
              <a:gd name="T119" fmla="*/ 917814102 h 234"/>
              <a:gd name="T120" fmla="*/ 2147483647 w 254"/>
              <a:gd name="T121" fmla="*/ 103430802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4" name="Freeform 555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1611654528 h 221"/>
              <a:gd name="T2" fmla="*/ 0 w 103"/>
              <a:gd name="T3" fmla="*/ 1851419160 h 221"/>
              <a:gd name="T4" fmla="*/ 40180858 w 103"/>
              <a:gd name="T5" fmla="*/ 2077866590 h 221"/>
              <a:gd name="T6" fmla="*/ 120542790 w 103"/>
              <a:gd name="T7" fmla="*/ 2147483647 h 221"/>
              <a:gd name="T8" fmla="*/ 221018347 w 103"/>
              <a:gd name="T9" fmla="*/ 2147483647 h 221"/>
              <a:gd name="T10" fmla="*/ 351618057 w 103"/>
              <a:gd name="T11" fmla="*/ 2147483647 h 221"/>
              <a:gd name="T12" fmla="*/ 502331392 w 103"/>
              <a:gd name="T13" fmla="*/ 2147483647 h 221"/>
              <a:gd name="T14" fmla="*/ 663055040 w 103"/>
              <a:gd name="T15" fmla="*/ 2147483647 h 221"/>
              <a:gd name="T16" fmla="*/ 833835608 w 103"/>
              <a:gd name="T17" fmla="*/ 2147483647 h 221"/>
              <a:gd name="T18" fmla="*/ 894130307 w 103"/>
              <a:gd name="T19" fmla="*/ 2147483647 h 221"/>
              <a:gd name="T20" fmla="*/ 944368085 w 103"/>
              <a:gd name="T21" fmla="*/ 2147483647 h 221"/>
              <a:gd name="T22" fmla="*/ 984548943 w 103"/>
              <a:gd name="T23" fmla="*/ 2147483647 h 221"/>
              <a:gd name="T24" fmla="*/ 1004662784 w 103"/>
              <a:gd name="T25" fmla="*/ 2147483647 h 221"/>
              <a:gd name="T26" fmla="*/ 1004662784 w 103"/>
              <a:gd name="T27" fmla="*/ 2147483647 h 221"/>
              <a:gd name="T28" fmla="*/ 994605864 w 103"/>
              <a:gd name="T29" fmla="*/ 2147483647 h 221"/>
              <a:gd name="T30" fmla="*/ 964481710 w 103"/>
              <a:gd name="T31" fmla="*/ 2147483647 h 221"/>
              <a:gd name="T32" fmla="*/ 914243932 w 103"/>
              <a:gd name="T33" fmla="*/ 2147483647 h 221"/>
              <a:gd name="T34" fmla="*/ 743416972 w 103"/>
              <a:gd name="T35" fmla="*/ 2147483647 h 221"/>
              <a:gd name="T36" fmla="*/ 582693108 w 103"/>
              <a:gd name="T37" fmla="*/ 2147483647 h 221"/>
              <a:gd name="T38" fmla="*/ 452093614 w 103"/>
              <a:gd name="T39" fmla="*/ 2147483647 h 221"/>
              <a:gd name="T40" fmla="*/ 361674761 w 103"/>
              <a:gd name="T41" fmla="*/ 2064549625 h 221"/>
              <a:gd name="T42" fmla="*/ 301380278 w 103"/>
              <a:gd name="T43" fmla="*/ 1851419160 h 221"/>
              <a:gd name="T44" fmla="*/ 271256125 w 103"/>
              <a:gd name="T45" fmla="*/ 1625027910 h 221"/>
              <a:gd name="T46" fmla="*/ 271256125 w 103"/>
              <a:gd name="T47" fmla="*/ 1371946076 h 221"/>
              <a:gd name="T48" fmla="*/ 321493903 w 103"/>
              <a:gd name="T49" fmla="*/ 1118864242 h 221"/>
              <a:gd name="T50" fmla="*/ 381788602 w 103"/>
              <a:gd name="T51" fmla="*/ 932368181 h 221"/>
              <a:gd name="T52" fmla="*/ 462150534 w 103"/>
              <a:gd name="T53" fmla="*/ 759245265 h 221"/>
              <a:gd name="T54" fmla="*/ 562579483 w 103"/>
              <a:gd name="T55" fmla="*/ 612700574 h 221"/>
              <a:gd name="T56" fmla="*/ 663055040 w 103"/>
              <a:gd name="T57" fmla="*/ 466212062 h 221"/>
              <a:gd name="T58" fmla="*/ 763530597 w 103"/>
              <a:gd name="T59" fmla="*/ 332984572 h 221"/>
              <a:gd name="T60" fmla="*/ 864006153 w 103"/>
              <a:gd name="T61" fmla="*/ 226447430 h 221"/>
              <a:gd name="T62" fmla="*/ 964481710 w 103"/>
              <a:gd name="T63" fmla="*/ 106537143 h 221"/>
              <a:gd name="T64" fmla="*/ 1034786722 w 103"/>
              <a:gd name="T65" fmla="*/ 13317202 h 221"/>
              <a:gd name="T66" fmla="*/ 964481710 w 103"/>
              <a:gd name="T67" fmla="*/ 0 h 221"/>
              <a:gd name="T68" fmla="*/ 843892528 w 103"/>
              <a:gd name="T69" fmla="*/ 66585773 h 221"/>
              <a:gd name="T70" fmla="*/ 693225585 w 103"/>
              <a:gd name="T71" fmla="*/ 226447430 h 221"/>
              <a:gd name="T72" fmla="*/ 512388312 w 103"/>
              <a:gd name="T73" fmla="*/ 439521715 h 221"/>
              <a:gd name="T74" fmla="*/ 341561136 w 103"/>
              <a:gd name="T75" fmla="*/ 705920514 h 221"/>
              <a:gd name="T76" fmla="*/ 180837489 w 103"/>
              <a:gd name="T77" fmla="*/ 998953717 h 221"/>
              <a:gd name="T78" fmla="*/ 70305011 w 103"/>
              <a:gd name="T79" fmla="*/ 1305304123 h 221"/>
              <a:gd name="T80" fmla="*/ 0 w 103"/>
              <a:gd name="T81" fmla="*/ 1611654528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5" name="Freeform 556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053878501 w 221"/>
              <a:gd name="T1" fmla="*/ 1640634860 h 288"/>
              <a:gd name="T2" fmla="*/ 2147483647 w 221"/>
              <a:gd name="T3" fmla="*/ 1897456575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064936506 w 221"/>
              <a:gd name="T9" fmla="*/ 2147483647 h 288"/>
              <a:gd name="T10" fmla="*/ 1877196928 w 221"/>
              <a:gd name="T11" fmla="*/ 2147483647 h 288"/>
              <a:gd name="T12" fmla="*/ 1656332769 w 221"/>
              <a:gd name="T13" fmla="*/ 2147483647 h 288"/>
              <a:gd name="T14" fmla="*/ 1424460042 w 221"/>
              <a:gd name="T15" fmla="*/ 2147483647 h 288"/>
              <a:gd name="T16" fmla="*/ 1280903271 w 221"/>
              <a:gd name="T17" fmla="*/ 2147483647 h 288"/>
              <a:gd name="T18" fmla="*/ 1236770122 w 221"/>
              <a:gd name="T19" fmla="*/ 2147483647 h 288"/>
              <a:gd name="T20" fmla="*/ 1203595883 w 221"/>
              <a:gd name="T21" fmla="*/ 2147483647 h 288"/>
              <a:gd name="T22" fmla="*/ 1214653888 w 221"/>
              <a:gd name="T23" fmla="*/ 2147483647 h 288"/>
              <a:gd name="T24" fmla="*/ 1291961499 w 221"/>
              <a:gd name="T25" fmla="*/ 2147483647 h 288"/>
              <a:gd name="T26" fmla="*/ 1380277234 w 221"/>
              <a:gd name="T27" fmla="*/ 2147483647 h 288"/>
              <a:gd name="T28" fmla="*/ 1534892232 w 221"/>
              <a:gd name="T29" fmla="*/ 2147483647 h 288"/>
              <a:gd name="T30" fmla="*/ 1788881193 w 221"/>
              <a:gd name="T31" fmla="*/ 2147483647 h 288"/>
              <a:gd name="T32" fmla="*/ 2053878501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025867311 h 288"/>
              <a:gd name="T40" fmla="*/ 2147483647 w 221"/>
              <a:gd name="T41" fmla="*/ 1597870410 h 288"/>
              <a:gd name="T42" fmla="*/ 1998687124 w 221"/>
              <a:gd name="T43" fmla="*/ 1241226011 h 288"/>
              <a:gd name="T44" fmla="*/ 1755756390 w 221"/>
              <a:gd name="T45" fmla="*/ 984404539 h 288"/>
              <a:gd name="T46" fmla="*/ 1512825657 w 221"/>
              <a:gd name="T47" fmla="*/ 784641300 h 288"/>
              <a:gd name="T48" fmla="*/ 1258836696 w 221"/>
              <a:gd name="T49" fmla="*/ 570642728 h 288"/>
              <a:gd name="T50" fmla="*/ 982781160 w 221"/>
              <a:gd name="T51" fmla="*/ 385173515 h 288"/>
              <a:gd name="T52" fmla="*/ 728792422 w 221"/>
              <a:gd name="T53" fmla="*/ 213998329 h 288"/>
              <a:gd name="T54" fmla="*/ 463795114 w 221"/>
              <a:gd name="T55" fmla="*/ 85587593 h 288"/>
              <a:gd name="T56" fmla="*/ 242930733 w 221"/>
              <a:gd name="T57" fmla="*/ 14294026 h 288"/>
              <a:gd name="T58" fmla="*/ 77307388 w 221"/>
              <a:gd name="T59" fmla="*/ 14294026 h 288"/>
              <a:gd name="T60" fmla="*/ 88315957 w 221"/>
              <a:gd name="T61" fmla="*/ 71352503 h 288"/>
              <a:gd name="T62" fmla="*/ 287113541 w 221"/>
              <a:gd name="T63" fmla="*/ 185469213 h 288"/>
              <a:gd name="T64" fmla="*/ 518986269 w 221"/>
              <a:gd name="T65" fmla="*/ 313879949 h 288"/>
              <a:gd name="T66" fmla="*/ 784033235 w 221"/>
              <a:gd name="T67" fmla="*/ 485055135 h 288"/>
              <a:gd name="T68" fmla="*/ 1060088771 w 221"/>
              <a:gd name="T69" fmla="*/ 684818374 h 288"/>
              <a:gd name="T70" fmla="*/ 1336144084 w 221"/>
              <a:gd name="T71" fmla="*/ 913052036 h 288"/>
              <a:gd name="T72" fmla="*/ 1612199620 w 221"/>
              <a:gd name="T73" fmla="*/ 1155579725 h 288"/>
              <a:gd name="T74" fmla="*/ 1866138923 w 221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6" name="Freeform 557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76453257 w 74"/>
              <a:gd name="T1" fmla="*/ 179370326 h 174"/>
              <a:gd name="T2" fmla="*/ 256709905 w 74"/>
              <a:gd name="T3" fmla="*/ 104612594 h 174"/>
              <a:gd name="T4" fmla="*/ 227071709 w 74"/>
              <a:gd name="T5" fmla="*/ 44842520 h 174"/>
              <a:gd name="T6" fmla="*/ 167841655 w 74"/>
              <a:gd name="T7" fmla="*/ 14927307 h 174"/>
              <a:gd name="T8" fmla="*/ 118460323 w 74"/>
              <a:gd name="T9" fmla="*/ 0 h 174"/>
              <a:gd name="T10" fmla="*/ 69124899 w 74"/>
              <a:gd name="T11" fmla="*/ 29915213 h 174"/>
              <a:gd name="T12" fmla="*/ 29637981 w 74"/>
              <a:gd name="T13" fmla="*/ 74757979 h 174"/>
              <a:gd name="T14" fmla="*/ 0 w 74"/>
              <a:gd name="T15" fmla="*/ 149455114 h 174"/>
              <a:gd name="T16" fmla="*/ 0 w 74"/>
              <a:gd name="T17" fmla="*/ 239140400 h 174"/>
              <a:gd name="T18" fmla="*/ 49381547 w 74"/>
              <a:gd name="T19" fmla="*/ 582953745 h 174"/>
              <a:gd name="T20" fmla="*/ 128354953 w 74"/>
              <a:gd name="T21" fmla="*/ 986537164 h 174"/>
              <a:gd name="T22" fmla="*/ 236966554 w 74"/>
              <a:gd name="T23" fmla="*/ 1375193276 h 174"/>
              <a:gd name="T24" fmla="*/ 355426662 w 74"/>
              <a:gd name="T25" fmla="*/ 1763788790 h 174"/>
              <a:gd name="T26" fmla="*/ 483781615 w 74"/>
              <a:gd name="T27" fmla="*/ 2107602381 h 174"/>
              <a:gd name="T28" fmla="*/ 602241938 w 74"/>
              <a:gd name="T29" fmla="*/ 2147483647 h 174"/>
              <a:gd name="T30" fmla="*/ 681215343 w 74"/>
              <a:gd name="T31" fmla="*/ 2147483647 h 174"/>
              <a:gd name="T32" fmla="*/ 730596890 w 74"/>
              <a:gd name="T33" fmla="*/ 2147483647 h 174"/>
              <a:gd name="T34" fmla="*/ 710853324 w 74"/>
              <a:gd name="T35" fmla="*/ 2147483647 h 174"/>
              <a:gd name="T36" fmla="*/ 661471992 w 74"/>
              <a:gd name="T37" fmla="*/ 2147483647 h 174"/>
              <a:gd name="T38" fmla="*/ 602241938 w 74"/>
              <a:gd name="T39" fmla="*/ 1913304501 h 174"/>
              <a:gd name="T40" fmla="*/ 523268318 w 74"/>
              <a:gd name="T41" fmla="*/ 1569491156 h 174"/>
              <a:gd name="T42" fmla="*/ 454143633 w 74"/>
              <a:gd name="T43" fmla="*/ 1225677564 h 174"/>
              <a:gd name="T44" fmla="*/ 375170014 w 74"/>
              <a:gd name="T45" fmla="*/ 866936665 h 174"/>
              <a:gd name="T46" fmla="*/ 315939959 w 74"/>
              <a:gd name="T47" fmla="*/ 523183918 h 174"/>
              <a:gd name="T48" fmla="*/ 276453257 w 74"/>
              <a:gd name="T49" fmla="*/ 179370326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7" name="Freeform 558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91383671 w 39"/>
              <a:gd name="T1" fmla="*/ 120130349 h 87"/>
              <a:gd name="T2" fmla="*/ 276769879 w 39"/>
              <a:gd name="T3" fmla="*/ 66732705 h 87"/>
              <a:gd name="T4" fmla="*/ 233107035 w 39"/>
              <a:gd name="T5" fmla="*/ 26670595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3335297 h 87"/>
              <a:gd name="T12" fmla="*/ 29108644 w 39"/>
              <a:gd name="T13" fmla="*/ 40062110 h 87"/>
              <a:gd name="T14" fmla="*/ 0 w 39"/>
              <a:gd name="T15" fmla="*/ 80068002 h 87"/>
              <a:gd name="T16" fmla="*/ 0 w 39"/>
              <a:gd name="T17" fmla="*/ 133465646 h 87"/>
              <a:gd name="T18" fmla="*/ 0 w 39"/>
              <a:gd name="T19" fmla="*/ 293658105 h 87"/>
              <a:gd name="T20" fmla="*/ 43722437 w 39"/>
              <a:gd name="T21" fmla="*/ 467129644 h 87"/>
              <a:gd name="T22" fmla="*/ 101999317 w 39"/>
              <a:gd name="T23" fmla="*/ 640657400 h 87"/>
              <a:gd name="T24" fmla="*/ 189384598 w 39"/>
              <a:gd name="T25" fmla="*/ 800793641 h 87"/>
              <a:gd name="T26" fmla="*/ 276769879 w 39"/>
              <a:gd name="T27" fmla="*/ 960986100 h 87"/>
              <a:gd name="T28" fmla="*/ 364214752 w 39"/>
              <a:gd name="T29" fmla="*/ 1081116212 h 87"/>
              <a:gd name="T30" fmla="*/ 480768269 w 39"/>
              <a:gd name="T31" fmla="*/ 1147849154 h 87"/>
              <a:gd name="T32" fmla="*/ 553599350 w 39"/>
              <a:gd name="T33" fmla="*/ 1161184451 h 87"/>
              <a:gd name="T34" fmla="*/ 568153550 w 39"/>
              <a:gd name="T35" fmla="*/ 934259050 h 87"/>
              <a:gd name="T36" fmla="*/ 495322469 w 39"/>
              <a:gd name="T37" fmla="*/ 667327995 h 87"/>
              <a:gd name="T38" fmla="*/ 393323396 w 39"/>
              <a:gd name="T39" fmla="*/ 387061405 h 87"/>
              <a:gd name="T40" fmla="*/ 291383671 w 39"/>
              <a:gd name="T41" fmla="*/ 120130349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8" name="Freeform 559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9" name="Freeform 560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521565877 w 46"/>
              <a:gd name="T1" fmla="*/ 333895881 h 33"/>
              <a:gd name="T2" fmla="*/ 577935603 w 46"/>
              <a:gd name="T3" fmla="*/ 306071404 h 33"/>
              <a:gd name="T4" fmla="*/ 634305330 w 46"/>
              <a:gd name="T5" fmla="*/ 264363191 h 33"/>
              <a:gd name="T6" fmla="*/ 648426991 w 46"/>
              <a:gd name="T7" fmla="*/ 208713998 h 33"/>
              <a:gd name="T8" fmla="*/ 648426991 w 46"/>
              <a:gd name="T9" fmla="*/ 139123344 h 33"/>
              <a:gd name="T10" fmla="*/ 620242127 w 46"/>
              <a:gd name="T11" fmla="*/ 69590654 h 33"/>
              <a:gd name="T12" fmla="*/ 577935603 w 46"/>
              <a:gd name="T13" fmla="*/ 27824717 h 33"/>
              <a:gd name="T14" fmla="*/ 521565877 w 46"/>
              <a:gd name="T15" fmla="*/ 0 h 33"/>
              <a:gd name="T16" fmla="*/ 451074489 w 46"/>
              <a:gd name="T17" fmla="*/ 0 h 33"/>
              <a:gd name="T18" fmla="*/ 408767965 w 46"/>
              <a:gd name="T19" fmla="*/ 0 h 33"/>
              <a:gd name="T20" fmla="*/ 352398238 w 46"/>
              <a:gd name="T21" fmla="*/ 13941220 h 33"/>
              <a:gd name="T22" fmla="*/ 267843648 w 46"/>
              <a:gd name="T23" fmla="*/ 41765937 h 33"/>
              <a:gd name="T24" fmla="*/ 169167639 w 46"/>
              <a:gd name="T25" fmla="*/ 97415371 h 33"/>
              <a:gd name="T26" fmla="*/ 70491388 w 46"/>
              <a:gd name="T27" fmla="*/ 194772777 h 33"/>
              <a:gd name="T28" fmla="*/ 28184863 w 46"/>
              <a:gd name="T29" fmla="*/ 278246687 h 33"/>
              <a:gd name="T30" fmla="*/ 0 w 46"/>
              <a:gd name="T31" fmla="*/ 361720597 h 33"/>
              <a:gd name="T32" fmla="*/ 0 w 46"/>
              <a:gd name="T33" fmla="*/ 403486535 h 33"/>
              <a:gd name="T34" fmla="*/ 42306524 w 46"/>
              <a:gd name="T35" fmla="*/ 431311251 h 33"/>
              <a:gd name="T36" fmla="*/ 98676251 w 46"/>
              <a:gd name="T37" fmla="*/ 459135968 h 33"/>
              <a:gd name="T38" fmla="*/ 169167639 w 46"/>
              <a:gd name="T39" fmla="*/ 459135968 h 33"/>
              <a:gd name="T40" fmla="*/ 225537365 w 46"/>
              <a:gd name="T41" fmla="*/ 459135968 h 33"/>
              <a:gd name="T42" fmla="*/ 296028511 w 46"/>
              <a:gd name="T43" fmla="*/ 431311251 h 33"/>
              <a:gd name="T44" fmla="*/ 366519899 w 46"/>
              <a:gd name="T45" fmla="*/ 417370031 h 33"/>
              <a:gd name="T46" fmla="*/ 451074489 w 46"/>
              <a:gd name="T47" fmla="*/ 389545314 h 33"/>
              <a:gd name="T48" fmla="*/ 521565877 w 46"/>
              <a:gd name="T49" fmla="*/ 333895881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0" name="Freeform 561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824215811 w 177"/>
              <a:gd name="T1" fmla="*/ 451706070 h 219"/>
              <a:gd name="T2" fmla="*/ 659394243 w 177"/>
              <a:gd name="T3" fmla="*/ 588579906 h 219"/>
              <a:gd name="T4" fmla="*/ 519913425 w 177"/>
              <a:gd name="T5" fmla="*/ 739129379 h 219"/>
              <a:gd name="T6" fmla="*/ 367762116 w 177"/>
              <a:gd name="T7" fmla="*/ 903412141 h 219"/>
              <a:gd name="T8" fmla="*/ 253621583 w 177"/>
              <a:gd name="T9" fmla="*/ 1081370780 h 219"/>
              <a:gd name="T10" fmla="*/ 152151076 w 177"/>
              <a:gd name="T11" fmla="*/ 1273005535 h 219"/>
              <a:gd name="T12" fmla="*/ 76075655 w 177"/>
              <a:gd name="T13" fmla="*/ 1464582881 h 219"/>
              <a:gd name="T14" fmla="*/ 25340518 w 177"/>
              <a:gd name="T15" fmla="*/ 1656217636 h 219"/>
              <a:gd name="T16" fmla="*/ 0 w 177"/>
              <a:gd name="T17" fmla="*/ 1861585202 h 219"/>
              <a:gd name="T18" fmla="*/ 25340518 w 177"/>
              <a:gd name="T19" fmla="*/ 2147483647 h 219"/>
              <a:gd name="T20" fmla="*/ 126810792 w 177"/>
              <a:gd name="T21" fmla="*/ 2147483647 h 219"/>
              <a:gd name="T22" fmla="*/ 291632127 w 177"/>
              <a:gd name="T23" fmla="*/ 2147483647 h 219"/>
              <a:gd name="T24" fmla="*/ 481848314 w 177"/>
              <a:gd name="T25" fmla="*/ 2147483647 h 219"/>
              <a:gd name="T26" fmla="*/ 722799638 w 177"/>
              <a:gd name="T27" fmla="*/ 2147483647 h 219"/>
              <a:gd name="T28" fmla="*/ 989091480 w 177"/>
              <a:gd name="T29" fmla="*/ 2147483647 h 219"/>
              <a:gd name="T30" fmla="*/ 1242713063 w 177"/>
              <a:gd name="T31" fmla="*/ 2147483647 h 219"/>
              <a:gd name="T32" fmla="*/ 1496334646 w 177"/>
              <a:gd name="T33" fmla="*/ 2147483647 h 219"/>
              <a:gd name="T34" fmla="*/ 1559740042 w 177"/>
              <a:gd name="T35" fmla="*/ 2147483647 h 219"/>
              <a:gd name="T36" fmla="*/ 1610420845 w 177"/>
              <a:gd name="T37" fmla="*/ 2147483647 h 219"/>
              <a:gd name="T38" fmla="*/ 1648485723 w 177"/>
              <a:gd name="T39" fmla="*/ 2147483647 h 219"/>
              <a:gd name="T40" fmla="*/ 1661155982 w 177"/>
              <a:gd name="T41" fmla="*/ 2147483647 h 219"/>
              <a:gd name="T42" fmla="*/ 1648485723 w 177"/>
              <a:gd name="T43" fmla="*/ 2147483647 h 219"/>
              <a:gd name="T44" fmla="*/ 1610420845 w 177"/>
              <a:gd name="T45" fmla="*/ 2147483647 h 219"/>
              <a:gd name="T46" fmla="*/ 1559740042 w 177"/>
              <a:gd name="T47" fmla="*/ 2147483647 h 219"/>
              <a:gd name="T48" fmla="*/ 1483610054 w 177"/>
              <a:gd name="T49" fmla="*/ 2147483647 h 219"/>
              <a:gd name="T50" fmla="*/ 1407534399 w 177"/>
              <a:gd name="T51" fmla="*/ 2147483647 h 219"/>
              <a:gd name="T52" fmla="*/ 1344129003 w 177"/>
              <a:gd name="T53" fmla="*/ 2147483647 h 219"/>
              <a:gd name="T54" fmla="*/ 1268053348 w 177"/>
              <a:gd name="T55" fmla="*/ 2147483647 h 219"/>
              <a:gd name="T56" fmla="*/ 1230042804 w 177"/>
              <a:gd name="T57" fmla="*/ 2147483647 h 219"/>
              <a:gd name="T58" fmla="*/ 1103232013 w 177"/>
              <a:gd name="T59" fmla="*/ 2147483647 h 219"/>
              <a:gd name="T60" fmla="*/ 976421221 w 177"/>
              <a:gd name="T61" fmla="*/ 2147483647 h 219"/>
              <a:gd name="T62" fmla="*/ 849610430 w 177"/>
              <a:gd name="T63" fmla="*/ 2147483647 h 219"/>
              <a:gd name="T64" fmla="*/ 710129612 w 177"/>
              <a:gd name="T65" fmla="*/ 2147483647 h 219"/>
              <a:gd name="T66" fmla="*/ 583318821 w 177"/>
              <a:gd name="T67" fmla="*/ 2147483647 h 219"/>
              <a:gd name="T68" fmla="*/ 443837770 w 177"/>
              <a:gd name="T69" fmla="*/ 2147483647 h 219"/>
              <a:gd name="T70" fmla="*/ 329697238 w 177"/>
              <a:gd name="T71" fmla="*/ 2147483647 h 219"/>
              <a:gd name="T72" fmla="*/ 190216187 w 177"/>
              <a:gd name="T73" fmla="*/ 2147483647 h 219"/>
              <a:gd name="T74" fmla="*/ 164821335 w 177"/>
              <a:gd name="T75" fmla="*/ 1998459037 h 219"/>
              <a:gd name="T76" fmla="*/ 177545928 w 177"/>
              <a:gd name="T77" fmla="*/ 1793148404 h 219"/>
              <a:gd name="T78" fmla="*/ 240951324 w 177"/>
              <a:gd name="T79" fmla="*/ 1587780599 h 219"/>
              <a:gd name="T80" fmla="*/ 317026979 w 177"/>
              <a:gd name="T81" fmla="*/ 1396146083 h 219"/>
              <a:gd name="T82" fmla="*/ 431167511 w 177"/>
              <a:gd name="T83" fmla="*/ 1218244615 h 219"/>
              <a:gd name="T84" fmla="*/ 570648562 w 177"/>
              <a:gd name="T85" fmla="*/ 1040285976 h 219"/>
              <a:gd name="T86" fmla="*/ 710129612 w 177"/>
              <a:gd name="T87" fmla="*/ 889736263 h 219"/>
              <a:gd name="T88" fmla="*/ 887620974 w 177"/>
              <a:gd name="T89" fmla="*/ 752862667 h 219"/>
              <a:gd name="T90" fmla="*/ 1065167135 w 177"/>
              <a:gd name="T91" fmla="*/ 615931661 h 219"/>
              <a:gd name="T92" fmla="*/ 1242713063 w 177"/>
              <a:gd name="T93" fmla="*/ 506466991 h 219"/>
              <a:gd name="T94" fmla="*/ 1432929251 w 177"/>
              <a:gd name="T95" fmla="*/ 396945150 h 219"/>
              <a:gd name="T96" fmla="*/ 1610420845 w 177"/>
              <a:gd name="T97" fmla="*/ 314832474 h 219"/>
              <a:gd name="T98" fmla="*/ 1787966773 w 177"/>
              <a:gd name="T99" fmla="*/ 232719559 h 219"/>
              <a:gd name="T100" fmla="*/ 1952842443 w 177"/>
              <a:gd name="T101" fmla="*/ 164282761 h 219"/>
              <a:gd name="T102" fmla="*/ 2117664011 w 177"/>
              <a:gd name="T103" fmla="*/ 123197719 h 219"/>
              <a:gd name="T104" fmla="*/ 2147483647 w 177"/>
              <a:gd name="T105" fmla="*/ 95788792 h 219"/>
              <a:gd name="T106" fmla="*/ 2147483647 w 177"/>
              <a:gd name="T107" fmla="*/ 27351755 h 219"/>
              <a:gd name="T108" fmla="*/ 2003523246 w 177"/>
              <a:gd name="T109" fmla="*/ 0 h 219"/>
              <a:gd name="T110" fmla="*/ 1838701910 w 177"/>
              <a:gd name="T111" fmla="*/ 27351755 h 219"/>
              <a:gd name="T112" fmla="*/ 1635815464 w 177"/>
              <a:gd name="T113" fmla="*/ 82112676 h 219"/>
              <a:gd name="T114" fmla="*/ 1407534399 w 177"/>
              <a:gd name="T115" fmla="*/ 150549713 h 219"/>
              <a:gd name="T116" fmla="*/ 1191977927 w 177"/>
              <a:gd name="T117" fmla="*/ 232719559 h 219"/>
              <a:gd name="T118" fmla="*/ 989091480 w 177"/>
              <a:gd name="T119" fmla="*/ 355860107 h 219"/>
              <a:gd name="T120" fmla="*/ 824215811 w 177"/>
              <a:gd name="T121" fmla="*/ 45170607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1" name="Freeform 562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1045134904 w 115"/>
              <a:gd name="T1" fmla="*/ 815795034 h 170"/>
              <a:gd name="T2" fmla="*/ 1077478160 w 115"/>
              <a:gd name="T3" fmla="*/ 1073461019 h 170"/>
              <a:gd name="T4" fmla="*/ 1055915990 w 115"/>
              <a:gd name="T5" fmla="*/ 1288094176 h 170"/>
              <a:gd name="T6" fmla="*/ 980496763 w 115"/>
              <a:gd name="T7" fmla="*/ 1474196110 h 170"/>
              <a:gd name="T8" fmla="*/ 862002009 w 115"/>
              <a:gd name="T9" fmla="*/ 1631648823 h 170"/>
              <a:gd name="T10" fmla="*/ 732677357 w 115"/>
              <a:gd name="T11" fmla="*/ 1789042781 h 170"/>
              <a:gd name="T12" fmla="*/ 581839125 w 115"/>
              <a:gd name="T13" fmla="*/ 1932170884 h 170"/>
              <a:gd name="T14" fmla="*/ 420219809 w 115"/>
              <a:gd name="T15" fmla="*/ 2075298988 h 170"/>
              <a:gd name="T16" fmla="*/ 290895157 w 115"/>
              <a:gd name="T17" fmla="*/ 2147483647 h 170"/>
              <a:gd name="T18" fmla="*/ 269381798 w 115"/>
              <a:gd name="T19" fmla="*/ 2147483647 h 170"/>
              <a:gd name="T20" fmla="*/ 247819407 w 115"/>
              <a:gd name="T21" fmla="*/ 2147483647 h 170"/>
              <a:gd name="T22" fmla="*/ 247819407 w 115"/>
              <a:gd name="T23" fmla="*/ 2147483647 h 170"/>
              <a:gd name="T24" fmla="*/ 280162883 w 115"/>
              <a:gd name="T25" fmla="*/ 2147483647 h 170"/>
              <a:gd name="T26" fmla="*/ 301676242 w 115"/>
              <a:gd name="T27" fmla="*/ 2147483647 h 170"/>
              <a:gd name="T28" fmla="*/ 334019718 w 115"/>
              <a:gd name="T29" fmla="*/ 2147483647 h 170"/>
              <a:gd name="T30" fmla="*/ 366362974 w 115"/>
              <a:gd name="T31" fmla="*/ 2147483647 h 170"/>
              <a:gd name="T32" fmla="*/ 398657638 w 115"/>
              <a:gd name="T33" fmla="*/ 2147483647 h 170"/>
              <a:gd name="T34" fmla="*/ 571058040 w 115"/>
              <a:gd name="T35" fmla="*/ 2147483647 h 170"/>
              <a:gd name="T36" fmla="*/ 743458442 w 115"/>
              <a:gd name="T37" fmla="*/ 2132538429 h 170"/>
              <a:gd name="T38" fmla="*/ 894296673 w 115"/>
              <a:gd name="T39" fmla="*/ 1960820105 h 170"/>
              <a:gd name="T40" fmla="*/ 1045134904 w 115"/>
              <a:gd name="T41" fmla="*/ 1760452559 h 170"/>
              <a:gd name="T42" fmla="*/ 1142116080 w 115"/>
              <a:gd name="T43" fmla="*/ 1545760161 h 170"/>
              <a:gd name="T44" fmla="*/ 1217535306 w 115"/>
              <a:gd name="T45" fmla="*/ 1302418786 h 170"/>
              <a:gd name="T46" fmla="*/ 1239097477 w 115"/>
              <a:gd name="T47" fmla="*/ 1044811799 h 170"/>
              <a:gd name="T48" fmla="*/ 1196021727 w 115"/>
              <a:gd name="T49" fmla="*/ 758555592 h 170"/>
              <a:gd name="T50" fmla="*/ 1088259245 w 115"/>
              <a:gd name="T51" fmla="*/ 558188047 h 170"/>
              <a:gd name="T52" fmla="*/ 958934593 w 115"/>
              <a:gd name="T53" fmla="*/ 372144869 h 170"/>
              <a:gd name="T54" fmla="*/ 775801918 w 115"/>
              <a:gd name="T55" fmla="*/ 214692155 h 170"/>
              <a:gd name="T56" fmla="*/ 592620210 w 115"/>
              <a:gd name="T57" fmla="*/ 114478883 h 170"/>
              <a:gd name="T58" fmla="*/ 398657638 w 115"/>
              <a:gd name="T59" fmla="*/ 28649220 h 170"/>
              <a:gd name="T60" fmla="*/ 226257237 w 115"/>
              <a:gd name="T61" fmla="*/ 0 h 170"/>
              <a:gd name="T62" fmla="*/ 96981397 w 115"/>
              <a:gd name="T63" fmla="*/ 14324610 h 170"/>
              <a:gd name="T64" fmla="*/ 0 w 115"/>
              <a:gd name="T65" fmla="*/ 71564052 h 170"/>
              <a:gd name="T66" fmla="*/ 161619317 w 115"/>
              <a:gd name="T67" fmla="*/ 143128104 h 170"/>
              <a:gd name="T68" fmla="*/ 323238633 w 115"/>
              <a:gd name="T69" fmla="*/ 186042935 h 170"/>
              <a:gd name="T70" fmla="*/ 463295558 w 115"/>
              <a:gd name="T71" fmla="*/ 229016765 h 170"/>
              <a:gd name="T72" fmla="*/ 614182602 w 115"/>
              <a:gd name="T73" fmla="*/ 286256207 h 170"/>
              <a:gd name="T74" fmla="*/ 754239527 w 115"/>
              <a:gd name="T75" fmla="*/ 372144869 h 170"/>
              <a:gd name="T76" fmla="*/ 872734503 w 115"/>
              <a:gd name="T77" fmla="*/ 472299142 h 170"/>
              <a:gd name="T78" fmla="*/ 980496763 w 115"/>
              <a:gd name="T79" fmla="*/ 615427488 h 170"/>
              <a:gd name="T80" fmla="*/ 1045134904 w 115"/>
              <a:gd name="T81" fmla="*/ 815795034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2" name="Freeform 563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954702945 w 289"/>
              <a:gd name="T1" fmla="*/ 887678814 h 352"/>
              <a:gd name="T2" fmla="*/ 509190900 w 289"/>
              <a:gd name="T3" fmla="*/ 1447584495 h 352"/>
              <a:gd name="T4" fmla="*/ 169746486 w 289"/>
              <a:gd name="T5" fmla="*/ 2130383499 h 352"/>
              <a:gd name="T6" fmla="*/ 0 w 289"/>
              <a:gd name="T7" fmla="*/ 2147483647 h 352"/>
              <a:gd name="T8" fmla="*/ 31815478 w 289"/>
              <a:gd name="T9" fmla="*/ 2147483647 h 352"/>
              <a:gd name="T10" fmla="*/ 106067412 w 289"/>
              <a:gd name="T11" fmla="*/ 2147483647 h 352"/>
              <a:gd name="T12" fmla="*/ 201561744 w 289"/>
              <a:gd name="T13" fmla="*/ 2147483647 h 352"/>
              <a:gd name="T14" fmla="*/ 328823434 w 289"/>
              <a:gd name="T15" fmla="*/ 2147483647 h 352"/>
              <a:gd name="T16" fmla="*/ 541006377 w 289"/>
              <a:gd name="T17" fmla="*/ 2147483647 h 352"/>
              <a:gd name="T18" fmla="*/ 827393135 w 289"/>
              <a:gd name="T19" fmla="*/ 2147483647 h 352"/>
              <a:gd name="T20" fmla="*/ 1135022291 w 289"/>
              <a:gd name="T21" fmla="*/ 2147483647 h 352"/>
              <a:gd name="T22" fmla="*/ 1453272645 w 289"/>
              <a:gd name="T23" fmla="*/ 2147483647 h 352"/>
              <a:gd name="T24" fmla="*/ 1771523000 w 289"/>
              <a:gd name="T25" fmla="*/ 2147483647 h 352"/>
              <a:gd name="T26" fmla="*/ 2100346434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1898784690 w 289"/>
              <a:gd name="T47" fmla="*/ 2147483647 h 352"/>
              <a:gd name="T48" fmla="*/ 1591155535 w 289"/>
              <a:gd name="T49" fmla="*/ 2147483647 h 352"/>
              <a:gd name="T50" fmla="*/ 1294147578 w 289"/>
              <a:gd name="T51" fmla="*/ 2147483647 h 352"/>
              <a:gd name="T52" fmla="*/ 1007760820 w 289"/>
              <a:gd name="T53" fmla="*/ 2147483647 h 352"/>
              <a:gd name="T54" fmla="*/ 721325723 w 289"/>
              <a:gd name="T55" fmla="*/ 2147483647 h 352"/>
              <a:gd name="T56" fmla="*/ 477375642 w 289"/>
              <a:gd name="T57" fmla="*/ 2147483647 h 352"/>
              <a:gd name="T58" fmla="*/ 339444633 w 289"/>
              <a:gd name="T59" fmla="*/ 2147483647 h 352"/>
              <a:gd name="T60" fmla="*/ 286435097 w 289"/>
              <a:gd name="T61" fmla="*/ 2147483647 h 352"/>
              <a:gd name="T62" fmla="*/ 360687031 w 289"/>
              <a:gd name="T63" fmla="*/ 2147483647 h 352"/>
              <a:gd name="T64" fmla="*/ 477375642 w 289"/>
              <a:gd name="T65" fmla="*/ 2089419058 h 352"/>
              <a:gd name="T66" fmla="*/ 647073789 w 289"/>
              <a:gd name="T67" fmla="*/ 1734336059 h 352"/>
              <a:gd name="T68" fmla="*/ 848635533 w 289"/>
              <a:gd name="T69" fmla="*/ 1406619815 h 352"/>
              <a:gd name="T70" fmla="*/ 1082012754 w 289"/>
              <a:gd name="T71" fmla="*/ 1119811123 h 352"/>
              <a:gd name="T72" fmla="*/ 1368399512 w 289"/>
              <a:gd name="T73" fmla="*/ 805749932 h 352"/>
              <a:gd name="T74" fmla="*/ 1718465344 w 289"/>
              <a:gd name="T75" fmla="*/ 518941001 h 352"/>
              <a:gd name="T76" fmla="*/ 2089725235 w 289"/>
              <a:gd name="T77" fmla="*/ 273153878 h 352"/>
              <a:gd name="T78" fmla="*/ 2147483647 w 289"/>
              <a:gd name="T79" fmla="*/ 81929121 h 352"/>
              <a:gd name="T80" fmla="*/ 2147483647 w 289"/>
              <a:gd name="T81" fmla="*/ 0 h 352"/>
              <a:gd name="T82" fmla="*/ 2100346434 w 289"/>
              <a:gd name="T83" fmla="*/ 68274307 h 352"/>
              <a:gd name="T84" fmla="*/ 1718465344 w 289"/>
              <a:gd name="T85" fmla="*/ 245787123 h 352"/>
              <a:gd name="T86" fmla="*/ 1347205234 w 289"/>
              <a:gd name="T87" fmla="*/ 491631374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3" name="Freeform 564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1124290561 h 235"/>
              <a:gd name="T2" fmla="*/ 2147483647 w 252"/>
              <a:gd name="T3" fmla="*/ 1327332580 h 235"/>
              <a:gd name="T4" fmla="*/ 2147483647 w 252"/>
              <a:gd name="T5" fmla="*/ 1561549480 h 235"/>
              <a:gd name="T6" fmla="*/ 2147483647 w 252"/>
              <a:gd name="T7" fmla="*/ 1811384689 h 235"/>
              <a:gd name="T8" fmla="*/ 2147483647 w 252"/>
              <a:gd name="T9" fmla="*/ 2076838708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34520977 w 252"/>
              <a:gd name="T23" fmla="*/ 2147483647 h 235"/>
              <a:gd name="T24" fmla="*/ 2017873745 w 252"/>
              <a:gd name="T25" fmla="*/ 2147483647 h 235"/>
              <a:gd name="T26" fmla="*/ 1994523661 w 252"/>
              <a:gd name="T27" fmla="*/ 2147483647 h 235"/>
              <a:gd name="T28" fmla="*/ 1982899986 w 252"/>
              <a:gd name="T29" fmla="*/ 2147483647 h 235"/>
              <a:gd name="T30" fmla="*/ 1994523661 w 252"/>
              <a:gd name="T31" fmla="*/ 2147483647 h 235"/>
              <a:gd name="T32" fmla="*/ 2017873745 w 252"/>
              <a:gd name="T33" fmla="*/ 2147483647 h 235"/>
              <a:gd name="T34" fmla="*/ 2052847277 w 252"/>
              <a:gd name="T35" fmla="*/ 2147483647 h 235"/>
              <a:gd name="T36" fmla="*/ 2099495964 w 252"/>
              <a:gd name="T37" fmla="*/ 2147483647 h 235"/>
              <a:gd name="T38" fmla="*/ 2146195905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045601590 h 235"/>
              <a:gd name="T52" fmla="*/ 2147483647 w 252"/>
              <a:gd name="T53" fmla="*/ 1686435966 h 235"/>
              <a:gd name="T54" fmla="*/ 2147483647 w 252"/>
              <a:gd name="T55" fmla="*/ 1327332580 h 235"/>
              <a:gd name="T56" fmla="*/ 2147483647 w 252"/>
              <a:gd name="T57" fmla="*/ 1015022634 h 235"/>
              <a:gd name="T58" fmla="*/ 2147483647 w 252"/>
              <a:gd name="T59" fmla="*/ 843217983 h 235"/>
              <a:gd name="T60" fmla="*/ 2147483647 w 252"/>
              <a:gd name="T61" fmla="*/ 702712938 h 235"/>
              <a:gd name="T62" fmla="*/ 2111170893 w 252"/>
              <a:gd name="T63" fmla="*/ 562145405 h 235"/>
              <a:gd name="T64" fmla="*/ 1912901441 w 252"/>
              <a:gd name="T65" fmla="*/ 452877478 h 235"/>
              <a:gd name="T66" fmla="*/ 1702957061 w 252"/>
              <a:gd name="T67" fmla="*/ 343547064 h 235"/>
              <a:gd name="T68" fmla="*/ 1481337525 w 252"/>
              <a:gd name="T69" fmla="*/ 265454019 h 235"/>
              <a:gd name="T70" fmla="*/ 1271393145 w 252"/>
              <a:gd name="T71" fmla="*/ 187360973 h 235"/>
              <a:gd name="T72" fmla="*/ 1049773609 w 252"/>
              <a:gd name="T73" fmla="*/ 109330414 h 235"/>
              <a:gd name="T74" fmla="*/ 851452904 w 252"/>
              <a:gd name="T75" fmla="*/ 62474487 h 235"/>
              <a:gd name="T76" fmla="*/ 664858380 w 252"/>
              <a:gd name="T77" fmla="*/ 31237118 h 235"/>
              <a:gd name="T78" fmla="*/ 489887532 w 252"/>
              <a:gd name="T79" fmla="*/ 0 h 235"/>
              <a:gd name="T80" fmla="*/ 326591613 w 252"/>
              <a:gd name="T81" fmla="*/ 0 h 235"/>
              <a:gd name="T82" fmla="*/ 198269452 w 252"/>
              <a:gd name="T83" fmla="*/ 0 h 235"/>
              <a:gd name="T84" fmla="*/ 93297148 w 252"/>
              <a:gd name="T85" fmla="*/ 15618559 h 235"/>
              <a:gd name="T86" fmla="*/ 34973532 w 252"/>
              <a:gd name="T87" fmla="*/ 46855927 h 235"/>
              <a:gd name="T88" fmla="*/ 0 w 252"/>
              <a:gd name="T89" fmla="*/ 78093046 h 235"/>
              <a:gd name="T90" fmla="*/ 116647232 w 252"/>
              <a:gd name="T91" fmla="*/ 109330414 h 235"/>
              <a:gd name="T92" fmla="*/ 256593068 w 252"/>
              <a:gd name="T93" fmla="*/ 124948973 h 235"/>
              <a:gd name="T94" fmla="*/ 384915229 w 252"/>
              <a:gd name="T95" fmla="*/ 171742414 h 235"/>
              <a:gd name="T96" fmla="*/ 536536220 w 252"/>
              <a:gd name="T97" fmla="*/ 202979532 h 235"/>
              <a:gd name="T98" fmla="*/ 699831913 w 252"/>
              <a:gd name="T99" fmla="*/ 234216900 h 235"/>
              <a:gd name="T100" fmla="*/ 851452904 w 252"/>
              <a:gd name="T101" fmla="*/ 265454019 h 235"/>
              <a:gd name="T102" fmla="*/ 1014748596 w 252"/>
              <a:gd name="T103" fmla="*/ 312309946 h 235"/>
              <a:gd name="T104" fmla="*/ 1189719445 w 252"/>
              <a:gd name="T105" fmla="*/ 359165624 h 235"/>
              <a:gd name="T106" fmla="*/ 1341340209 w 252"/>
              <a:gd name="T107" fmla="*/ 437258919 h 235"/>
              <a:gd name="T108" fmla="*/ 1516311057 w 252"/>
              <a:gd name="T109" fmla="*/ 499670919 h 235"/>
              <a:gd name="T110" fmla="*/ 1691281905 w 252"/>
              <a:gd name="T111" fmla="*/ 577763965 h 235"/>
              <a:gd name="T112" fmla="*/ 1854577825 w 252"/>
              <a:gd name="T113" fmla="*/ 671475570 h 235"/>
              <a:gd name="T114" fmla="*/ 2006198589 w 252"/>
              <a:gd name="T115" fmla="*/ 765124937 h 235"/>
              <a:gd name="T116" fmla="*/ 2147483647 w 252"/>
              <a:gd name="T117" fmla="*/ 858836542 h 235"/>
              <a:gd name="T118" fmla="*/ 2147483647 w 252"/>
              <a:gd name="T119" fmla="*/ 999404075 h 235"/>
              <a:gd name="T120" fmla="*/ 2147483647 w 252"/>
              <a:gd name="T121" fmla="*/ 1124290561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4" name="Freeform 565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1772117504 h 220"/>
              <a:gd name="T2" fmla="*/ 0 w 103"/>
              <a:gd name="T3" fmla="*/ 2037925979 h 220"/>
              <a:gd name="T4" fmla="*/ 49442030 w 103"/>
              <a:gd name="T5" fmla="*/ 2147483647 h 220"/>
              <a:gd name="T6" fmla="*/ 148272454 w 103"/>
              <a:gd name="T7" fmla="*/ 2147483647 h 220"/>
              <a:gd name="T8" fmla="*/ 271850595 w 103"/>
              <a:gd name="T9" fmla="*/ 2147483647 h 220"/>
              <a:gd name="T10" fmla="*/ 432523380 w 103"/>
              <a:gd name="T11" fmla="*/ 2147483647 h 220"/>
              <a:gd name="T12" fmla="*/ 617890707 w 103"/>
              <a:gd name="T13" fmla="*/ 2147483647 h 220"/>
              <a:gd name="T14" fmla="*/ 815604960 w 103"/>
              <a:gd name="T15" fmla="*/ 2147483647 h 220"/>
              <a:gd name="T16" fmla="*/ 1025666369 w 103"/>
              <a:gd name="T17" fmla="*/ 2147483647 h 220"/>
              <a:gd name="T18" fmla="*/ 1099802480 w 103"/>
              <a:gd name="T19" fmla="*/ 2147483647 h 220"/>
              <a:gd name="T20" fmla="*/ 1161591667 w 103"/>
              <a:gd name="T21" fmla="*/ 2147483647 h 220"/>
              <a:gd name="T22" fmla="*/ 1211033466 w 103"/>
              <a:gd name="T23" fmla="*/ 2147483647 h 220"/>
              <a:gd name="T24" fmla="*/ 1235727778 w 103"/>
              <a:gd name="T25" fmla="*/ 2147483647 h 220"/>
              <a:gd name="T26" fmla="*/ 1235727778 w 103"/>
              <a:gd name="T27" fmla="*/ 2147483647 h 220"/>
              <a:gd name="T28" fmla="*/ 1223380622 w 103"/>
              <a:gd name="T29" fmla="*/ 2147483647 h 220"/>
              <a:gd name="T30" fmla="*/ 1186339385 w 103"/>
              <a:gd name="T31" fmla="*/ 2147483647 h 220"/>
              <a:gd name="T32" fmla="*/ 1124550198 w 103"/>
              <a:gd name="T33" fmla="*/ 2147483647 h 220"/>
              <a:gd name="T34" fmla="*/ 914435384 w 103"/>
              <a:gd name="T35" fmla="*/ 2147483647 h 220"/>
              <a:gd name="T36" fmla="*/ 716721131 w 103"/>
              <a:gd name="T37" fmla="*/ 2147483647 h 220"/>
              <a:gd name="T38" fmla="*/ 556101521 w 103"/>
              <a:gd name="T39" fmla="*/ 2147483647 h 220"/>
              <a:gd name="T40" fmla="*/ 444870536 w 103"/>
              <a:gd name="T41" fmla="*/ 2147483647 h 220"/>
              <a:gd name="T42" fmla="*/ 370734424 w 103"/>
              <a:gd name="T43" fmla="*/ 2037925979 h 220"/>
              <a:gd name="T44" fmla="*/ 333639550 w 103"/>
              <a:gd name="T45" fmla="*/ 1786864456 h 220"/>
              <a:gd name="T46" fmla="*/ 333639550 w 103"/>
              <a:gd name="T47" fmla="*/ 1521055981 h 220"/>
              <a:gd name="T48" fmla="*/ 395428737 w 103"/>
              <a:gd name="T49" fmla="*/ 1225693005 h 220"/>
              <a:gd name="T50" fmla="*/ 481965410 w 103"/>
              <a:gd name="T51" fmla="*/ 1018993044 h 220"/>
              <a:gd name="T52" fmla="*/ 630237864 w 103"/>
              <a:gd name="T53" fmla="*/ 826980171 h 220"/>
              <a:gd name="T54" fmla="*/ 778510086 w 103"/>
              <a:gd name="T55" fmla="*/ 635027406 h 220"/>
              <a:gd name="T56" fmla="*/ 951530258 w 103"/>
              <a:gd name="T57" fmla="*/ 457821593 h 220"/>
              <a:gd name="T58" fmla="*/ 1099802480 w 103"/>
              <a:gd name="T59" fmla="*/ 310109928 h 220"/>
              <a:gd name="T60" fmla="*/ 1211033466 w 103"/>
              <a:gd name="T61" fmla="*/ 177205813 h 220"/>
              <a:gd name="T62" fmla="*/ 1272822652 w 103"/>
              <a:gd name="T63" fmla="*/ 73855710 h 220"/>
              <a:gd name="T64" fmla="*/ 1272822652 w 103"/>
              <a:gd name="T65" fmla="*/ 0 h 220"/>
              <a:gd name="T66" fmla="*/ 1136897354 w 103"/>
              <a:gd name="T67" fmla="*/ 59048405 h 220"/>
              <a:gd name="T68" fmla="*/ 951530258 w 103"/>
              <a:gd name="T69" fmla="*/ 177205813 h 220"/>
              <a:gd name="T70" fmla="*/ 753815774 w 103"/>
              <a:gd name="T71" fmla="*/ 369218686 h 220"/>
              <a:gd name="T72" fmla="*/ 543754365 w 103"/>
              <a:gd name="T73" fmla="*/ 590725953 h 220"/>
              <a:gd name="T74" fmla="*/ 358387268 w 103"/>
              <a:gd name="T75" fmla="*/ 841727122 h 220"/>
              <a:gd name="T76" fmla="*/ 197714253 w 103"/>
              <a:gd name="T77" fmla="*/ 1137090098 h 220"/>
              <a:gd name="T78" fmla="*/ 74136111 w 103"/>
              <a:gd name="T79" fmla="*/ 1447200026 h 220"/>
              <a:gd name="T80" fmla="*/ 0 w 103"/>
              <a:gd name="T81" fmla="*/ 1772117504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5" name="Freeform 566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1640634860 h 288"/>
              <a:gd name="T2" fmla="*/ 2147483647 w 220"/>
              <a:gd name="T3" fmla="*/ 1897456575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068404204 w 220"/>
              <a:gd name="T11" fmla="*/ 2147483647 h 288"/>
              <a:gd name="T12" fmla="*/ 1822177065 w 220"/>
              <a:gd name="T13" fmla="*/ 2147483647 h 288"/>
              <a:gd name="T14" fmla="*/ 1563579896 w 220"/>
              <a:gd name="T15" fmla="*/ 2147483647 h 288"/>
              <a:gd name="T16" fmla="*/ 1415886285 w 220"/>
              <a:gd name="T17" fmla="*/ 2147483647 h 288"/>
              <a:gd name="T18" fmla="*/ 1354302831 w 220"/>
              <a:gd name="T19" fmla="*/ 2147483647 h 288"/>
              <a:gd name="T20" fmla="*/ 1317352758 w 220"/>
              <a:gd name="T21" fmla="*/ 2147483647 h 288"/>
              <a:gd name="T22" fmla="*/ 1341986140 w 220"/>
              <a:gd name="T23" fmla="*/ 2147483647 h 288"/>
              <a:gd name="T24" fmla="*/ 1440466327 w 220"/>
              <a:gd name="T25" fmla="*/ 2147483647 h 288"/>
              <a:gd name="T26" fmla="*/ 1526683164 w 220"/>
              <a:gd name="T27" fmla="*/ 2147483647 h 288"/>
              <a:gd name="T28" fmla="*/ 1699010156 w 220"/>
              <a:gd name="T29" fmla="*/ 2147483647 h 288"/>
              <a:gd name="T30" fmla="*/ 198218736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011573285 h 288"/>
              <a:gd name="T40" fmla="*/ 2147483647 w 220"/>
              <a:gd name="T41" fmla="*/ 1583576384 h 288"/>
              <a:gd name="T42" fmla="*/ 2147483647 w 220"/>
              <a:gd name="T43" fmla="*/ 1226931985 h 288"/>
              <a:gd name="T44" fmla="*/ 1945290635 w 220"/>
              <a:gd name="T45" fmla="*/ 998639629 h 288"/>
              <a:gd name="T46" fmla="*/ 1649796733 w 220"/>
              <a:gd name="T47" fmla="*/ 798935326 h 288"/>
              <a:gd name="T48" fmla="*/ 1341986140 w 220"/>
              <a:gd name="T49" fmla="*/ 613466114 h 288"/>
              <a:gd name="T50" fmla="*/ 1021858856 w 220"/>
              <a:gd name="T51" fmla="*/ 413761568 h 288"/>
              <a:gd name="T52" fmla="*/ 726418064 w 220"/>
              <a:gd name="T53" fmla="*/ 242527689 h 288"/>
              <a:gd name="T54" fmla="*/ 443240853 w 220"/>
              <a:gd name="T55" fmla="*/ 99881619 h 288"/>
              <a:gd name="T56" fmla="*/ 221593756 w 220"/>
              <a:gd name="T57" fmla="*/ 14294026 h 288"/>
              <a:gd name="T58" fmla="*/ 49266764 w 220"/>
              <a:gd name="T59" fmla="*/ 0 h 288"/>
              <a:gd name="T60" fmla="*/ 110796878 w 220"/>
              <a:gd name="T61" fmla="*/ 99881619 h 288"/>
              <a:gd name="T62" fmla="*/ 381657398 w 220"/>
              <a:gd name="T63" fmla="*/ 256821715 h 288"/>
              <a:gd name="T64" fmla="*/ 664834609 w 220"/>
              <a:gd name="T65" fmla="*/ 413761568 h 288"/>
              <a:gd name="T66" fmla="*/ 948012051 w 220"/>
              <a:gd name="T67" fmla="*/ 570642728 h 288"/>
              <a:gd name="T68" fmla="*/ 1243505953 w 220"/>
              <a:gd name="T69" fmla="*/ 756111940 h 288"/>
              <a:gd name="T70" fmla="*/ 1526683164 w 220"/>
              <a:gd name="T71" fmla="*/ 941581153 h 288"/>
              <a:gd name="T72" fmla="*/ 1809860375 w 220"/>
              <a:gd name="T73" fmla="*/ 1169873751 h 288"/>
              <a:gd name="T74" fmla="*/ 2068404204 w 220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6" name="Freeform 567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795697492 w 1070"/>
              <a:gd name="T1" fmla="*/ 0 h 844"/>
              <a:gd name="T2" fmla="*/ 2147483647 w 1070"/>
              <a:gd name="T3" fmla="*/ 566697053 h 844"/>
              <a:gd name="T4" fmla="*/ 2147483647 w 1070"/>
              <a:gd name="T5" fmla="*/ 2147483647 h 844"/>
              <a:gd name="T6" fmla="*/ 0 w 1070"/>
              <a:gd name="T7" fmla="*/ 1822801928 h 844"/>
              <a:gd name="T8" fmla="*/ 795697492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7" name="Freeform 568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550086715 w 819"/>
              <a:gd name="T1" fmla="*/ 0 h 333"/>
              <a:gd name="T2" fmla="*/ 2147483647 w 819"/>
              <a:gd name="T3" fmla="*/ 406628543 h 333"/>
              <a:gd name="T4" fmla="*/ 975388059 w 819"/>
              <a:gd name="T5" fmla="*/ 286685481 h 333"/>
              <a:gd name="T6" fmla="*/ 0 w 819"/>
              <a:gd name="T7" fmla="*/ 974129044 h 333"/>
              <a:gd name="T8" fmla="*/ 550086715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8" name="Freeform 569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189695224 w 1083"/>
              <a:gd name="T1" fmla="*/ 0 h 306"/>
              <a:gd name="T2" fmla="*/ 2147483647 w 1083"/>
              <a:gd name="T3" fmla="*/ 799997881 h 306"/>
              <a:gd name="T4" fmla="*/ 2147483647 w 1083"/>
              <a:gd name="T5" fmla="*/ 937934366 h 306"/>
              <a:gd name="T6" fmla="*/ 0 w 1083"/>
              <a:gd name="T7" fmla="*/ 85817262 h 306"/>
              <a:gd name="T8" fmla="*/ 189695224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9" name="Freeform 570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9975282 w 1088"/>
              <a:gd name="T1" fmla="*/ 0 h 311"/>
              <a:gd name="T2" fmla="*/ 2147483647 w 1088"/>
              <a:gd name="T3" fmla="*/ 759119530 h 311"/>
              <a:gd name="T4" fmla="*/ 2147483647 w 1088"/>
              <a:gd name="T5" fmla="*/ 908018168 h 311"/>
              <a:gd name="T6" fmla="*/ 0 w 1088"/>
              <a:gd name="T7" fmla="*/ 99258994 h 311"/>
              <a:gd name="T8" fmla="*/ 219975282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0" name="Freeform 571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84640370 w 164"/>
              <a:gd name="T1" fmla="*/ 2310209 h 72"/>
              <a:gd name="T2" fmla="*/ 111082873 w 164"/>
              <a:gd name="T3" fmla="*/ 2310209 h 72"/>
              <a:gd name="T4" fmla="*/ 185128016 w 164"/>
              <a:gd name="T5" fmla="*/ 0 h 72"/>
              <a:gd name="T6" fmla="*/ 285646154 w 164"/>
              <a:gd name="T7" fmla="*/ 0 h 72"/>
              <a:gd name="T8" fmla="*/ 412606622 w 164"/>
              <a:gd name="T9" fmla="*/ 4637749 h 72"/>
              <a:gd name="T10" fmla="*/ 550131998 w 164"/>
              <a:gd name="T11" fmla="*/ 16205994 h 72"/>
              <a:gd name="T12" fmla="*/ 677062323 w 164"/>
              <a:gd name="T13" fmla="*/ 39359946 h 72"/>
              <a:gd name="T14" fmla="*/ 788145196 w 164"/>
              <a:gd name="T15" fmla="*/ 71771933 h 72"/>
              <a:gd name="T16" fmla="*/ 867503024 w 164"/>
              <a:gd name="T17" fmla="*/ 118079837 h 72"/>
              <a:gd name="T18" fmla="*/ 867503024 w 164"/>
              <a:gd name="T19" fmla="*/ 120389915 h 72"/>
              <a:gd name="T20" fmla="*/ 867503024 w 164"/>
              <a:gd name="T21" fmla="*/ 131975622 h 72"/>
              <a:gd name="T22" fmla="*/ 862220656 w 164"/>
              <a:gd name="T23" fmla="*/ 143543867 h 72"/>
              <a:gd name="T24" fmla="*/ 851625429 w 164"/>
              <a:gd name="T25" fmla="*/ 155129574 h 72"/>
              <a:gd name="T26" fmla="*/ 825182926 w 164"/>
              <a:gd name="T27" fmla="*/ 164387742 h 72"/>
              <a:gd name="T28" fmla="*/ 788145196 w 164"/>
              <a:gd name="T29" fmla="*/ 166697819 h 72"/>
              <a:gd name="T30" fmla="*/ 729977647 w 164"/>
              <a:gd name="T31" fmla="*/ 164387742 h 72"/>
              <a:gd name="T32" fmla="*/ 655902187 w 164"/>
              <a:gd name="T33" fmla="*/ 150491825 h 72"/>
              <a:gd name="T34" fmla="*/ 655902187 w 164"/>
              <a:gd name="T35" fmla="*/ 145854076 h 72"/>
              <a:gd name="T36" fmla="*/ 650619645 w 164"/>
              <a:gd name="T37" fmla="*/ 136595908 h 72"/>
              <a:gd name="T38" fmla="*/ 634772368 w 164"/>
              <a:gd name="T39" fmla="*/ 120389915 h 72"/>
              <a:gd name="T40" fmla="*/ 597734638 w 164"/>
              <a:gd name="T41" fmla="*/ 104183921 h 72"/>
              <a:gd name="T42" fmla="*/ 528972037 w 164"/>
              <a:gd name="T43" fmla="*/ 87977927 h 72"/>
              <a:gd name="T44" fmla="*/ 428453898 w 164"/>
              <a:gd name="T45" fmla="*/ 74082143 h 72"/>
              <a:gd name="T46" fmla="*/ 290928522 w 164"/>
              <a:gd name="T47" fmla="*/ 67134184 h 72"/>
              <a:gd name="T48" fmla="*/ 105800506 w 164"/>
              <a:gd name="T49" fmla="*/ 67134184 h 72"/>
              <a:gd name="T50" fmla="*/ 95205279 w 164"/>
              <a:gd name="T51" fmla="*/ 67134184 h 72"/>
              <a:gd name="T52" fmla="*/ 74045143 w 164"/>
              <a:gd name="T53" fmla="*/ 62513898 h 72"/>
              <a:gd name="T54" fmla="*/ 47602639 w 164"/>
              <a:gd name="T55" fmla="*/ 57876149 h 72"/>
              <a:gd name="T56" fmla="*/ 21160136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26442504 w 164"/>
              <a:gd name="T63" fmla="*/ 16205994 h 72"/>
              <a:gd name="T64" fmla="*/ 84640370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1" name="Freeform 572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84220055 w 146"/>
              <a:gd name="T1" fmla="*/ 0 h 109"/>
              <a:gd name="T2" fmla="*/ 265290192 w 146"/>
              <a:gd name="T3" fmla="*/ 0 h 109"/>
              <a:gd name="T4" fmla="*/ 221075160 w 146"/>
              <a:gd name="T5" fmla="*/ 9269544 h 109"/>
              <a:gd name="T6" fmla="*/ 164217544 w 146"/>
              <a:gd name="T7" fmla="*/ 21614614 h 109"/>
              <a:gd name="T8" fmla="*/ 94751356 w 146"/>
              <a:gd name="T9" fmla="*/ 43250491 h 109"/>
              <a:gd name="T10" fmla="*/ 37893740 w 146"/>
              <a:gd name="T11" fmla="*/ 74134648 h 109"/>
              <a:gd name="T12" fmla="*/ 6321292 w 146"/>
              <a:gd name="T13" fmla="*/ 120482220 h 109"/>
              <a:gd name="T14" fmla="*/ 0 w 146"/>
              <a:gd name="T15" fmla="*/ 182271653 h 109"/>
              <a:gd name="T16" fmla="*/ 37893740 w 146"/>
              <a:gd name="T17" fmla="*/ 262600172 h 109"/>
              <a:gd name="T18" fmla="*/ 536867478 w 146"/>
              <a:gd name="T19" fmla="*/ 336734966 h 109"/>
              <a:gd name="T20" fmla="*/ 530546186 w 146"/>
              <a:gd name="T21" fmla="*/ 321292814 h 109"/>
              <a:gd name="T22" fmla="*/ 530546186 w 146"/>
              <a:gd name="T23" fmla="*/ 287311867 h 109"/>
              <a:gd name="T24" fmla="*/ 530546186 w 146"/>
              <a:gd name="T25" fmla="*/ 234791833 h 109"/>
              <a:gd name="T26" fmla="*/ 549510247 w 146"/>
              <a:gd name="T27" fmla="*/ 179174862 h 109"/>
              <a:gd name="T28" fmla="*/ 587403987 w 146"/>
              <a:gd name="T29" fmla="*/ 123579010 h 109"/>
              <a:gd name="T30" fmla="*/ 656869990 w 146"/>
              <a:gd name="T31" fmla="*/ 83404192 h 109"/>
              <a:gd name="T32" fmla="*/ 764264114 w 146"/>
              <a:gd name="T33" fmla="*/ 61789578 h 109"/>
              <a:gd name="T34" fmla="*/ 922160181 w 146"/>
              <a:gd name="T35" fmla="*/ 71058976 h 109"/>
              <a:gd name="T36" fmla="*/ 284220055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2" name="Freeform 573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84198988 w 146"/>
              <a:gd name="T1" fmla="*/ 0 h 107"/>
              <a:gd name="T2" fmla="*/ 265236369 w 146"/>
              <a:gd name="T3" fmla="*/ 0 h 107"/>
              <a:gd name="T4" fmla="*/ 221024639 w 146"/>
              <a:gd name="T5" fmla="*/ 6537533 h 107"/>
              <a:gd name="T6" fmla="*/ 157884486 w 146"/>
              <a:gd name="T7" fmla="*/ 19590640 h 107"/>
              <a:gd name="T8" fmla="*/ 94744333 w 146"/>
              <a:gd name="T9" fmla="*/ 39181429 h 107"/>
              <a:gd name="T10" fmla="*/ 37890857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37890857 w 146"/>
              <a:gd name="T17" fmla="*/ 277593662 h 107"/>
              <a:gd name="T18" fmla="*/ 530506934 w 146"/>
              <a:gd name="T19" fmla="*/ 349440797 h 107"/>
              <a:gd name="T20" fmla="*/ 524186061 w 146"/>
              <a:gd name="T21" fmla="*/ 336387689 h 107"/>
              <a:gd name="T22" fmla="*/ 524186061 w 146"/>
              <a:gd name="T23" fmla="*/ 297184303 h 107"/>
              <a:gd name="T24" fmla="*/ 524186061 w 146"/>
              <a:gd name="T25" fmla="*/ 244927808 h 107"/>
              <a:gd name="T26" fmla="*/ 543114484 w 146"/>
              <a:gd name="T27" fmla="*/ 182875846 h 107"/>
              <a:gd name="T28" fmla="*/ 581039537 w 146"/>
              <a:gd name="T29" fmla="*/ 130641310 h 107"/>
              <a:gd name="T30" fmla="*/ 650500563 w 146"/>
              <a:gd name="T31" fmla="*/ 88180136 h 107"/>
              <a:gd name="T32" fmla="*/ 764173319 w 146"/>
              <a:gd name="T33" fmla="*/ 62051814 h 107"/>
              <a:gd name="T34" fmla="*/ 922057805 w 146"/>
              <a:gd name="T35" fmla="*/ 75105070 h 107"/>
              <a:gd name="T36" fmla="*/ 284198988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3" name="Freeform 574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130414765 h 182"/>
              <a:gd name="T2" fmla="*/ 2147483647 w 629"/>
              <a:gd name="T3" fmla="*/ 593429790 h 182"/>
              <a:gd name="T4" fmla="*/ 2147483647 w 629"/>
              <a:gd name="T5" fmla="*/ 463015025 h 182"/>
              <a:gd name="T6" fmla="*/ 159899335 w 629"/>
              <a:gd name="T7" fmla="*/ 0 h 182"/>
              <a:gd name="T8" fmla="*/ 0 w 629"/>
              <a:gd name="T9" fmla="*/ 130414765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4" name="Freeform 575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76955211 h 170"/>
              <a:gd name="T2" fmla="*/ 2147483647 w 606"/>
              <a:gd name="T3" fmla="*/ 467244818 h 170"/>
              <a:gd name="T4" fmla="*/ 2147483647 w 606"/>
              <a:gd name="T5" fmla="*/ 390289607 h 170"/>
              <a:gd name="T6" fmla="*/ 27047619 w 606"/>
              <a:gd name="T7" fmla="*/ 0 h 170"/>
              <a:gd name="T8" fmla="*/ 0 w 606"/>
              <a:gd name="T9" fmla="*/ 7695521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5" name="Freeform 576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76948758 h 170"/>
              <a:gd name="T2" fmla="*/ 2147483647 w 606"/>
              <a:gd name="T3" fmla="*/ 467185977 h 170"/>
              <a:gd name="T4" fmla="*/ 2147483647 w 606"/>
              <a:gd name="T5" fmla="*/ 390237219 h 170"/>
              <a:gd name="T6" fmla="*/ 27047619 w 606"/>
              <a:gd name="T7" fmla="*/ 0 h 170"/>
              <a:gd name="T8" fmla="*/ 0 w 606"/>
              <a:gd name="T9" fmla="*/ 7694875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6" name="AutoShape 577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7" name="Freeform 578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664005 h 1904"/>
              <a:gd name="T6" fmla="*/ 2147483647 w 1894"/>
              <a:gd name="T7" fmla="*/ 11015922 h 1904"/>
              <a:gd name="T8" fmla="*/ 2147483647 w 1894"/>
              <a:gd name="T9" fmla="*/ 22007936 h 1904"/>
              <a:gd name="T10" fmla="*/ 2147483647 w 1894"/>
              <a:gd name="T11" fmla="*/ 36687863 h 1904"/>
              <a:gd name="T12" fmla="*/ 2147483647 w 1894"/>
              <a:gd name="T13" fmla="*/ 62383712 h 1904"/>
              <a:gd name="T14" fmla="*/ 2147483647 w 1894"/>
              <a:gd name="T15" fmla="*/ 95407570 h 1904"/>
              <a:gd name="T16" fmla="*/ 2147483647 w 1894"/>
              <a:gd name="T17" fmla="*/ 139447350 h 1904"/>
              <a:gd name="T18" fmla="*/ 2147483647 w 1894"/>
              <a:gd name="T19" fmla="*/ 201854817 h 1904"/>
              <a:gd name="T20" fmla="*/ 2147483647 w 1894"/>
              <a:gd name="T21" fmla="*/ 267902533 h 1904"/>
              <a:gd name="T22" fmla="*/ 2147483647 w 1894"/>
              <a:gd name="T23" fmla="*/ 355982094 h 1904"/>
              <a:gd name="T24" fmla="*/ 2147483647 w 1894"/>
              <a:gd name="T25" fmla="*/ 458741581 h 1904"/>
              <a:gd name="T26" fmla="*/ 2147483647 w 1894"/>
              <a:gd name="T27" fmla="*/ 583509005 h 1904"/>
              <a:gd name="T28" fmla="*/ 2147483647 w 1894"/>
              <a:gd name="T29" fmla="*/ 722980110 h 1904"/>
              <a:gd name="T30" fmla="*/ 2147483647 w 1894"/>
              <a:gd name="T31" fmla="*/ 884459151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1867894133 w 1894"/>
              <a:gd name="T67" fmla="*/ 2147483647 h 1904"/>
              <a:gd name="T68" fmla="*/ 1454046198 w 1894"/>
              <a:gd name="T69" fmla="*/ 2147483647 h 1904"/>
              <a:gd name="T70" fmla="*/ 1043925017 w 1894"/>
              <a:gd name="T71" fmla="*/ 2147483647 h 1904"/>
              <a:gd name="T72" fmla="*/ 641281691 w 1894"/>
              <a:gd name="T73" fmla="*/ 2147483647 h 1904"/>
              <a:gd name="T74" fmla="*/ 249794749 w 1894"/>
              <a:gd name="T75" fmla="*/ 2147483647 h 1904"/>
              <a:gd name="T76" fmla="*/ 59653505 w 1894"/>
              <a:gd name="T77" fmla="*/ 2147483647 h 1904"/>
              <a:gd name="T78" fmla="*/ 29814813 w 1894"/>
              <a:gd name="T79" fmla="*/ 2147483647 h 1904"/>
              <a:gd name="T80" fmla="*/ 0 w 1894"/>
              <a:gd name="T81" fmla="*/ 2147483647 h 1904"/>
              <a:gd name="T82" fmla="*/ 14907329 w 1894"/>
              <a:gd name="T83" fmla="*/ 2147483647 h 1904"/>
              <a:gd name="T84" fmla="*/ 1446592533 w 1894"/>
              <a:gd name="T85" fmla="*/ 2147483647 h 1904"/>
              <a:gd name="T86" fmla="*/ 1439138714 w 1894"/>
              <a:gd name="T87" fmla="*/ 2147483647 h 1904"/>
              <a:gd name="T88" fmla="*/ 1454046198 w 1894"/>
              <a:gd name="T89" fmla="*/ 2147483647 h 1904"/>
              <a:gd name="T90" fmla="*/ 1536060696 w 1894"/>
              <a:gd name="T91" fmla="*/ 2147483647 h 1904"/>
              <a:gd name="T92" fmla="*/ 1744860213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8" name="Freeform 579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149013768 w 1106"/>
              <a:gd name="T1" fmla="*/ 0 h 331"/>
              <a:gd name="T2" fmla="*/ 2147483647 w 1106"/>
              <a:gd name="T3" fmla="*/ 910399910 h 331"/>
              <a:gd name="T4" fmla="*/ 2147483647 w 1106"/>
              <a:gd name="T5" fmla="*/ 1087886372 h 331"/>
              <a:gd name="T6" fmla="*/ 0 w 1106"/>
              <a:gd name="T7" fmla="*/ 118309539 h 331"/>
              <a:gd name="T8" fmla="*/ 149013768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9" name="Freeform 580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1343273518 h 505"/>
              <a:gd name="T2" fmla="*/ 2147483647 w 1285"/>
              <a:gd name="T3" fmla="*/ 1336420346 h 505"/>
              <a:gd name="T4" fmla="*/ 2147483647 w 1285"/>
              <a:gd name="T5" fmla="*/ 1322668434 h 505"/>
              <a:gd name="T6" fmla="*/ 2147483647 w 1285"/>
              <a:gd name="T7" fmla="*/ 1298625297 h 505"/>
              <a:gd name="T8" fmla="*/ 2147483647 w 1285"/>
              <a:gd name="T9" fmla="*/ 1267706204 h 505"/>
              <a:gd name="T10" fmla="*/ 2147483647 w 1285"/>
              <a:gd name="T11" fmla="*/ 1219597145 h 505"/>
              <a:gd name="T12" fmla="*/ 2147483647 w 1285"/>
              <a:gd name="T13" fmla="*/ 1168072969 h 505"/>
              <a:gd name="T14" fmla="*/ 2147483647 w 1285"/>
              <a:gd name="T15" fmla="*/ 1106234632 h 505"/>
              <a:gd name="T16" fmla="*/ 2147483647 w 1285"/>
              <a:gd name="T17" fmla="*/ 1027206480 h 505"/>
              <a:gd name="T18" fmla="*/ 2147483647 w 1285"/>
              <a:gd name="T19" fmla="*/ 937887254 h 505"/>
              <a:gd name="T20" fmla="*/ 2147483647 w 1285"/>
              <a:gd name="T21" fmla="*/ 838253868 h 505"/>
              <a:gd name="T22" fmla="*/ 1780262972 w 1285"/>
              <a:gd name="T23" fmla="*/ 718015398 h 505"/>
              <a:gd name="T24" fmla="*/ 1372924123 w 1285"/>
              <a:gd name="T25" fmla="*/ 587463070 h 505"/>
              <a:gd name="T26" fmla="*/ 976876647 w 1285"/>
              <a:gd name="T27" fmla="*/ 439743410 h 505"/>
              <a:gd name="T28" fmla="*/ 584633381 w 1285"/>
              <a:gd name="T29" fmla="*/ 278271989 h 505"/>
              <a:gd name="T30" fmla="*/ 207437288 w 1285"/>
              <a:gd name="T31" fmla="*/ 96195333 h 505"/>
              <a:gd name="T32" fmla="*/ 22631311 w 1285"/>
              <a:gd name="T33" fmla="*/ 13751912 h 505"/>
              <a:gd name="T34" fmla="*/ 7535728 w 1285"/>
              <a:gd name="T35" fmla="*/ 109947245 h 505"/>
              <a:gd name="T36" fmla="*/ 0 w 1285"/>
              <a:gd name="T37" fmla="*/ 261104808 h 505"/>
              <a:gd name="T38" fmla="*/ 30167039 w 1285"/>
              <a:gd name="T39" fmla="*/ 412262370 h 505"/>
              <a:gd name="T40" fmla="*/ 71673861 w 1285"/>
              <a:gd name="T41" fmla="*/ 477538610 h 505"/>
              <a:gd name="T42" fmla="*/ 105620672 w 1285"/>
              <a:gd name="T43" fmla="*/ 494705791 h 505"/>
              <a:gd name="T44" fmla="*/ 177270249 w 1285"/>
              <a:gd name="T45" fmla="*/ 532500840 h 505"/>
              <a:gd name="T46" fmla="*/ 282891077 w 1285"/>
              <a:gd name="T47" fmla="*/ 584025017 h 505"/>
              <a:gd name="T48" fmla="*/ 422434432 w 1285"/>
              <a:gd name="T49" fmla="*/ 652739310 h 505"/>
              <a:gd name="T50" fmla="*/ 599704837 w 1285"/>
              <a:gd name="T51" fmla="*/ 728329408 h 505"/>
              <a:gd name="T52" fmla="*/ 810922053 w 1285"/>
              <a:gd name="T53" fmla="*/ 817648785 h 505"/>
              <a:gd name="T54" fmla="*/ 1059866163 w 1285"/>
              <a:gd name="T55" fmla="*/ 917282020 h 505"/>
              <a:gd name="T56" fmla="*/ 1350292812 w 1285"/>
              <a:gd name="T57" fmla="*/ 1016915406 h 505"/>
              <a:gd name="T58" fmla="*/ 1670886500 w 1285"/>
              <a:gd name="T59" fmla="*/ 1119963910 h 505"/>
              <a:gd name="T60" fmla="*/ 2036742810 w 1285"/>
              <a:gd name="T61" fmla="*/ 1226473101 h 505"/>
              <a:gd name="T62" fmla="*/ 2147483647 w 1285"/>
              <a:gd name="T63" fmla="*/ 1329544390 h 505"/>
              <a:gd name="T64" fmla="*/ 2147483647 w 1285"/>
              <a:gd name="T65" fmla="*/ 1429177776 h 505"/>
              <a:gd name="T66" fmla="*/ 2147483647 w 1285"/>
              <a:gd name="T67" fmla="*/ 1525372958 h 505"/>
              <a:gd name="T68" fmla="*/ 2147483647 w 1285"/>
              <a:gd name="T69" fmla="*/ 1621568291 h 505"/>
              <a:gd name="T70" fmla="*/ 2147483647 w 1285"/>
              <a:gd name="T71" fmla="*/ 1697135755 h 505"/>
              <a:gd name="T72" fmla="*/ 2147483647 w 1285"/>
              <a:gd name="T73" fmla="*/ 1728054848 h 505"/>
              <a:gd name="T74" fmla="*/ 2147483647 w 1285"/>
              <a:gd name="T75" fmla="*/ 1673092618 h 505"/>
              <a:gd name="T76" fmla="*/ 2147483647 w 1285"/>
              <a:gd name="T77" fmla="*/ 1566583276 h 505"/>
              <a:gd name="T78" fmla="*/ 2147483647 w 1285"/>
              <a:gd name="T79" fmla="*/ 1425739723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0" name="AutoShape 581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1" name="Freeform 582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1071820966 w 179"/>
              <a:gd name="T1" fmla="*/ 518592065 h 216"/>
              <a:gd name="T2" fmla="*/ 833682595 w 179"/>
              <a:gd name="T3" fmla="*/ 685342535 h 216"/>
              <a:gd name="T4" fmla="*/ 646479485 w 179"/>
              <a:gd name="T5" fmla="*/ 870504037 h 216"/>
              <a:gd name="T6" fmla="*/ 459342473 w 179"/>
              <a:gd name="T7" fmla="*/ 1092767796 h 216"/>
              <a:gd name="T8" fmla="*/ 306272296 w 179"/>
              <a:gd name="T9" fmla="*/ 1333582815 h 216"/>
              <a:gd name="T10" fmla="*/ 170136644 w 179"/>
              <a:gd name="T11" fmla="*/ 1592878715 h 216"/>
              <a:gd name="T12" fmla="*/ 85068193 w 179"/>
              <a:gd name="T13" fmla="*/ 1870725875 h 216"/>
              <a:gd name="T14" fmla="*/ 34000992 w 179"/>
              <a:gd name="T15" fmla="*/ 2147483647 h 216"/>
              <a:gd name="T16" fmla="*/ 0 w 179"/>
              <a:gd name="T17" fmla="*/ 2147483647 h 216"/>
              <a:gd name="T18" fmla="*/ 34000992 w 179"/>
              <a:gd name="T19" fmla="*/ 2147483647 h 216"/>
              <a:gd name="T20" fmla="*/ 170136644 w 179"/>
              <a:gd name="T21" fmla="*/ 2147483647 h 216"/>
              <a:gd name="T22" fmla="*/ 391274647 w 179"/>
              <a:gd name="T23" fmla="*/ 2147483647 h 216"/>
              <a:gd name="T24" fmla="*/ 680546576 w 179"/>
              <a:gd name="T25" fmla="*/ 2147483647 h 216"/>
              <a:gd name="T26" fmla="*/ 1003819239 w 179"/>
              <a:gd name="T27" fmla="*/ 2147483647 h 216"/>
              <a:gd name="T28" fmla="*/ 1344026428 w 179"/>
              <a:gd name="T29" fmla="*/ 2147483647 h 216"/>
              <a:gd name="T30" fmla="*/ 1701366182 w 179"/>
              <a:gd name="T31" fmla="*/ 2147483647 h 216"/>
              <a:gd name="T32" fmla="*/ 2041573371 w 179"/>
              <a:gd name="T33" fmla="*/ 2147483647 h 216"/>
              <a:gd name="T34" fmla="*/ 210964119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3708288 w 179"/>
              <a:gd name="T45" fmla="*/ 2147483647 h 216"/>
              <a:gd name="T46" fmla="*/ 2058639838 w 179"/>
              <a:gd name="T47" fmla="*/ 2147483647 h 216"/>
              <a:gd name="T48" fmla="*/ 1973571644 w 179"/>
              <a:gd name="T49" fmla="*/ 2147483647 h 216"/>
              <a:gd name="T50" fmla="*/ 1786434633 w 179"/>
              <a:gd name="T51" fmla="*/ 2147483647 h 216"/>
              <a:gd name="T52" fmla="*/ 1616297989 w 179"/>
              <a:gd name="T53" fmla="*/ 2147483647 h 216"/>
              <a:gd name="T54" fmla="*/ 1429094621 w 179"/>
              <a:gd name="T55" fmla="*/ 2147483647 h 216"/>
              <a:gd name="T56" fmla="*/ 1276024701 w 179"/>
              <a:gd name="T57" fmla="*/ 2147483647 h 216"/>
              <a:gd name="T58" fmla="*/ 1105888057 w 179"/>
              <a:gd name="T59" fmla="*/ 2147483647 h 216"/>
              <a:gd name="T60" fmla="*/ 952751780 w 179"/>
              <a:gd name="T61" fmla="*/ 2147483647 h 216"/>
              <a:gd name="T62" fmla="*/ 799615761 w 179"/>
              <a:gd name="T63" fmla="*/ 2147483647 h 216"/>
              <a:gd name="T64" fmla="*/ 663545951 w 179"/>
              <a:gd name="T65" fmla="*/ 2147483647 h 216"/>
              <a:gd name="T66" fmla="*/ 612478493 w 179"/>
              <a:gd name="T67" fmla="*/ 2147483647 h 216"/>
              <a:gd name="T68" fmla="*/ 748614402 w 179"/>
              <a:gd name="T69" fmla="*/ 1667013377 h 216"/>
              <a:gd name="T70" fmla="*/ 1037820231 w 179"/>
              <a:gd name="T71" fmla="*/ 1240967006 h 216"/>
              <a:gd name="T72" fmla="*/ 1429094621 w 179"/>
              <a:gd name="T73" fmla="*/ 870504037 h 216"/>
              <a:gd name="T74" fmla="*/ 1854436360 w 179"/>
              <a:gd name="T75" fmla="*/ 592726727 h 216"/>
              <a:gd name="T76" fmla="*/ 2147483647 w 179"/>
              <a:gd name="T77" fmla="*/ 388944115 h 216"/>
              <a:gd name="T78" fmla="*/ 2147483647 w 179"/>
              <a:gd name="T79" fmla="*/ 222263758 h 216"/>
              <a:gd name="T80" fmla="*/ 2147483647 w 179"/>
              <a:gd name="T81" fmla="*/ 92615808 h 216"/>
              <a:gd name="T82" fmla="*/ 2147483647 w 179"/>
              <a:gd name="T83" fmla="*/ 18551260 h 216"/>
              <a:gd name="T84" fmla="*/ 2147483647 w 179"/>
              <a:gd name="T85" fmla="*/ 0 h 216"/>
              <a:gd name="T86" fmla="*/ 2147483647 w 179"/>
              <a:gd name="T87" fmla="*/ 37032406 h 216"/>
              <a:gd name="T88" fmla="*/ 2109641197 w 179"/>
              <a:gd name="T89" fmla="*/ 92615808 h 216"/>
              <a:gd name="T90" fmla="*/ 1837435735 w 179"/>
              <a:gd name="T91" fmla="*/ 185231617 h 216"/>
              <a:gd name="T92" fmla="*/ 1565230530 w 179"/>
              <a:gd name="T93" fmla="*/ 277847160 h 216"/>
              <a:gd name="T94" fmla="*/ 1310025436 w 179"/>
              <a:gd name="T95" fmla="*/ 407495375 h 216"/>
              <a:gd name="T96" fmla="*/ 1071820966 w 179"/>
              <a:gd name="T97" fmla="*/ 518592065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2" name="Freeform 583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1511863395 w 114"/>
              <a:gd name="T1" fmla="*/ 1018703248 h 168"/>
              <a:gd name="T2" fmla="*/ 1590588523 w 114"/>
              <a:gd name="T3" fmla="*/ 1333582815 h 168"/>
              <a:gd name="T4" fmla="*/ 1574881297 w 114"/>
              <a:gd name="T5" fmla="*/ 1629911121 h 168"/>
              <a:gd name="T6" fmla="*/ 1448908409 w 114"/>
              <a:gd name="T7" fmla="*/ 1870725875 h 168"/>
              <a:gd name="T8" fmla="*/ 1291394988 w 114"/>
              <a:gd name="T9" fmla="*/ 2074438637 h 168"/>
              <a:gd name="T10" fmla="*/ 1086634058 w 114"/>
              <a:gd name="T11" fmla="*/ 2147483647 h 168"/>
              <a:gd name="T12" fmla="*/ 850458424 w 114"/>
              <a:gd name="T13" fmla="*/ 2147483647 h 168"/>
              <a:gd name="T14" fmla="*/ 629927353 w 114"/>
              <a:gd name="T15" fmla="*/ 2147483647 h 168"/>
              <a:gd name="T16" fmla="*/ 425229338 w 114"/>
              <a:gd name="T17" fmla="*/ 2147483647 h 168"/>
              <a:gd name="T18" fmla="*/ 393688804 w 114"/>
              <a:gd name="T19" fmla="*/ 2147483647 h 168"/>
              <a:gd name="T20" fmla="*/ 377981578 w 114"/>
              <a:gd name="T21" fmla="*/ 2147483647 h 168"/>
              <a:gd name="T22" fmla="*/ 377981578 w 114"/>
              <a:gd name="T23" fmla="*/ 2147483647 h 168"/>
              <a:gd name="T24" fmla="*/ 393688804 w 114"/>
              <a:gd name="T25" fmla="*/ 2147483647 h 168"/>
              <a:gd name="T26" fmla="*/ 440936564 w 114"/>
              <a:gd name="T27" fmla="*/ 2147483647 h 168"/>
              <a:gd name="T28" fmla="*/ 488184324 w 114"/>
              <a:gd name="T29" fmla="*/ 2147483647 h 168"/>
              <a:gd name="T30" fmla="*/ 519724607 w 114"/>
              <a:gd name="T31" fmla="*/ 2147483647 h 168"/>
              <a:gd name="T32" fmla="*/ 582679593 w 114"/>
              <a:gd name="T33" fmla="*/ 2147483647 h 168"/>
              <a:gd name="T34" fmla="*/ 834688283 w 114"/>
              <a:gd name="T35" fmla="*/ 2147483647 h 168"/>
              <a:gd name="T36" fmla="*/ 1086634058 w 114"/>
              <a:gd name="T37" fmla="*/ 2147483647 h 168"/>
              <a:gd name="T38" fmla="*/ 1322872607 w 114"/>
              <a:gd name="T39" fmla="*/ 2147483647 h 168"/>
              <a:gd name="T40" fmla="*/ 1527633537 w 114"/>
              <a:gd name="T41" fmla="*/ 2147483647 h 168"/>
              <a:gd name="T42" fmla="*/ 1685084043 w 114"/>
              <a:gd name="T43" fmla="*/ 1963341683 h 168"/>
              <a:gd name="T44" fmla="*/ 1779579312 w 114"/>
              <a:gd name="T45" fmla="*/ 1648462117 h 168"/>
              <a:gd name="T46" fmla="*/ 1795349453 w 114"/>
              <a:gd name="T47" fmla="*/ 1315031554 h 168"/>
              <a:gd name="T48" fmla="*/ 1732331552 w 114"/>
              <a:gd name="T49" fmla="*/ 944638435 h 168"/>
              <a:gd name="T50" fmla="*/ 1590588523 w 114"/>
              <a:gd name="T51" fmla="*/ 666791275 h 168"/>
              <a:gd name="T52" fmla="*/ 1370120366 w 114"/>
              <a:gd name="T53" fmla="*/ 444527517 h 168"/>
              <a:gd name="T54" fmla="*/ 1102404199 w 114"/>
              <a:gd name="T55" fmla="*/ 259296165 h 168"/>
              <a:gd name="T56" fmla="*/ 803210915 w 114"/>
              <a:gd name="T57" fmla="*/ 129647950 h 168"/>
              <a:gd name="T58" fmla="*/ 503954465 w 114"/>
              <a:gd name="T59" fmla="*/ 37032406 h 168"/>
              <a:gd name="T60" fmla="*/ 267715916 w 114"/>
              <a:gd name="T61" fmla="*/ 0 h 168"/>
              <a:gd name="T62" fmla="*/ 78725128 w 114"/>
              <a:gd name="T63" fmla="*/ 0 h 168"/>
              <a:gd name="T64" fmla="*/ 0 w 114"/>
              <a:gd name="T65" fmla="*/ 55583402 h 168"/>
              <a:gd name="T66" fmla="*/ 188990789 w 114"/>
              <a:gd name="T67" fmla="*/ 166680356 h 168"/>
              <a:gd name="T68" fmla="*/ 409459196 w 114"/>
              <a:gd name="T69" fmla="*/ 240815019 h 168"/>
              <a:gd name="T70" fmla="*/ 645697494 w 114"/>
              <a:gd name="T71" fmla="*/ 314879567 h 168"/>
              <a:gd name="T72" fmla="*/ 850458424 w 114"/>
              <a:gd name="T73" fmla="*/ 407495375 h 168"/>
              <a:gd name="T74" fmla="*/ 1070926832 w 114"/>
              <a:gd name="T75" fmla="*/ 500110919 h 168"/>
              <a:gd name="T76" fmla="*/ 1259917620 w 114"/>
              <a:gd name="T77" fmla="*/ 629759133 h 168"/>
              <a:gd name="T78" fmla="*/ 1401660649 w 114"/>
              <a:gd name="T79" fmla="*/ 796439490 h 168"/>
              <a:gd name="T80" fmla="*/ 1511863395 w 114"/>
              <a:gd name="T81" fmla="*/ 101870324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3" name="Freeform 584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1548797549 w 289"/>
              <a:gd name="T1" fmla="*/ 1173326940 h 351"/>
              <a:gd name="T2" fmla="*/ 825989920 w 289"/>
              <a:gd name="T3" fmla="*/ 1913408739 h 351"/>
              <a:gd name="T4" fmla="*/ 258155042 w 289"/>
              <a:gd name="T5" fmla="*/ 2147483647 h 351"/>
              <a:gd name="T6" fmla="*/ 0 w 289"/>
              <a:gd name="T7" fmla="*/ 2147483647 h 351"/>
              <a:gd name="T8" fmla="*/ 51657755 w 289"/>
              <a:gd name="T9" fmla="*/ 2147483647 h 351"/>
              <a:gd name="T10" fmla="*/ 137642654 w 289"/>
              <a:gd name="T11" fmla="*/ 2147483647 h 351"/>
              <a:gd name="T12" fmla="*/ 292549311 w 289"/>
              <a:gd name="T13" fmla="*/ 2147483647 h 351"/>
              <a:gd name="T14" fmla="*/ 499046598 w 289"/>
              <a:gd name="T15" fmla="*/ 2147483647 h 351"/>
              <a:gd name="T16" fmla="*/ 860450541 w 289"/>
              <a:gd name="T17" fmla="*/ 2147483647 h 351"/>
              <a:gd name="T18" fmla="*/ 1325103128 w 289"/>
              <a:gd name="T19" fmla="*/ 2147483647 h 351"/>
              <a:gd name="T20" fmla="*/ 1841346860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1686440462 w 289"/>
              <a:gd name="T53" fmla="*/ 2147483647 h 351"/>
              <a:gd name="T54" fmla="*/ 1239051361 w 289"/>
              <a:gd name="T55" fmla="*/ 2147483647 h 351"/>
              <a:gd name="T56" fmla="*/ 843253665 w 289"/>
              <a:gd name="T57" fmla="*/ 2147483647 h 351"/>
              <a:gd name="T58" fmla="*/ 585098365 w 289"/>
              <a:gd name="T59" fmla="*/ 2147483647 h 351"/>
              <a:gd name="T60" fmla="*/ 516243733 w 289"/>
              <a:gd name="T61" fmla="*/ 2147483647 h 351"/>
              <a:gd name="T62" fmla="*/ 585098365 w 289"/>
              <a:gd name="T63" fmla="*/ 2147483647 h 351"/>
              <a:gd name="T64" fmla="*/ 791595909 w 289"/>
              <a:gd name="T65" fmla="*/ 2147483647 h 351"/>
              <a:gd name="T66" fmla="*/ 1101342097 w 289"/>
              <a:gd name="T67" fmla="*/ 2147483647 h 351"/>
              <a:gd name="T68" fmla="*/ 1462746040 w 289"/>
              <a:gd name="T69" fmla="*/ 1841224037 h 351"/>
              <a:gd name="T70" fmla="*/ 1892938006 w 289"/>
              <a:gd name="T71" fmla="*/ 1389949772 h 351"/>
              <a:gd name="T72" fmla="*/ 2147483647 w 289"/>
              <a:gd name="T73" fmla="*/ 956704369 h 351"/>
              <a:gd name="T74" fmla="*/ 2147483647 w 289"/>
              <a:gd name="T75" fmla="*/ 631770383 h 351"/>
              <a:gd name="T76" fmla="*/ 2147483647 w 289"/>
              <a:gd name="T77" fmla="*/ 342963111 h 351"/>
              <a:gd name="T78" fmla="*/ 2147483647 w 289"/>
              <a:gd name="T79" fmla="*/ 108311416 h 351"/>
              <a:gd name="T80" fmla="*/ 2147483647 w 289"/>
              <a:gd name="T81" fmla="*/ 0 h 351"/>
              <a:gd name="T82" fmla="*/ 2147483647 w 289"/>
              <a:gd name="T83" fmla="*/ 72184701 h 351"/>
              <a:gd name="T84" fmla="*/ 2147483647 w 289"/>
              <a:gd name="T85" fmla="*/ 306836396 h 351"/>
              <a:gd name="T86" fmla="*/ 2147483647 w 289"/>
              <a:gd name="T87" fmla="*/ 63177038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4" name="Freeform 585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1315122873 h 234"/>
              <a:gd name="T2" fmla="*/ 2147483647 w 254"/>
              <a:gd name="T3" fmla="*/ 1555871573 h 234"/>
              <a:gd name="T4" fmla="*/ 2147483647 w 254"/>
              <a:gd name="T5" fmla="*/ 1833723359 h 234"/>
              <a:gd name="T6" fmla="*/ 2147483647 w 254"/>
              <a:gd name="T7" fmla="*/ 2130056440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1981924824 h 234"/>
              <a:gd name="T54" fmla="*/ 2147483647 w 254"/>
              <a:gd name="T55" fmla="*/ 1555871573 h 234"/>
              <a:gd name="T56" fmla="*/ 2147483647 w 254"/>
              <a:gd name="T57" fmla="*/ 1185402702 h 234"/>
              <a:gd name="T58" fmla="*/ 2147483647 w 254"/>
              <a:gd name="T59" fmla="*/ 981686707 h 234"/>
              <a:gd name="T60" fmla="*/ 2147483647 w 254"/>
              <a:gd name="T61" fmla="*/ 833485242 h 234"/>
              <a:gd name="T62" fmla="*/ 2147483647 w 254"/>
              <a:gd name="T63" fmla="*/ 666802216 h 234"/>
              <a:gd name="T64" fmla="*/ 2147483647 w 254"/>
              <a:gd name="T65" fmla="*/ 537151896 h 234"/>
              <a:gd name="T66" fmla="*/ 2147483647 w 254"/>
              <a:gd name="T67" fmla="*/ 388950431 h 234"/>
              <a:gd name="T68" fmla="*/ 2015625000 w 254"/>
              <a:gd name="T69" fmla="*/ 296333081 h 234"/>
              <a:gd name="T70" fmla="*/ 1734375000 w 254"/>
              <a:gd name="T71" fmla="*/ 222267405 h 234"/>
              <a:gd name="T72" fmla="*/ 1453125000 w 254"/>
              <a:gd name="T73" fmla="*/ 129650055 h 234"/>
              <a:gd name="T74" fmla="*/ 1171875000 w 254"/>
              <a:gd name="T75" fmla="*/ 74065675 h 234"/>
              <a:gd name="T76" fmla="*/ 921875000 w 254"/>
              <a:gd name="T77" fmla="*/ 37032970 h 234"/>
              <a:gd name="T78" fmla="*/ 671875000 w 254"/>
              <a:gd name="T79" fmla="*/ 0 h 234"/>
              <a:gd name="T80" fmla="*/ 484375000 w 254"/>
              <a:gd name="T81" fmla="*/ 0 h 234"/>
              <a:gd name="T82" fmla="*/ 296875000 w 254"/>
              <a:gd name="T83" fmla="*/ 0 h 234"/>
              <a:gd name="T84" fmla="*/ 156250000 w 254"/>
              <a:gd name="T85" fmla="*/ 0 h 234"/>
              <a:gd name="T86" fmla="*/ 46875000 w 254"/>
              <a:gd name="T87" fmla="*/ 37032970 h 234"/>
              <a:gd name="T88" fmla="*/ 0 w 254"/>
              <a:gd name="T89" fmla="*/ 74065675 h 234"/>
              <a:gd name="T90" fmla="*/ 171875000 w 254"/>
              <a:gd name="T91" fmla="*/ 111168760 h 234"/>
              <a:gd name="T92" fmla="*/ 328125000 w 254"/>
              <a:gd name="T93" fmla="*/ 129650055 h 234"/>
              <a:gd name="T94" fmla="*/ 531250000 w 254"/>
              <a:gd name="T95" fmla="*/ 166683025 h 234"/>
              <a:gd name="T96" fmla="*/ 718750000 w 254"/>
              <a:gd name="T97" fmla="*/ 222267405 h 234"/>
              <a:gd name="T98" fmla="*/ 921875000 w 254"/>
              <a:gd name="T99" fmla="*/ 277851786 h 234"/>
              <a:gd name="T100" fmla="*/ 1156250000 w 254"/>
              <a:gd name="T101" fmla="*/ 314884491 h 234"/>
              <a:gd name="T102" fmla="*/ 1359375000 w 254"/>
              <a:gd name="T103" fmla="*/ 370468871 h 234"/>
              <a:gd name="T104" fmla="*/ 1593750000 w 254"/>
              <a:gd name="T105" fmla="*/ 425983401 h 234"/>
              <a:gd name="T106" fmla="*/ 1812500000 w 254"/>
              <a:gd name="T107" fmla="*/ 518600486 h 234"/>
              <a:gd name="T108" fmla="*/ 2046875000 w 254"/>
              <a:gd name="T109" fmla="*/ 592736276 h 234"/>
              <a:gd name="T110" fmla="*/ 2147483647 w 254"/>
              <a:gd name="T111" fmla="*/ 666802216 h 234"/>
              <a:gd name="T112" fmla="*/ 2147483647 w 254"/>
              <a:gd name="T113" fmla="*/ 777970712 h 234"/>
              <a:gd name="T114" fmla="*/ 2147483647 w 254"/>
              <a:gd name="T115" fmla="*/ 889069357 h 234"/>
              <a:gd name="T116" fmla="*/ 2147483647 w 254"/>
              <a:gd name="T117" fmla="*/ 1018719677 h 234"/>
              <a:gd name="T118" fmla="*/ 2147483647 w 254"/>
              <a:gd name="T119" fmla="*/ 1166921143 h 234"/>
              <a:gd name="T120" fmla="*/ 2147483647 w 254"/>
              <a:gd name="T121" fmla="*/ 1315122873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5" name="Freeform 586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092442260 h 221"/>
              <a:gd name="T2" fmla="*/ 0 w 103"/>
              <a:gd name="T3" fmla="*/ 2147483647 h 221"/>
              <a:gd name="T4" fmla="*/ 59961262 w 103"/>
              <a:gd name="T5" fmla="*/ 2147483647 h 221"/>
              <a:gd name="T6" fmla="*/ 179944204 w 103"/>
              <a:gd name="T7" fmla="*/ 2147483647 h 221"/>
              <a:gd name="T8" fmla="*/ 329908023 w 103"/>
              <a:gd name="T9" fmla="*/ 2147483647 h 221"/>
              <a:gd name="T10" fmla="*/ 524872751 w 103"/>
              <a:gd name="T11" fmla="*/ 2147483647 h 221"/>
              <a:gd name="T12" fmla="*/ 749818357 w 103"/>
              <a:gd name="T13" fmla="*/ 2147483647 h 221"/>
              <a:gd name="T14" fmla="*/ 989784487 w 103"/>
              <a:gd name="T15" fmla="*/ 2147483647 h 221"/>
              <a:gd name="T16" fmla="*/ 1244710724 w 103"/>
              <a:gd name="T17" fmla="*/ 2147483647 h 221"/>
              <a:gd name="T18" fmla="*/ 1334713035 w 103"/>
              <a:gd name="T19" fmla="*/ 2147483647 h 221"/>
              <a:gd name="T20" fmla="*/ 1409695068 w 103"/>
              <a:gd name="T21" fmla="*/ 2147483647 h 221"/>
              <a:gd name="T22" fmla="*/ 1469656083 w 103"/>
              <a:gd name="T23" fmla="*/ 2147483647 h 221"/>
              <a:gd name="T24" fmla="*/ 1499636715 w 103"/>
              <a:gd name="T25" fmla="*/ 2147483647 h 221"/>
              <a:gd name="T26" fmla="*/ 1499636715 w 103"/>
              <a:gd name="T27" fmla="*/ 2147483647 h 221"/>
              <a:gd name="T28" fmla="*/ 1484676854 w 103"/>
              <a:gd name="T29" fmla="*/ 2147483647 h 221"/>
              <a:gd name="T30" fmla="*/ 1439675452 w 103"/>
              <a:gd name="T31" fmla="*/ 2147483647 h 221"/>
              <a:gd name="T32" fmla="*/ 1364693666 w 103"/>
              <a:gd name="T33" fmla="*/ 2147483647 h 221"/>
              <a:gd name="T34" fmla="*/ 1109767676 w 103"/>
              <a:gd name="T35" fmla="*/ 2147483647 h 221"/>
              <a:gd name="T36" fmla="*/ 869801546 w 103"/>
              <a:gd name="T37" fmla="*/ 2147483647 h 221"/>
              <a:gd name="T38" fmla="*/ 674836571 w 103"/>
              <a:gd name="T39" fmla="*/ 2147483647 h 221"/>
              <a:gd name="T40" fmla="*/ 539893522 w 103"/>
              <a:gd name="T41" fmla="*/ 2147483647 h 221"/>
              <a:gd name="T42" fmla="*/ 449890965 w 103"/>
              <a:gd name="T43" fmla="*/ 2147483647 h 221"/>
              <a:gd name="T44" fmla="*/ 404889810 w 103"/>
              <a:gd name="T45" fmla="*/ 2109762330 h 221"/>
              <a:gd name="T46" fmla="*/ 404889810 w 103"/>
              <a:gd name="T47" fmla="*/ 1781217324 h 221"/>
              <a:gd name="T48" fmla="*/ 479871596 w 103"/>
              <a:gd name="T49" fmla="*/ 1452605600 h 221"/>
              <a:gd name="T50" fmla="*/ 569874153 w 103"/>
              <a:gd name="T51" fmla="*/ 1210526992 h 221"/>
              <a:gd name="T52" fmla="*/ 689857095 w 103"/>
              <a:gd name="T53" fmla="*/ 985701478 h 221"/>
              <a:gd name="T54" fmla="*/ 839820915 w 103"/>
              <a:gd name="T55" fmla="*/ 795449128 h 221"/>
              <a:gd name="T56" fmla="*/ 989784487 w 103"/>
              <a:gd name="T57" fmla="*/ 605263496 h 221"/>
              <a:gd name="T58" fmla="*/ 1139748307 w 103"/>
              <a:gd name="T59" fmla="*/ 432330958 h 221"/>
              <a:gd name="T60" fmla="*/ 1289711880 w 103"/>
              <a:gd name="T61" fmla="*/ 293971842 h 221"/>
              <a:gd name="T62" fmla="*/ 1439675452 w 103"/>
              <a:gd name="T63" fmla="*/ 138359374 h 221"/>
              <a:gd name="T64" fmla="*/ 1544637870 w 103"/>
              <a:gd name="T65" fmla="*/ 17320070 h 221"/>
              <a:gd name="T66" fmla="*/ 1439675452 w 103"/>
              <a:gd name="T67" fmla="*/ 0 h 221"/>
              <a:gd name="T68" fmla="*/ 1259731249 w 103"/>
              <a:gd name="T69" fmla="*/ 86466140 h 221"/>
              <a:gd name="T70" fmla="*/ 1034785889 w 103"/>
              <a:gd name="T71" fmla="*/ 293971842 h 221"/>
              <a:gd name="T72" fmla="*/ 764839128 w 103"/>
              <a:gd name="T73" fmla="*/ 570690332 h 221"/>
              <a:gd name="T74" fmla="*/ 509852227 w 103"/>
              <a:gd name="T75" fmla="*/ 916555150 h 221"/>
              <a:gd name="T76" fmla="*/ 269946761 w 103"/>
              <a:gd name="T77" fmla="*/ 1296993132 h 221"/>
              <a:gd name="T78" fmla="*/ 104962417 w 103"/>
              <a:gd name="T79" fmla="*/ 1694751184 h 221"/>
              <a:gd name="T80" fmla="*/ 0 w 103"/>
              <a:gd name="T81" fmla="*/ 2092442260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6" name="Freeform 587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30022040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050094937 w 221"/>
              <a:gd name="T15" fmla="*/ 2147483647 h 288"/>
              <a:gd name="T16" fmla="*/ 1843460917 w 221"/>
              <a:gd name="T17" fmla="*/ 2147483647 h 288"/>
              <a:gd name="T18" fmla="*/ 1779934558 w 221"/>
              <a:gd name="T19" fmla="*/ 2147483647 h 288"/>
              <a:gd name="T20" fmla="*/ 1732210969 w 221"/>
              <a:gd name="T21" fmla="*/ 2147483647 h 288"/>
              <a:gd name="T22" fmla="*/ 1748139951 w 221"/>
              <a:gd name="T23" fmla="*/ 2147483647 h 288"/>
              <a:gd name="T24" fmla="*/ 1859389899 w 221"/>
              <a:gd name="T25" fmla="*/ 2147483647 h 288"/>
              <a:gd name="T26" fmla="*/ 1986505472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074438637 h 288"/>
              <a:gd name="T42" fmla="*/ 2147483647 w 221"/>
              <a:gd name="T43" fmla="*/ 1611429975 h 288"/>
              <a:gd name="T44" fmla="*/ 2147483647 w 221"/>
              <a:gd name="T45" fmla="*/ 1277999148 h 288"/>
              <a:gd name="T46" fmla="*/ 2147483647 w 221"/>
              <a:gd name="T47" fmla="*/ 1018703248 h 288"/>
              <a:gd name="T48" fmla="*/ 1811666059 w 221"/>
              <a:gd name="T49" fmla="*/ 740855823 h 288"/>
              <a:gd name="T50" fmla="*/ 1414390358 w 221"/>
              <a:gd name="T51" fmla="*/ 500110919 h 288"/>
              <a:gd name="T52" fmla="*/ 1048845906 w 221"/>
              <a:gd name="T53" fmla="*/ 277847160 h 288"/>
              <a:gd name="T54" fmla="*/ 667436081 w 221"/>
              <a:gd name="T55" fmla="*/ 111166804 h 288"/>
              <a:gd name="T56" fmla="*/ 349615218 w 221"/>
              <a:gd name="T57" fmla="*/ 18551260 h 288"/>
              <a:gd name="T58" fmla="*/ 111249948 w 221"/>
              <a:gd name="T59" fmla="*/ 18551260 h 288"/>
              <a:gd name="T60" fmla="*/ 127115573 w 221"/>
              <a:gd name="T61" fmla="*/ 92615808 h 288"/>
              <a:gd name="T62" fmla="*/ 413204683 w 221"/>
              <a:gd name="T63" fmla="*/ 240815019 h 288"/>
              <a:gd name="T64" fmla="*/ 746954277 w 221"/>
              <a:gd name="T65" fmla="*/ 407495375 h 288"/>
              <a:gd name="T66" fmla="*/ 1128364353 w 221"/>
              <a:gd name="T67" fmla="*/ 629759133 h 288"/>
              <a:gd name="T68" fmla="*/ 1525640306 w 221"/>
              <a:gd name="T69" fmla="*/ 889055033 h 288"/>
              <a:gd name="T70" fmla="*/ 1922916007 w 221"/>
              <a:gd name="T71" fmla="*/ 1185383604 h 288"/>
              <a:gd name="T72" fmla="*/ 2147483647 w 221"/>
              <a:gd name="T73" fmla="*/ 1500262906 h 288"/>
              <a:gd name="T74" fmla="*/ 2147483647 w 221"/>
              <a:gd name="T75" fmla="*/ 1815142473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7" name="Freeform 588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367997091 w 74"/>
              <a:gd name="T1" fmla="*/ 222258963 h 174"/>
              <a:gd name="T2" fmla="*/ 341711500 w 74"/>
              <a:gd name="T3" fmla="*/ 129645219 h 174"/>
              <a:gd name="T4" fmla="*/ 302283350 w 74"/>
              <a:gd name="T5" fmla="*/ 55582269 h 174"/>
              <a:gd name="T6" fmla="*/ 223426814 w 74"/>
              <a:gd name="T7" fmla="*/ 18550794 h 174"/>
              <a:gd name="T8" fmla="*/ 157713073 w 74"/>
              <a:gd name="T9" fmla="*/ 0 h 174"/>
              <a:gd name="T10" fmla="*/ 91999332 w 74"/>
              <a:gd name="T11" fmla="*/ 37031475 h 174"/>
              <a:gd name="T12" fmla="*/ 39428150 w 74"/>
              <a:gd name="T13" fmla="*/ 92613744 h 174"/>
              <a:gd name="T14" fmla="*/ 0 w 74"/>
              <a:gd name="T15" fmla="*/ 185227488 h 174"/>
              <a:gd name="T16" fmla="*/ 0 w 74"/>
              <a:gd name="T17" fmla="*/ 296321913 h 174"/>
              <a:gd name="T18" fmla="*/ 65713741 w 74"/>
              <a:gd name="T19" fmla="*/ 722359159 h 174"/>
              <a:gd name="T20" fmla="*/ 170855868 w 74"/>
              <a:gd name="T21" fmla="*/ 1222389241 h 174"/>
              <a:gd name="T22" fmla="*/ 315425909 w 74"/>
              <a:gd name="T23" fmla="*/ 1703938642 h 174"/>
              <a:gd name="T24" fmla="*/ 473138982 w 74"/>
              <a:gd name="T25" fmla="*/ 2147483647 h 174"/>
              <a:gd name="T26" fmla="*/ 643939158 w 74"/>
              <a:gd name="T27" fmla="*/ 2147483647 h 174"/>
              <a:gd name="T28" fmla="*/ 801651994 w 74"/>
              <a:gd name="T29" fmla="*/ 2147483647 h 174"/>
              <a:gd name="T30" fmla="*/ 906794121 w 74"/>
              <a:gd name="T31" fmla="*/ 2147483647 h 174"/>
              <a:gd name="T32" fmla="*/ 972507862 w 74"/>
              <a:gd name="T33" fmla="*/ 2147483647 h 174"/>
              <a:gd name="T34" fmla="*/ 946222272 w 74"/>
              <a:gd name="T35" fmla="*/ 2147483647 h 174"/>
              <a:gd name="T36" fmla="*/ 880508531 w 74"/>
              <a:gd name="T37" fmla="*/ 2147483647 h 174"/>
              <a:gd name="T38" fmla="*/ 801651994 w 74"/>
              <a:gd name="T39" fmla="*/ 2147483647 h 174"/>
              <a:gd name="T40" fmla="*/ 696510103 w 74"/>
              <a:gd name="T41" fmla="*/ 1944748399 h 174"/>
              <a:gd name="T42" fmla="*/ 604510771 w 74"/>
              <a:gd name="T43" fmla="*/ 1518781267 h 174"/>
              <a:gd name="T44" fmla="*/ 499368880 w 74"/>
              <a:gd name="T45" fmla="*/ 1074263341 h 174"/>
              <a:gd name="T46" fmla="*/ 420568037 w 74"/>
              <a:gd name="T47" fmla="*/ 648226095 h 174"/>
              <a:gd name="T48" fmla="*/ 367997091 w 74"/>
              <a:gd name="T49" fmla="*/ 22225896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8" name="Freeform 589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91383671 w 39"/>
              <a:gd name="T1" fmla="*/ 150032034 h 87"/>
              <a:gd name="T2" fmla="*/ 276769879 w 39"/>
              <a:gd name="T3" fmla="*/ 83336597 h 87"/>
              <a:gd name="T4" fmla="*/ 233107035 w 39"/>
              <a:gd name="T5" fmla="*/ 33347718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6641160 h 87"/>
              <a:gd name="T12" fmla="*/ 29108644 w 39"/>
              <a:gd name="T13" fmla="*/ 49988879 h 87"/>
              <a:gd name="T14" fmla="*/ 0 w 39"/>
              <a:gd name="T15" fmla="*/ 100043155 h 87"/>
              <a:gd name="T16" fmla="*/ 0 w 39"/>
              <a:gd name="T17" fmla="*/ 166738592 h 87"/>
              <a:gd name="T18" fmla="*/ 0 w 39"/>
              <a:gd name="T19" fmla="*/ 366759505 h 87"/>
              <a:gd name="T20" fmla="*/ 43722437 w 39"/>
              <a:gd name="T21" fmla="*/ 583486975 h 87"/>
              <a:gd name="T22" fmla="*/ 101999317 w 39"/>
              <a:gd name="T23" fmla="*/ 800214446 h 87"/>
              <a:gd name="T24" fmla="*/ 189384598 w 39"/>
              <a:gd name="T25" fmla="*/ 1000300501 h 87"/>
              <a:gd name="T26" fmla="*/ 276769879 w 39"/>
              <a:gd name="T27" fmla="*/ 1200321669 h 87"/>
              <a:gd name="T28" fmla="*/ 364214752 w 39"/>
              <a:gd name="T29" fmla="*/ 1350353703 h 87"/>
              <a:gd name="T30" fmla="*/ 480768269 w 39"/>
              <a:gd name="T31" fmla="*/ 1433755442 h 87"/>
              <a:gd name="T32" fmla="*/ 553599350 w 39"/>
              <a:gd name="T33" fmla="*/ 1450396603 h 87"/>
              <a:gd name="T34" fmla="*/ 568153550 w 39"/>
              <a:gd name="T35" fmla="*/ 1166973951 h 87"/>
              <a:gd name="T36" fmla="*/ 495322469 w 39"/>
              <a:gd name="T37" fmla="*/ 833562164 h 87"/>
              <a:gd name="T38" fmla="*/ 393323396 w 39"/>
              <a:gd name="T39" fmla="*/ 483443820 h 87"/>
              <a:gd name="T40" fmla="*/ 291383671 w 39"/>
              <a:gd name="T41" fmla="*/ 150032034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9" name="Freeform 590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29044686 w 34"/>
              <a:gd name="T1" fmla="*/ 108084720 h 51"/>
              <a:gd name="T2" fmla="*/ 229044686 w 34"/>
              <a:gd name="T3" fmla="*/ 123525429 h 51"/>
              <a:gd name="T4" fmla="*/ 229044686 w 34"/>
              <a:gd name="T5" fmla="*/ 123525429 h 51"/>
              <a:gd name="T6" fmla="*/ 229044686 w 34"/>
              <a:gd name="T7" fmla="*/ 123525429 h 51"/>
              <a:gd name="T8" fmla="*/ 229044686 w 34"/>
              <a:gd name="T9" fmla="*/ 123525429 h 51"/>
              <a:gd name="T10" fmla="*/ 216344353 w 34"/>
              <a:gd name="T11" fmla="*/ 77203300 h 51"/>
              <a:gd name="T12" fmla="*/ 178188255 w 34"/>
              <a:gd name="T13" fmla="*/ 15440710 h 51"/>
              <a:gd name="T14" fmla="*/ 139977758 w 34"/>
              <a:gd name="T15" fmla="*/ 0 h 51"/>
              <a:gd name="T16" fmla="*/ 89066928 w 34"/>
              <a:gd name="T17" fmla="*/ 0 h 51"/>
              <a:gd name="T18" fmla="*/ 50911063 w 34"/>
              <a:gd name="T19" fmla="*/ 15440710 h 51"/>
              <a:gd name="T20" fmla="*/ 12700567 w 34"/>
              <a:gd name="T21" fmla="*/ 77203300 h 51"/>
              <a:gd name="T22" fmla="*/ 0 w 34"/>
              <a:gd name="T23" fmla="*/ 123525429 h 51"/>
              <a:gd name="T24" fmla="*/ 0 w 34"/>
              <a:gd name="T25" fmla="*/ 169847559 h 51"/>
              <a:gd name="T26" fmla="*/ 12700567 w 34"/>
              <a:gd name="T27" fmla="*/ 247050859 h 51"/>
              <a:gd name="T28" fmla="*/ 50911063 w 34"/>
              <a:gd name="T29" fmla="*/ 355135578 h 51"/>
              <a:gd name="T30" fmla="*/ 101821893 w 34"/>
              <a:gd name="T31" fmla="*/ 463282304 h 51"/>
              <a:gd name="T32" fmla="*/ 165433290 w 34"/>
              <a:gd name="T33" fmla="*/ 571367273 h 51"/>
              <a:gd name="T34" fmla="*/ 229044686 w 34"/>
              <a:gd name="T35" fmla="*/ 664011282 h 51"/>
              <a:gd name="T36" fmla="*/ 318166247 w 34"/>
              <a:gd name="T37" fmla="*/ 725773873 h 51"/>
              <a:gd name="T38" fmla="*/ 381777643 w 34"/>
              <a:gd name="T39" fmla="*/ 787536712 h 51"/>
              <a:gd name="T40" fmla="*/ 432688706 w 34"/>
              <a:gd name="T41" fmla="*/ 787536712 h 51"/>
              <a:gd name="T42" fmla="*/ 419988140 w 34"/>
              <a:gd name="T43" fmla="*/ 617689153 h 51"/>
              <a:gd name="T44" fmla="*/ 369077077 w 34"/>
              <a:gd name="T45" fmla="*/ 416960424 h 51"/>
              <a:gd name="T46" fmla="*/ 292710715 w 34"/>
              <a:gd name="T47" fmla="*/ 231610149 h 51"/>
              <a:gd name="T48" fmla="*/ 229044686 w 34"/>
              <a:gd name="T49" fmla="*/ 10808472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0" name="Freeform 591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778628165 w 46"/>
              <a:gd name="T1" fmla="*/ 170991068 h 33"/>
              <a:gd name="T2" fmla="*/ 862855670 w 46"/>
              <a:gd name="T3" fmla="*/ 156735703 h 33"/>
              <a:gd name="T4" fmla="*/ 947006974 w 46"/>
              <a:gd name="T5" fmla="*/ 135371032 h 33"/>
              <a:gd name="T6" fmla="*/ 968044800 w 46"/>
              <a:gd name="T7" fmla="*/ 106860109 h 33"/>
              <a:gd name="T8" fmla="*/ 968044800 w 46"/>
              <a:gd name="T9" fmla="*/ 71240073 h 33"/>
              <a:gd name="T10" fmla="*/ 925969148 w 46"/>
              <a:gd name="T11" fmla="*/ 35620036 h 33"/>
              <a:gd name="T12" fmla="*/ 862855670 w 46"/>
              <a:gd name="T13" fmla="*/ 14255365 h 33"/>
              <a:gd name="T14" fmla="*/ 778628165 w 46"/>
              <a:gd name="T15" fmla="*/ 0 h 33"/>
              <a:gd name="T16" fmla="*/ 673439035 w 46"/>
              <a:gd name="T17" fmla="*/ 0 h 33"/>
              <a:gd name="T18" fmla="*/ 610325557 w 46"/>
              <a:gd name="T19" fmla="*/ 0 h 33"/>
              <a:gd name="T20" fmla="*/ 526098052 w 46"/>
              <a:gd name="T21" fmla="*/ 7109114 h 33"/>
              <a:gd name="T22" fmla="*/ 399871096 w 46"/>
              <a:gd name="T23" fmla="*/ 21364671 h 33"/>
              <a:gd name="T24" fmla="*/ 252530113 w 46"/>
              <a:gd name="T25" fmla="*/ 49875402 h 33"/>
              <a:gd name="T26" fmla="*/ 105189130 w 46"/>
              <a:gd name="T27" fmla="*/ 99750995 h 33"/>
              <a:gd name="T28" fmla="*/ 42075652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63113478 w 46"/>
              <a:gd name="T35" fmla="*/ 220866662 h 33"/>
              <a:gd name="T36" fmla="*/ 147340983 w 46"/>
              <a:gd name="T37" fmla="*/ 235122027 h 33"/>
              <a:gd name="T38" fmla="*/ 252530113 w 46"/>
              <a:gd name="T39" fmla="*/ 235122027 h 33"/>
              <a:gd name="T40" fmla="*/ 336681417 w 46"/>
              <a:gd name="T41" fmla="*/ 235122027 h 33"/>
              <a:gd name="T42" fmla="*/ 441946748 w 46"/>
              <a:gd name="T43" fmla="*/ 220866662 h 33"/>
              <a:gd name="T44" fmla="*/ 547135878 w 46"/>
              <a:gd name="T45" fmla="*/ 213757356 h 33"/>
              <a:gd name="T46" fmla="*/ 673439035 w 46"/>
              <a:gd name="T47" fmla="*/ 199501991 h 33"/>
              <a:gd name="T48" fmla="*/ 77862816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1" name="Freeform 592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1143807347 w 177"/>
              <a:gd name="T1" fmla="*/ 586473300 h 219"/>
              <a:gd name="T2" fmla="*/ 915005250 w 177"/>
              <a:gd name="T3" fmla="*/ 764145082 h 219"/>
              <a:gd name="T4" fmla="*/ 721450314 w 177"/>
              <a:gd name="T5" fmla="*/ 959658886 h 219"/>
              <a:gd name="T6" fmla="*/ 510305740 w 177"/>
              <a:gd name="T7" fmla="*/ 1172878490 h 219"/>
              <a:gd name="T8" fmla="*/ 351930338 w 177"/>
              <a:gd name="T9" fmla="*/ 1403940376 h 219"/>
              <a:gd name="T10" fmla="*/ 211144574 w 177"/>
              <a:gd name="T11" fmla="*/ 1652708063 h 219"/>
              <a:gd name="T12" fmla="*/ 105606230 w 177"/>
              <a:gd name="T13" fmla="*/ 1901543599 h 219"/>
              <a:gd name="T14" fmla="*/ 35179535 w 177"/>
              <a:gd name="T15" fmla="*/ 2147483647 h 219"/>
              <a:gd name="T16" fmla="*/ 0 w 177"/>
              <a:gd name="T17" fmla="*/ 2147483647 h 219"/>
              <a:gd name="T18" fmla="*/ 35179535 w 177"/>
              <a:gd name="T19" fmla="*/ 2147483647 h 219"/>
              <a:gd name="T20" fmla="*/ 175965299 w 177"/>
              <a:gd name="T21" fmla="*/ 2147483647 h 219"/>
              <a:gd name="T22" fmla="*/ 404699510 w 177"/>
              <a:gd name="T23" fmla="*/ 2147483647 h 219"/>
              <a:gd name="T24" fmla="*/ 668681142 w 177"/>
              <a:gd name="T25" fmla="*/ 2147483647 h 219"/>
              <a:gd name="T26" fmla="*/ 1003021843 w 177"/>
              <a:gd name="T27" fmla="*/ 2147483647 h 219"/>
              <a:gd name="T28" fmla="*/ 1372541818 w 177"/>
              <a:gd name="T29" fmla="*/ 2147483647 h 219"/>
              <a:gd name="T30" fmla="*/ 1724472156 w 177"/>
              <a:gd name="T31" fmla="*/ 2147483647 h 219"/>
              <a:gd name="T32" fmla="*/ 2076402495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812857 w 177"/>
              <a:gd name="T49" fmla="*/ 2147483647 h 219"/>
              <a:gd name="T50" fmla="*/ 1953206627 w 177"/>
              <a:gd name="T51" fmla="*/ 2147483647 h 219"/>
              <a:gd name="T52" fmla="*/ 1865257921 w 177"/>
              <a:gd name="T53" fmla="*/ 2147483647 h 219"/>
              <a:gd name="T54" fmla="*/ 1759651691 w 177"/>
              <a:gd name="T55" fmla="*/ 2147483647 h 219"/>
              <a:gd name="T56" fmla="*/ 1706882519 w 177"/>
              <a:gd name="T57" fmla="*/ 2147483647 h 219"/>
              <a:gd name="T58" fmla="*/ 1530917220 w 177"/>
              <a:gd name="T59" fmla="*/ 2147483647 h 219"/>
              <a:gd name="T60" fmla="*/ 1354952181 w 177"/>
              <a:gd name="T61" fmla="*/ 2147483647 h 219"/>
              <a:gd name="T62" fmla="*/ 1178986882 w 177"/>
              <a:gd name="T63" fmla="*/ 2147483647 h 219"/>
              <a:gd name="T64" fmla="*/ 985431946 w 177"/>
              <a:gd name="T65" fmla="*/ 2147483647 h 219"/>
              <a:gd name="T66" fmla="*/ 809466906 w 177"/>
              <a:gd name="T67" fmla="*/ 2147483647 h 219"/>
              <a:gd name="T68" fmla="*/ 615911970 w 177"/>
              <a:gd name="T69" fmla="*/ 2147483647 h 219"/>
              <a:gd name="T70" fmla="*/ 457536568 w 177"/>
              <a:gd name="T71" fmla="*/ 2147483647 h 219"/>
              <a:gd name="T72" fmla="*/ 263981632 w 177"/>
              <a:gd name="T73" fmla="*/ 2147483647 h 219"/>
              <a:gd name="T74" fmla="*/ 228734471 w 177"/>
              <a:gd name="T75" fmla="*/ 2147483647 h 219"/>
              <a:gd name="T76" fmla="*/ 246324108 w 177"/>
              <a:gd name="T77" fmla="*/ 2147483647 h 219"/>
              <a:gd name="T78" fmla="*/ 334340701 w 177"/>
              <a:gd name="T79" fmla="*/ 2061441471 h 219"/>
              <a:gd name="T80" fmla="*/ 439946671 w 177"/>
              <a:gd name="T81" fmla="*/ 1812673784 h 219"/>
              <a:gd name="T82" fmla="*/ 598254446 w 177"/>
              <a:gd name="T83" fmla="*/ 1581612158 h 219"/>
              <a:gd name="T84" fmla="*/ 791877009 w 177"/>
              <a:gd name="T85" fmla="*/ 1350618382 h 219"/>
              <a:gd name="T86" fmla="*/ 985431946 w 177"/>
              <a:gd name="T87" fmla="*/ 1155104579 h 219"/>
              <a:gd name="T88" fmla="*/ 1231756314 w 177"/>
              <a:gd name="T89" fmla="*/ 977432797 h 219"/>
              <a:gd name="T90" fmla="*/ 1478148048 w 177"/>
              <a:gd name="T91" fmla="*/ 799692904 h 219"/>
              <a:gd name="T92" fmla="*/ 1724472156 w 177"/>
              <a:gd name="T93" fmla="*/ 657501095 h 219"/>
              <a:gd name="T94" fmla="*/ 1988386162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206627 w 177"/>
              <a:gd name="T115" fmla="*/ 195513803 h 219"/>
              <a:gd name="T116" fmla="*/ 1654113087 w 177"/>
              <a:gd name="T117" fmla="*/ 302089681 h 219"/>
              <a:gd name="T118" fmla="*/ 1372541818 w 177"/>
              <a:gd name="T119" fmla="*/ 462055401 h 219"/>
              <a:gd name="T120" fmla="*/ 1143807347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2" name="Freeform 593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1750268401 w 115"/>
              <a:gd name="T1" fmla="*/ 1132060879 h 170"/>
              <a:gd name="T2" fmla="*/ 1804409675 w 115"/>
              <a:gd name="T3" fmla="*/ 1489588738 h 170"/>
              <a:gd name="T4" fmla="*/ 1768292498 w 115"/>
              <a:gd name="T5" fmla="*/ 1787491699 h 170"/>
              <a:gd name="T6" fmla="*/ 1641985854 w 115"/>
              <a:gd name="T7" fmla="*/ 2045718299 h 170"/>
              <a:gd name="T8" fmla="*/ 1443513838 w 115"/>
              <a:gd name="T9" fmla="*/ 2147483647 h 170"/>
              <a:gd name="T10" fmla="*/ 1227017726 w 115"/>
              <a:gd name="T11" fmla="*/ 2147483647 h 170"/>
              <a:gd name="T12" fmla="*/ 974335717 w 115"/>
              <a:gd name="T13" fmla="*/ 2147483647 h 170"/>
              <a:gd name="T14" fmla="*/ 703698331 w 115"/>
              <a:gd name="T15" fmla="*/ 2147483647 h 170"/>
              <a:gd name="T16" fmla="*/ 487202218 w 115"/>
              <a:gd name="T17" fmla="*/ 2147483647 h 170"/>
              <a:gd name="T18" fmla="*/ 451085304 w 115"/>
              <a:gd name="T19" fmla="*/ 2147483647 h 170"/>
              <a:gd name="T20" fmla="*/ 415036847 w 115"/>
              <a:gd name="T21" fmla="*/ 2147483647 h 170"/>
              <a:gd name="T22" fmla="*/ 415036847 w 115"/>
              <a:gd name="T23" fmla="*/ 2147483647 h 170"/>
              <a:gd name="T24" fmla="*/ 469109402 w 115"/>
              <a:gd name="T25" fmla="*/ 2147483647 h 170"/>
              <a:gd name="T26" fmla="*/ 505226316 w 115"/>
              <a:gd name="T27" fmla="*/ 2147483647 h 170"/>
              <a:gd name="T28" fmla="*/ 559367589 w 115"/>
              <a:gd name="T29" fmla="*/ 2147483647 h 170"/>
              <a:gd name="T30" fmla="*/ 613508863 w 115"/>
              <a:gd name="T31" fmla="*/ 2147483647 h 170"/>
              <a:gd name="T32" fmla="*/ 667650136 w 115"/>
              <a:gd name="T33" fmla="*/ 2147483647 h 170"/>
              <a:gd name="T34" fmla="*/ 956311620 w 115"/>
              <a:gd name="T35" fmla="*/ 2147483647 h 170"/>
              <a:gd name="T36" fmla="*/ 1245041823 w 115"/>
              <a:gd name="T37" fmla="*/ 2147483647 h 170"/>
              <a:gd name="T38" fmla="*/ 1497655112 w 115"/>
              <a:gd name="T39" fmla="*/ 2147483647 h 170"/>
              <a:gd name="T40" fmla="*/ 1750268401 w 115"/>
              <a:gd name="T41" fmla="*/ 2147483647 h 170"/>
              <a:gd name="T42" fmla="*/ 1912623240 w 115"/>
              <a:gd name="T43" fmla="*/ 2145019286 h 170"/>
              <a:gd name="T44" fmla="*/ 2038929885 w 115"/>
              <a:gd name="T45" fmla="*/ 1807366574 h 170"/>
              <a:gd name="T46" fmla="*/ 2075046799 w 115"/>
              <a:gd name="T47" fmla="*/ 1449838987 h 170"/>
              <a:gd name="T48" fmla="*/ 2002881428 w 115"/>
              <a:gd name="T49" fmla="*/ 1052634768 h 170"/>
              <a:gd name="T50" fmla="*/ 1822433772 w 115"/>
              <a:gd name="T51" fmla="*/ 774606682 h 170"/>
              <a:gd name="T52" fmla="*/ 1605937659 w 115"/>
              <a:gd name="T53" fmla="*/ 516380082 h 170"/>
              <a:gd name="T54" fmla="*/ 1299183097 w 115"/>
              <a:gd name="T55" fmla="*/ 297902961 h 170"/>
              <a:gd name="T56" fmla="*/ 992428796 w 115"/>
              <a:gd name="T57" fmla="*/ 158852223 h 170"/>
              <a:gd name="T58" fmla="*/ 667650136 w 115"/>
              <a:gd name="T59" fmla="*/ 39749751 h 170"/>
              <a:gd name="T60" fmla="*/ 378919933 w 115"/>
              <a:gd name="T61" fmla="*/ 0 h 170"/>
              <a:gd name="T62" fmla="*/ 162423821 w 115"/>
              <a:gd name="T63" fmla="*/ 19874875 h 170"/>
              <a:gd name="T64" fmla="*/ 0 w 115"/>
              <a:gd name="T65" fmla="*/ 99300987 h 170"/>
              <a:gd name="T66" fmla="*/ 270637386 w 115"/>
              <a:gd name="T67" fmla="*/ 198601974 h 170"/>
              <a:gd name="T68" fmla="*/ 541343492 w 115"/>
              <a:gd name="T69" fmla="*/ 258226600 h 170"/>
              <a:gd name="T70" fmla="*/ 775863702 w 115"/>
              <a:gd name="T71" fmla="*/ 317777837 h 170"/>
              <a:gd name="T72" fmla="*/ 1028476991 w 115"/>
              <a:gd name="T73" fmla="*/ 397204219 h 170"/>
              <a:gd name="T74" fmla="*/ 1263066183 w 115"/>
              <a:gd name="T75" fmla="*/ 516380082 h 170"/>
              <a:gd name="T76" fmla="*/ 1461537936 w 115"/>
              <a:gd name="T77" fmla="*/ 655430819 h 170"/>
              <a:gd name="T78" fmla="*/ 1641985854 w 115"/>
              <a:gd name="T79" fmla="*/ 854032794 h 170"/>
              <a:gd name="T80" fmla="*/ 1750268401 w 115"/>
              <a:gd name="T81" fmla="*/ 113206087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3" name="Freeform 594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4" name="Freeform 595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071438 w 252"/>
              <a:gd name="T71" fmla="*/ 236787447 h 235"/>
              <a:gd name="T72" fmla="*/ 1550661357 w 252"/>
              <a:gd name="T73" fmla="*/ 138071157 h 235"/>
              <a:gd name="T74" fmla="*/ 1257806792 w 252"/>
              <a:gd name="T75" fmla="*/ 78929149 h 235"/>
              <a:gd name="T76" fmla="*/ 982096710 w 252"/>
              <a:gd name="T77" fmla="*/ 39428096 h 235"/>
              <a:gd name="T78" fmla="*/ 723664127 w 252"/>
              <a:gd name="T79" fmla="*/ 0 h 235"/>
              <a:gd name="T80" fmla="*/ 482442924 w 252"/>
              <a:gd name="T81" fmla="*/ 0 h 235"/>
              <a:gd name="T82" fmla="*/ 292921202 w 252"/>
              <a:gd name="T83" fmla="*/ 0 h 235"/>
              <a:gd name="T84" fmla="*/ 137821723 w 252"/>
              <a:gd name="T85" fmla="*/ 19713913 h 235"/>
              <a:gd name="T86" fmla="*/ 51699741 w 252"/>
              <a:gd name="T87" fmla="*/ 59215236 h 235"/>
              <a:gd name="T88" fmla="*/ 0 w 252"/>
              <a:gd name="T89" fmla="*/ 98643062 h 235"/>
              <a:gd name="T90" fmla="*/ 172310601 w 252"/>
              <a:gd name="T91" fmla="*/ 138071157 h 235"/>
              <a:gd name="T92" fmla="*/ 379043184 w 252"/>
              <a:gd name="T93" fmla="*/ 157858298 h 235"/>
              <a:gd name="T94" fmla="*/ 568564647 w 252"/>
              <a:gd name="T95" fmla="*/ 217000306 h 235"/>
              <a:gd name="T96" fmla="*/ 792574989 w 252"/>
              <a:gd name="T97" fmla="*/ 256501360 h 235"/>
              <a:gd name="T98" fmla="*/ 1033796450 w 252"/>
              <a:gd name="T99" fmla="*/ 295929455 h 235"/>
              <a:gd name="T100" fmla="*/ 1257806792 w 252"/>
              <a:gd name="T101" fmla="*/ 335430509 h 235"/>
              <a:gd name="T102" fmla="*/ 1499028253 w 252"/>
              <a:gd name="T103" fmla="*/ 394572787 h 235"/>
              <a:gd name="T104" fmla="*/ 1757460836 w 252"/>
              <a:gd name="T105" fmla="*/ 453787753 h 235"/>
              <a:gd name="T106" fmla="*/ 1981404282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5" name="Freeform 596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4198 w 103"/>
              <a:gd name="T5" fmla="*/ 2147483647 h 220"/>
              <a:gd name="T6" fmla="*/ 215832856 w 103"/>
              <a:gd name="T7" fmla="*/ 2147483647 h 220"/>
              <a:gd name="T8" fmla="*/ 395693350 w 103"/>
              <a:gd name="T9" fmla="*/ 2147483647 h 220"/>
              <a:gd name="T10" fmla="*/ 629512124 w 103"/>
              <a:gd name="T11" fmla="*/ 2147483647 h 220"/>
              <a:gd name="T12" fmla="*/ 899302998 w 103"/>
              <a:gd name="T13" fmla="*/ 2147483647 h 220"/>
              <a:gd name="T14" fmla="*/ 1187148698 w 103"/>
              <a:gd name="T15" fmla="*/ 2147483647 h 220"/>
              <a:gd name="T16" fmla="*/ 1492911670 w 103"/>
              <a:gd name="T17" fmla="*/ 2147483647 h 220"/>
              <a:gd name="T18" fmla="*/ 1600827966 w 103"/>
              <a:gd name="T19" fmla="*/ 2147483647 h 220"/>
              <a:gd name="T20" fmla="*/ 1690758345 w 103"/>
              <a:gd name="T21" fmla="*/ 2147483647 h 220"/>
              <a:gd name="T22" fmla="*/ 1762702543 w 103"/>
              <a:gd name="T23" fmla="*/ 2147483647 h 220"/>
              <a:gd name="T24" fmla="*/ 1798674642 w 103"/>
              <a:gd name="T25" fmla="*/ 2147483647 h 220"/>
              <a:gd name="T26" fmla="*/ 1798674642 w 103"/>
              <a:gd name="T27" fmla="*/ 2147483647 h 220"/>
              <a:gd name="T28" fmla="*/ 1780688723 w 103"/>
              <a:gd name="T29" fmla="*/ 2147483647 h 220"/>
              <a:gd name="T30" fmla="*/ 1726730444 w 103"/>
              <a:gd name="T31" fmla="*/ 2147483647 h 220"/>
              <a:gd name="T32" fmla="*/ 1636800065 w 103"/>
              <a:gd name="T33" fmla="*/ 2147483647 h 220"/>
              <a:gd name="T34" fmla="*/ 1331037093 w 103"/>
              <a:gd name="T35" fmla="*/ 2147483647 h 220"/>
              <a:gd name="T36" fmla="*/ 1043260302 w 103"/>
              <a:gd name="T37" fmla="*/ 2147483647 h 220"/>
              <a:gd name="T38" fmla="*/ 809372619 w 103"/>
              <a:gd name="T39" fmla="*/ 2147483647 h 220"/>
              <a:gd name="T40" fmla="*/ 647498305 w 103"/>
              <a:gd name="T41" fmla="*/ 2147483647 h 220"/>
              <a:gd name="T42" fmla="*/ 539581746 w 103"/>
              <a:gd name="T43" fmla="*/ 2147483647 h 220"/>
              <a:gd name="T44" fmla="*/ 485623729 w 103"/>
              <a:gd name="T45" fmla="*/ 2147483647 h 220"/>
              <a:gd name="T46" fmla="*/ 485623729 w 103"/>
              <a:gd name="T47" fmla="*/ 1960247255 h 220"/>
              <a:gd name="T48" fmla="*/ 575553845 w 103"/>
              <a:gd name="T49" fmla="*/ 1579602928 h 220"/>
              <a:gd name="T50" fmla="*/ 701456322 w 103"/>
              <a:gd name="T51" fmla="*/ 1313151872 h 220"/>
              <a:gd name="T52" fmla="*/ 917289178 w 103"/>
              <a:gd name="T53" fmla="*/ 1065732939 h 220"/>
              <a:gd name="T54" fmla="*/ 1133190418 w 103"/>
              <a:gd name="T55" fmla="*/ 818314006 h 220"/>
              <a:gd name="T56" fmla="*/ 1384995373 w 103"/>
              <a:gd name="T57" fmla="*/ 589998748 h 220"/>
              <a:gd name="T58" fmla="*/ 1600827966 w 103"/>
              <a:gd name="T59" fmla="*/ 399676717 h 220"/>
              <a:gd name="T60" fmla="*/ 1762702543 w 103"/>
              <a:gd name="T61" fmla="*/ 228386543 h 220"/>
              <a:gd name="T62" fmla="*/ 1852632921 w 103"/>
              <a:gd name="T63" fmla="*/ 95161149 h 220"/>
              <a:gd name="T64" fmla="*/ 1852632921 w 103"/>
              <a:gd name="T65" fmla="*/ 0 h 220"/>
              <a:gd name="T66" fmla="*/ 1654786246 w 103"/>
              <a:gd name="T67" fmla="*/ 76128759 h 220"/>
              <a:gd name="T68" fmla="*/ 1384995373 w 103"/>
              <a:gd name="T69" fmla="*/ 228386543 h 220"/>
              <a:gd name="T70" fmla="*/ 1097218319 w 103"/>
              <a:gd name="T71" fmla="*/ 475805476 h 220"/>
              <a:gd name="T72" fmla="*/ 791386701 w 103"/>
              <a:gd name="T73" fmla="*/ 761217370 h 220"/>
              <a:gd name="T74" fmla="*/ 521595828 w 103"/>
              <a:gd name="T75" fmla="*/ 1084765061 h 220"/>
              <a:gd name="T76" fmla="*/ 287777054 w 103"/>
              <a:gd name="T77" fmla="*/ 1465409656 h 220"/>
              <a:gd name="T78" fmla="*/ 107916297 w 103"/>
              <a:gd name="T79" fmla="*/ 1865086106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6" name="Freeform 597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1999669593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134681 h 288"/>
              <a:gd name="T42" fmla="*/ 2147483647 w 220"/>
              <a:gd name="T43" fmla="*/ 1495406441 h 288"/>
              <a:gd name="T44" fmla="*/ 2147483647 w 220"/>
              <a:gd name="T45" fmla="*/ 1217198916 h 288"/>
              <a:gd name="T46" fmla="*/ 2147483647 w 220"/>
              <a:gd name="T47" fmla="*/ 973759237 h 288"/>
              <a:gd name="T48" fmla="*/ 1910749203 w 220"/>
              <a:gd name="T49" fmla="*/ 747703091 h 288"/>
              <a:gd name="T50" fmla="*/ 1454976655 w 220"/>
              <a:gd name="T51" fmla="*/ 504263411 h 288"/>
              <a:gd name="T52" fmla="*/ 1034294725 w 220"/>
              <a:gd name="T53" fmla="*/ 295591058 h 288"/>
              <a:gd name="T54" fmla="*/ 631090565 w 220"/>
              <a:gd name="T55" fmla="*/ 121753390 h 288"/>
              <a:gd name="T56" fmla="*/ 315545153 w 220"/>
              <a:gd name="T57" fmla="*/ 17383793 h 288"/>
              <a:gd name="T58" fmla="*/ 70113698 w 220"/>
              <a:gd name="T59" fmla="*/ 0 h 288"/>
              <a:gd name="T60" fmla="*/ 157772706 w 220"/>
              <a:gd name="T61" fmla="*/ 121753390 h 288"/>
              <a:gd name="T62" fmla="*/ 543431557 w 220"/>
              <a:gd name="T63" fmla="*/ 312974850 h 288"/>
              <a:gd name="T64" fmla="*/ 946635717 w 220"/>
              <a:gd name="T65" fmla="*/ 504263411 h 288"/>
              <a:gd name="T66" fmla="*/ 1349839878 w 220"/>
              <a:gd name="T67" fmla="*/ 695551972 h 288"/>
              <a:gd name="T68" fmla="*/ 1770521807 w 220"/>
              <a:gd name="T69" fmla="*/ 921607859 h 288"/>
              <a:gd name="T70" fmla="*/ 2147483647 w 220"/>
              <a:gd name="T71" fmla="*/ 1147664005 h 288"/>
              <a:gd name="T72" fmla="*/ 2147483647 w 220"/>
              <a:gd name="T73" fmla="*/ 1425871270 h 288"/>
              <a:gd name="T74" fmla="*/ 2147483647 w 220"/>
              <a:gd name="T75" fmla="*/ 1704078535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7" name="Freeform 598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1132946847 w 1070"/>
              <a:gd name="T1" fmla="*/ 0 h 844"/>
              <a:gd name="T2" fmla="*/ 2147483647 w 1070"/>
              <a:gd name="T3" fmla="*/ 711804766 h 844"/>
              <a:gd name="T4" fmla="*/ 2147483647 w 1070"/>
              <a:gd name="T5" fmla="*/ 2147483647 h 844"/>
              <a:gd name="T6" fmla="*/ 0 w 1070"/>
              <a:gd name="T7" fmla="*/ 2147483647 h 844"/>
              <a:gd name="T8" fmla="*/ 11329468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8" name="Freeform 599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794624486 w 819"/>
              <a:gd name="T1" fmla="*/ 0 h 333"/>
              <a:gd name="T2" fmla="*/ 2147483647 w 819"/>
              <a:gd name="T3" fmla="*/ 541187600 h 333"/>
              <a:gd name="T4" fmla="*/ 1409022062 w 819"/>
              <a:gd name="T5" fmla="*/ 381556231 h 333"/>
              <a:gd name="T6" fmla="*/ 0 w 819"/>
              <a:gd name="T7" fmla="*/ 1296528695 h 333"/>
              <a:gd name="T8" fmla="*/ 794624486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9" name="Freeform 600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75364107 w 1083"/>
              <a:gd name="T1" fmla="*/ 0 h 306"/>
              <a:gd name="T2" fmla="*/ 2147483647 w 1083"/>
              <a:gd name="T3" fmla="*/ 983960670 h 306"/>
              <a:gd name="T4" fmla="*/ 2147483647 w 1083"/>
              <a:gd name="T5" fmla="*/ 1153618196 h 306"/>
              <a:gd name="T6" fmla="*/ 0 w 1083"/>
              <a:gd name="T7" fmla="*/ 105563614 h 306"/>
              <a:gd name="T8" fmla="*/ 27536410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0" name="Freeform 601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318392893 w 1088"/>
              <a:gd name="T1" fmla="*/ 0 h 311"/>
              <a:gd name="T2" fmla="*/ 2147483647 w 1088"/>
              <a:gd name="T3" fmla="*/ 933675415 h 311"/>
              <a:gd name="T4" fmla="*/ 2147483647 w 1088"/>
              <a:gd name="T5" fmla="*/ 1116822635 h 311"/>
              <a:gd name="T6" fmla="*/ 0 w 1088"/>
              <a:gd name="T7" fmla="*/ 122105906 h 311"/>
              <a:gd name="T8" fmla="*/ 318392893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1" name="Freeform 602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116113041 w 164"/>
              <a:gd name="T1" fmla="*/ 3668040 h 72"/>
              <a:gd name="T2" fmla="*/ 152393805 w 164"/>
              <a:gd name="T3" fmla="*/ 3668040 h 72"/>
              <a:gd name="T4" fmla="*/ 253964572 w 164"/>
              <a:gd name="T5" fmla="*/ 0 h 72"/>
              <a:gd name="T6" fmla="*/ 391816102 w 164"/>
              <a:gd name="T7" fmla="*/ 0 h 72"/>
              <a:gd name="T8" fmla="*/ 565985761 w 164"/>
              <a:gd name="T9" fmla="*/ 7360002 h 72"/>
              <a:gd name="T10" fmla="*/ 754622578 w 164"/>
              <a:gd name="T11" fmla="*/ 25724280 h 72"/>
              <a:gd name="T12" fmla="*/ 928754872 w 164"/>
              <a:gd name="T13" fmla="*/ 62500524 h 72"/>
              <a:gd name="T14" fmla="*/ 1081148483 w 164"/>
              <a:gd name="T15" fmla="*/ 113949084 h 72"/>
              <a:gd name="T16" fmla="*/ 1189990581 w 164"/>
              <a:gd name="T17" fmla="*/ 187477651 h 72"/>
              <a:gd name="T18" fmla="*/ 1189990581 w 164"/>
              <a:gd name="T19" fmla="*/ 191145692 h 72"/>
              <a:gd name="T20" fmla="*/ 1189990581 w 164"/>
              <a:gd name="T21" fmla="*/ 209533737 h 72"/>
              <a:gd name="T22" fmla="*/ 1182719444 w 164"/>
              <a:gd name="T23" fmla="*/ 227921936 h 72"/>
              <a:gd name="T24" fmla="*/ 1168214534 w 164"/>
              <a:gd name="T25" fmla="*/ 246286214 h 72"/>
              <a:gd name="T26" fmla="*/ 1131933963 w 164"/>
              <a:gd name="T27" fmla="*/ 261006218 h 72"/>
              <a:gd name="T28" fmla="*/ 1081148483 w 164"/>
              <a:gd name="T29" fmla="*/ 264674259 h 72"/>
              <a:gd name="T30" fmla="*/ 1001316012 w 164"/>
              <a:gd name="T31" fmla="*/ 261006218 h 72"/>
              <a:gd name="T32" fmla="*/ 899745245 w 164"/>
              <a:gd name="T33" fmla="*/ 238949979 h 72"/>
              <a:gd name="T34" fmla="*/ 899745245 w 164"/>
              <a:gd name="T35" fmla="*/ 231589976 h 72"/>
              <a:gd name="T36" fmla="*/ 892511666 w 164"/>
              <a:gd name="T37" fmla="*/ 216893739 h 72"/>
              <a:gd name="T38" fmla="*/ 870735813 w 164"/>
              <a:gd name="T39" fmla="*/ 191145692 h 72"/>
              <a:gd name="T40" fmla="*/ 819950332 w 164"/>
              <a:gd name="T41" fmla="*/ 165421412 h 72"/>
              <a:gd name="T42" fmla="*/ 725613145 w 164"/>
              <a:gd name="T43" fmla="*/ 139697132 h 72"/>
              <a:gd name="T44" fmla="*/ 587724056 w 164"/>
              <a:gd name="T45" fmla="*/ 117640892 h 72"/>
              <a:gd name="T46" fmla="*/ 399087239 w 164"/>
              <a:gd name="T47" fmla="*/ 106612849 h 72"/>
              <a:gd name="T48" fmla="*/ 145122668 w 164"/>
              <a:gd name="T49" fmla="*/ 106612849 h 72"/>
              <a:gd name="T50" fmla="*/ 130617951 w 164"/>
              <a:gd name="T51" fmla="*/ 106612849 h 72"/>
              <a:gd name="T52" fmla="*/ 101570767 w 164"/>
              <a:gd name="T53" fmla="*/ 99252847 h 72"/>
              <a:gd name="T54" fmla="*/ 65290197 w 164"/>
              <a:gd name="T55" fmla="*/ 91892845 h 72"/>
              <a:gd name="T56" fmla="*/ 29009627 w 164"/>
              <a:gd name="T57" fmla="*/ 80864802 h 72"/>
              <a:gd name="T58" fmla="*/ 0 w 164"/>
              <a:gd name="T59" fmla="*/ 66168565 h 72"/>
              <a:gd name="T60" fmla="*/ 0 w 164"/>
              <a:gd name="T61" fmla="*/ 51472327 h 72"/>
              <a:gd name="T62" fmla="*/ 36280570 w 164"/>
              <a:gd name="T63" fmla="*/ 25724280 h 72"/>
              <a:gd name="T64" fmla="*/ 116113041 w 164"/>
              <a:gd name="T65" fmla="*/ 36680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2" name="Freeform 603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396786894 w 146"/>
              <a:gd name="T1" fmla="*/ 0 h 109"/>
              <a:gd name="T2" fmla="*/ 370325937 w 146"/>
              <a:gd name="T3" fmla="*/ 0 h 109"/>
              <a:gd name="T4" fmla="*/ 308612006 w 146"/>
              <a:gd name="T5" fmla="*/ 9269544 h 109"/>
              <a:gd name="T6" fmla="*/ 229229134 w 146"/>
              <a:gd name="T7" fmla="*/ 21614614 h 109"/>
              <a:gd name="T8" fmla="*/ 132262229 w 146"/>
              <a:gd name="T9" fmla="*/ 43250491 h 109"/>
              <a:gd name="T10" fmla="*/ 52921915 w 146"/>
              <a:gd name="T11" fmla="*/ 74134648 h 109"/>
              <a:gd name="T12" fmla="*/ 8834574 w 146"/>
              <a:gd name="T13" fmla="*/ 120482220 h 109"/>
              <a:gd name="T14" fmla="*/ 0 w 146"/>
              <a:gd name="T15" fmla="*/ 182271653 h 109"/>
              <a:gd name="T16" fmla="*/ 52921915 w 146"/>
              <a:gd name="T17" fmla="*/ 262600172 h 109"/>
              <a:gd name="T18" fmla="*/ 749443891 w 146"/>
              <a:gd name="T19" fmla="*/ 336734966 h 109"/>
              <a:gd name="T20" fmla="*/ 740609317 w 146"/>
              <a:gd name="T21" fmla="*/ 321292814 h 109"/>
              <a:gd name="T22" fmla="*/ 740609317 w 146"/>
              <a:gd name="T23" fmla="*/ 287311867 h 109"/>
              <a:gd name="T24" fmla="*/ 740609317 w 146"/>
              <a:gd name="T25" fmla="*/ 234791833 h 109"/>
              <a:gd name="T26" fmla="*/ 767070274 w 146"/>
              <a:gd name="T27" fmla="*/ 179174862 h 109"/>
              <a:gd name="T28" fmla="*/ 819992189 w 146"/>
              <a:gd name="T29" fmla="*/ 123579010 h 109"/>
              <a:gd name="T30" fmla="*/ 916959094 w 146"/>
              <a:gd name="T31" fmla="*/ 83404192 h 109"/>
              <a:gd name="T32" fmla="*/ 1066847707 w 146"/>
              <a:gd name="T33" fmla="*/ 61789578 h 109"/>
              <a:gd name="T34" fmla="*/ 1287285031 w 146"/>
              <a:gd name="T35" fmla="*/ 71058976 h 109"/>
              <a:gd name="T36" fmla="*/ 396786894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3" name="Freeform 604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396813272 w 146"/>
              <a:gd name="T1" fmla="*/ 0 h 107"/>
              <a:gd name="T2" fmla="*/ 370350611 w 146"/>
              <a:gd name="T3" fmla="*/ 0 h 107"/>
              <a:gd name="T4" fmla="*/ 308632568 w 146"/>
              <a:gd name="T5" fmla="*/ 6537533 h 107"/>
              <a:gd name="T6" fmla="*/ 220451864 w 146"/>
              <a:gd name="T7" fmla="*/ 19590640 h 107"/>
              <a:gd name="T8" fmla="*/ 132271159 w 146"/>
              <a:gd name="T9" fmla="*/ 39181429 h 107"/>
              <a:gd name="T10" fmla="*/ 52925529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52925529 w 146"/>
              <a:gd name="T17" fmla="*/ 277593662 h 107"/>
              <a:gd name="T18" fmla="*/ 740701015 w 146"/>
              <a:gd name="T19" fmla="*/ 349440797 h 107"/>
              <a:gd name="T20" fmla="*/ 731865942 w 146"/>
              <a:gd name="T21" fmla="*/ 336387689 h 107"/>
              <a:gd name="T22" fmla="*/ 731865942 w 146"/>
              <a:gd name="T23" fmla="*/ 297184303 h 107"/>
              <a:gd name="T24" fmla="*/ 731865942 w 146"/>
              <a:gd name="T25" fmla="*/ 244927808 h 107"/>
              <a:gd name="T26" fmla="*/ 758328603 w 146"/>
              <a:gd name="T27" fmla="*/ 182875846 h 107"/>
              <a:gd name="T28" fmla="*/ 811254131 w 146"/>
              <a:gd name="T29" fmla="*/ 130641310 h 107"/>
              <a:gd name="T30" fmla="*/ 908227350 w 146"/>
              <a:gd name="T31" fmla="*/ 88180136 h 107"/>
              <a:gd name="T32" fmla="*/ 1066961170 w 146"/>
              <a:gd name="T33" fmla="*/ 62051814 h 107"/>
              <a:gd name="T34" fmla="*/ 1287413034 w 146"/>
              <a:gd name="T35" fmla="*/ 75105070 h 107"/>
              <a:gd name="T36" fmla="*/ 396813272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4" name="Freeform 605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182064627 h 182"/>
              <a:gd name="T2" fmla="*/ 2147483647 w 629"/>
              <a:gd name="T3" fmla="*/ 828395353 h 182"/>
              <a:gd name="T4" fmla="*/ 2147483647 w 629"/>
              <a:gd name="T5" fmla="*/ 646330726 h 182"/>
              <a:gd name="T6" fmla="*/ 238689332 w 629"/>
              <a:gd name="T7" fmla="*/ 0 h 182"/>
              <a:gd name="T8" fmla="*/ 0 w 629"/>
              <a:gd name="T9" fmla="*/ 18206462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5" name="Freeform 606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112016846 h 170"/>
              <a:gd name="T2" fmla="*/ 2147483647 w 606"/>
              <a:gd name="T3" fmla="*/ 680089386 h 170"/>
              <a:gd name="T4" fmla="*/ 2147483647 w 606"/>
              <a:gd name="T5" fmla="*/ 568072540 h 170"/>
              <a:gd name="T6" fmla="*/ 39439609 w 606"/>
              <a:gd name="T7" fmla="*/ 0 h 170"/>
              <a:gd name="T8" fmla="*/ 0 w 606"/>
              <a:gd name="T9" fmla="*/ 1120168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6" name="Freeform 607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93403121 h 170"/>
              <a:gd name="T2" fmla="*/ 2147483647 w 606"/>
              <a:gd name="T3" fmla="*/ 567026462 h 170"/>
              <a:gd name="T4" fmla="*/ 2147483647 w 606"/>
              <a:gd name="T5" fmla="*/ 473623341 h 170"/>
              <a:gd name="T6" fmla="*/ 39439609 w 606"/>
              <a:gd name="T7" fmla="*/ 0 h 170"/>
              <a:gd name="T8" fmla="*/ 0 w 606"/>
              <a:gd name="T9" fmla="*/ 9340312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7" name="AutoShape 608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8" name="Freeform 609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1143690168 w 177"/>
              <a:gd name="T1" fmla="*/ 586473300 h 219"/>
              <a:gd name="T2" fmla="*/ 914965608 w 177"/>
              <a:gd name="T3" fmla="*/ 764145082 h 219"/>
              <a:gd name="T4" fmla="*/ 721419037 w 177"/>
              <a:gd name="T5" fmla="*/ 959658886 h 219"/>
              <a:gd name="T6" fmla="*/ 510283471 w 177"/>
              <a:gd name="T7" fmla="*/ 1172878490 h 219"/>
              <a:gd name="T8" fmla="*/ 351915151 w 177"/>
              <a:gd name="T9" fmla="*/ 1403940376 h 219"/>
              <a:gd name="T10" fmla="*/ 211135566 w 177"/>
              <a:gd name="T11" fmla="*/ 1652708063 h 219"/>
              <a:gd name="T12" fmla="*/ 105601595 w 177"/>
              <a:gd name="T13" fmla="*/ 1901543599 h 219"/>
              <a:gd name="T14" fmla="*/ 35177990 w 177"/>
              <a:gd name="T15" fmla="*/ 2147483647 h 219"/>
              <a:gd name="T16" fmla="*/ 0 w 177"/>
              <a:gd name="T17" fmla="*/ 2147483647 h 219"/>
              <a:gd name="T18" fmla="*/ 35177990 w 177"/>
              <a:gd name="T19" fmla="*/ 2147483647 h 219"/>
              <a:gd name="T20" fmla="*/ 175957576 w 177"/>
              <a:gd name="T21" fmla="*/ 2147483647 h 219"/>
              <a:gd name="T22" fmla="*/ 404682136 w 177"/>
              <a:gd name="T23" fmla="*/ 2147483647 h 219"/>
              <a:gd name="T24" fmla="*/ 668652052 w 177"/>
              <a:gd name="T25" fmla="*/ 2147483647 h 219"/>
              <a:gd name="T26" fmla="*/ 1002910583 w 177"/>
              <a:gd name="T27" fmla="*/ 2147483647 h 219"/>
              <a:gd name="T28" fmla="*/ 1372414469 w 177"/>
              <a:gd name="T29" fmla="*/ 2147483647 h 219"/>
              <a:gd name="T30" fmla="*/ 1724329620 w 177"/>
              <a:gd name="T31" fmla="*/ 2147483647 h 219"/>
              <a:gd name="T32" fmla="*/ 2076244771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655776 w 177"/>
              <a:gd name="T49" fmla="*/ 2147483647 h 219"/>
              <a:gd name="T50" fmla="*/ 1953121806 w 177"/>
              <a:gd name="T51" fmla="*/ 2147483647 h 219"/>
              <a:gd name="T52" fmla="*/ 1865109206 w 177"/>
              <a:gd name="T53" fmla="*/ 2147483647 h 219"/>
              <a:gd name="T54" fmla="*/ 1759575235 w 177"/>
              <a:gd name="T55" fmla="*/ 2147483647 h 219"/>
              <a:gd name="T56" fmla="*/ 1706740625 w 177"/>
              <a:gd name="T57" fmla="*/ 2147483647 h 219"/>
              <a:gd name="T58" fmla="*/ 1530783049 w 177"/>
              <a:gd name="T59" fmla="*/ 2147483647 h 219"/>
              <a:gd name="T60" fmla="*/ 1354825474 w 177"/>
              <a:gd name="T61" fmla="*/ 2147483647 h 219"/>
              <a:gd name="T62" fmla="*/ 1178868159 w 177"/>
              <a:gd name="T63" fmla="*/ 2147483647 h 219"/>
              <a:gd name="T64" fmla="*/ 985321588 w 177"/>
              <a:gd name="T65" fmla="*/ 2147483647 h 219"/>
              <a:gd name="T66" fmla="*/ 809364012 w 177"/>
              <a:gd name="T67" fmla="*/ 2147483647 h 219"/>
              <a:gd name="T68" fmla="*/ 615817442 w 177"/>
              <a:gd name="T69" fmla="*/ 2147483647 h 219"/>
              <a:gd name="T70" fmla="*/ 457448861 w 177"/>
              <a:gd name="T71" fmla="*/ 2147483647 h 219"/>
              <a:gd name="T72" fmla="*/ 263902551 w 177"/>
              <a:gd name="T73" fmla="*/ 2147483647 h 219"/>
              <a:gd name="T74" fmla="*/ 228724561 w 177"/>
              <a:gd name="T75" fmla="*/ 2147483647 h 219"/>
              <a:gd name="T76" fmla="*/ 246313556 w 177"/>
              <a:gd name="T77" fmla="*/ 2147483647 h 219"/>
              <a:gd name="T78" fmla="*/ 334326156 w 177"/>
              <a:gd name="T79" fmla="*/ 2061441471 h 219"/>
              <a:gd name="T80" fmla="*/ 439859866 w 177"/>
              <a:gd name="T81" fmla="*/ 1812673784 h 219"/>
              <a:gd name="T82" fmla="*/ 598228447 w 177"/>
              <a:gd name="T83" fmla="*/ 1581612158 h 219"/>
              <a:gd name="T84" fmla="*/ 791775017 w 177"/>
              <a:gd name="T85" fmla="*/ 1350618382 h 219"/>
              <a:gd name="T86" fmla="*/ 985321588 w 177"/>
              <a:gd name="T87" fmla="*/ 1155104579 h 219"/>
              <a:gd name="T88" fmla="*/ 1231702769 w 177"/>
              <a:gd name="T89" fmla="*/ 977432797 h 219"/>
              <a:gd name="T90" fmla="*/ 1478016064 w 177"/>
              <a:gd name="T91" fmla="*/ 799692904 h 219"/>
              <a:gd name="T92" fmla="*/ 1724329620 w 177"/>
              <a:gd name="T93" fmla="*/ 657501095 h 219"/>
              <a:gd name="T94" fmla="*/ 1988299796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121806 w 177"/>
              <a:gd name="T115" fmla="*/ 195513803 h 219"/>
              <a:gd name="T116" fmla="*/ 1653973640 w 177"/>
              <a:gd name="T117" fmla="*/ 302089681 h 219"/>
              <a:gd name="T118" fmla="*/ 1372414469 w 177"/>
              <a:gd name="T119" fmla="*/ 462055401 h 219"/>
              <a:gd name="T120" fmla="*/ 1143690168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9" name="Freeform 610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1750083431 w 115"/>
              <a:gd name="T1" fmla="*/ 1132011917 h 170"/>
              <a:gd name="T2" fmla="*/ 1804221074 w 115"/>
              <a:gd name="T3" fmla="*/ 1489450497 h 170"/>
              <a:gd name="T4" fmla="*/ 1768106407 w 115"/>
              <a:gd name="T5" fmla="*/ 1787414147 h 170"/>
              <a:gd name="T6" fmla="*/ 1641808146 w 115"/>
              <a:gd name="T7" fmla="*/ 2045556063 h 170"/>
              <a:gd name="T8" fmla="*/ 1443349268 w 115"/>
              <a:gd name="T9" fmla="*/ 2147483647 h 170"/>
              <a:gd name="T10" fmla="*/ 1226867676 w 115"/>
              <a:gd name="T11" fmla="*/ 2147483647 h 170"/>
              <a:gd name="T12" fmla="*/ 974271155 w 115"/>
              <a:gd name="T13" fmla="*/ 2147483647 h 170"/>
              <a:gd name="T14" fmla="*/ 703651659 w 115"/>
              <a:gd name="T15" fmla="*/ 2147483647 h 170"/>
              <a:gd name="T16" fmla="*/ 487170067 w 115"/>
              <a:gd name="T17" fmla="*/ 2147483647 h 170"/>
              <a:gd name="T18" fmla="*/ 451055400 w 115"/>
              <a:gd name="T19" fmla="*/ 2147483647 h 170"/>
              <a:gd name="T20" fmla="*/ 414940470 w 115"/>
              <a:gd name="T21" fmla="*/ 2147483647 h 170"/>
              <a:gd name="T22" fmla="*/ 414940470 w 115"/>
              <a:gd name="T23" fmla="*/ 2147483647 h 170"/>
              <a:gd name="T24" fmla="*/ 469078113 w 115"/>
              <a:gd name="T25" fmla="*/ 2147483647 h 170"/>
              <a:gd name="T26" fmla="*/ 505193042 w 115"/>
              <a:gd name="T27" fmla="*/ 2147483647 h 170"/>
              <a:gd name="T28" fmla="*/ 559330685 w 115"/>
              <a:gd name="T29" fmla="*/ 2147483647 h 170"/>
              <a:gd name="T30" fmla="*/ 613399348 w 115"/>
              <a:gd name="T31" fmla="*/ 2147483647 h 170"/>
              <a:gd name="T32" fmla="*/ 667536991 w 115"/>
              <a:gd name="T33" fmla="*/ 2147483647 h 170"/>
              <a:gd name="T34" fmla="*/ 956248180 w 115"/>
              <a:gd name="T35" fmla="*/ 2147483647 h 170"/>
              <a:gd name="T36" fmla="*/ 1244890651 w 115"/>
              <a:gd name="T37" fmla="*/ 2147483647 h 170"/>
              <a:gd name="T38" fmla="*/ 1497486910 w 115"/>
              <a:gd name="T39" fmla="*/ 2147483647 h 170"/>
              <a:gd name="T40" fmla="*/ 1750083431 w 115"/>
              <a:gd name="T41" fmla="*/ 2147483647 h 170"/>
              <a:gd name="T42" fmla="*/ 1912427642 w 115"/>
              <a:gd name="T43" fmla="*/ 2144852998 h 170"/>
              <a:gd name="T44" fmla="*/ 2038725903 w 115"/>
              <a:gd name="T45" fmla="*/ 1807214661 h 170"/>
              <a:gd name="T46" fmla="*/ 2074840570 w 115"/>
              <a:gd name="T47" fmla="*/ 1449775810 h 170"/>
              <a:gd name="T48" fmla="*/ 2002679952 w 115"/>
              <a:gd name="T49" fmla="*/ 1052589156 h 170"/>
              <a:gd name="T50" fmla="*/ 1822244049 w 115"/>
              <a:gd name="T51" fmla="*/ 774499678 h 170"/>
              <a:gd name="T52" fmla="*/ 1605762195 w 115"/>
              <a:gd name="T53" fmla="*/ 516357491 h 170"/>
              <a:gd name="T54" fmla="*/ 1299028294 w 115"/>
              <a:gd name="T55" fmla="*/ 297889991 h 170"/>
              <a:gd name="T56" fmla="*/ 992294130 w 115"/>
              <a:gd name="T57" fmla="*/ 158845523 h 170"/>
              <a:gd name="T58" fmla="*/ 667536991 w 115"/>
              <a:gd name="T59" fmla="*/ 39748075 h 170"/>
              <a:gd name="T60" fmla="*/ 378894782 w 115"/>
              <a:gd name="T61" fmla="*/ 0 h 170"/>
              <a:gd name="T62" fmla="*/ 162412928 w 115"/>
              <a:gd name="T63" fmla="*/ 19873902 h 170"/>
              <a:gd name="T64" fmla="*/ 0 w 115"/>
              <a:gd name="T65" fmla="*/ 99296664 h 170"/>
              <a:gd name="T66" fmla="*/ 270619496 w 115"/>
              <a:gd name="T67" fmla="*/ 198593327 h 170"/>
              <a:gd name="T68" fmla="*/ 541238731 w 115"/>
              <a:gd name="T69" fmla="*/ 258142187 h 170"/>
              <a:gd name="T70" fmla="*/ 775812276 w 115"/>
              <a:gd name="T71" fmla="*/ 317764164 h 170"/>
              <a:gd name="T72" fmla="*/ 1028408798 w 115"/>
              <a:gd name="T73" fmla="*/ 397186926 h 170"/>
              <a:gd name="T74" fmla="*/ 1262913627 w 115"/>
              <a:gd name="T75" fmla="*/ 516357491 h 170"/>
              <a:gd name="T76" fmla="*/ 1461441222 w 115"/>
              <a:gd name="T77" fmla="*/ 655402230 h 170"/>
              <a:gd name="T78" fmla="*/ 1641808146 w 115"/>
              <a:gd name="T79" fmla="*/ 853995828 h 170"/>
              <a:gd name="T80" fmla="*/ 1750083431 w 115"/>
              <a:gd name="T81" fmla="*/ 113201191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0" name="Freeform 611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1" name="Freeform 612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129221 w 252"/>
              <a:gd name="T71" fmla="*/ 236787447 h 235"/>
              <a:gd name="T72" fmla="*/ 1550775840 w 252"/>
              <a:gd name="T73" fmla="*/ 138071157 h 235"/>
              <a:gd name="T74" fmla="*/ 1257845488 w 252"/>
              <a:gd name="T75" fmla="*/ 78929149 h 235"/>
              <a:gd name="T76" fmla="*/ 982126779 w 252"/>
              <a:gd name="T77" fmla="*/ 39428096 h 235"/>
              <a:gd name="T78" fmla="*/ 723686352 w 252"/>
              <a:gd name="T79" fmla="*/ 0 h 235"/>
              <a:gd name="T80" fmla="*/ 482457568 w 252"/>
              <a:gd name="T81" fmla="*/ 0 h 235"/>
              <a:gd name="T82" fmla="*/ 292930352 w 252"/>
              <a:gd name="T83" fmla="*/ 0 h 235"/>
              <a:gd name="T84" fmla="*/ 137825906 w 252"/>
              <a:gd name="T85" fmla="*/ 19713913 h 235"/>
              <a:gd name="T86" fmla="*/ 51701310 w 252"/>
              <a:gd name="T87" fmla="*/ 59215236 h 235"/>
              <a:gd name="T88" fmla="*/ 0 w 252"/>
              <a:gd name="T89" fmla="*/ 98643062 h 235"/>
              <a:gd name="T90" fmla="*/ 172315831 w 252"/>
              <a:gd name="T91" fmla="*/ 138071157 h 235"/>
              <a:gd name="T92" fmla="*/ 379054690 w 252"/>
              <a:gd name="T93" fmla="*/ 157858298 h 235"/>
              <a:gd name="T94" fmla="*/ 568582165 w 252"/>
              <a:gd name="T95" fmla="*/ 217000306 h 235"/>
              <a:gd name="T96" fmla="*/ 792599563 w 252"/>
              <a:gd name="T97" fmla="*/ 256501360 h 235"/>
              <a:gd name="T98" fmla="*/ 1033828347 w 252"/>
              <a:gd name="T99" fmla="*/ 295929455 h 235"/>
              <a:gd name="T100" fmla="*/ 1257845488 w 252"/>
              <a:gd name="T101" fmla="*/ 335430509 h 235"/>
              <a:gd name="T102" fmla="*/ 1499074272 w 252"/>
              <a:gd name="T103" fmla="*/ 394572787 h 235"/>
              <a:gd name="T104" fmla="*/ 1757514699 w 252"/>
              <a:gd name="T105" fmla="*/ 453787753 h 235"/>
              <a:gd name="T106" fmla="*/ 1981532098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2" name="Freeform 613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9484 w 103"/>
              <a:gd name="T5" fmla="*/ 2147483647 h 220"/>
              <a:gd name="T6" fmla="*/ 215848714 w 103"/>
              <a:gd name="T7" fmla="*/ 2147483647 h 220"/>
              <a:gd name="T8" fmla="*/ 395722686 w 103"/>
              <a:gd name="T9" fmla="*/ 2147483647 h 220"/>
              <a:gd name="T10" fmla="*/ 629627420 w 103"/>
              <a:gd name="T11" fmla="*/ 2147483647 h 220"/>
              <a:gd name="T12" fmla="*/ 899438247 w 103"/>
              <a:gd name="T13" fmla="*/ 2147483647 h 220"/>
              <a:gd name="T14" fmla="*/ 1187236707 w 103"/>
              <a:gd name="T15" fmla="*/ 2147483647 h 220"/>
              <a:gd name="T16" fmla="*/ 1493090925 w 103"/>
              <a:gd name="T17" fmla="*/ 2147483647 h 220"/>
              <a:gd name="T18" fmla="*/ 1601015412 w 103"/>
              <a:gd name="T19" fmla="*/ 2147483647 h 220"/>
              <a:gd name="T20" fmla="*/ 1690952267 w 103"/>
              <a:gd name="T21" fmla="*/ 2147483647 h 220"/>
              <a:gd name="T22" fmla="*/ 1762902013 w 103"/>
              <a:gd name="T23" fmla="*/ 2147483647 h 220"/>
              <a:gd name="T24" fmla="*/ 1798876755 w 103"/>
              <a:gd name="T25" fmla="*/ 2147483647 h 220"/>
              <a:gd name="T26" fmla="*/ 1798876755 w 103"/>
              <a:gd name="T27" fmla="*/ 2147483647 h 220"/>
              <a:gd name="T28" fmla="*/ 1780889384 w 103"/>
              <a:gd name="T29" fmla="*/ 2147483647 h 220"/>
              <a:gd name="T30" fmla="*/ 1726927009 w 103"/>
              <a:gd name="T31" fmla="*/ 2147483647 h 220"/>
              <a:gd name="T32" fmla="*/ 1636990154 w 103"/>
              <a:gd name="T33" fmla="*/ 2147483647 h 220"/>
              <a:gd name="T34" fmla="*/ 1331135674 w 103"/>
              <a:gd name="T35" fmla="*/ 2147483647 h 220"/>
              <a:gd name="T36" fmla="*/ 1043337477 w 103"/>
              <a:gd name="T37" fmla="*/ 2147483647 h 220"/>
              <a:gd name="T38" fmla="*/ 809501392 w 103"/>
              <a:gd name="T39" fmla="*/ 2147483647 h 220"/>
              <a:gd name="T40" fmla="*/ 647614791 w 103"/>
              <a:gd name="T41" fmla="*/ 2147483647 h 220"/>
              <a:gd name="T42" fmla="*/ 539690565 w 103"/>
              <a:gd name="T43" fmla="*/ 2147483647 h 220"/>
              <a:gd name="T44" fmla="*/ 485728190 w 103"/>
              <a:gd name="T45" fmla="*/ 2147483647 h 220"/>
              <a:gd name="T46" fmla="*/ 485728190 w 103"/>
              <a:gd name="T47" fmla="*/ 1960314002 h 220"/>
              <a:gd name="T48" fmla="*/ 575665307 w 103"/>
              <a:gd name="T49" fmla="*/ 1579656786 h 220"/>
              <a:gd name="T50" fmla="*/ 701576904 w 103"/>
              <a:gd name="T51" fmla="*/ 1313196655 h 220"/>
              <a:gd name="T52" fmla="*/ 917425618 w 103"/>
              <a:gd name="T53" fmla="*/ 1065769238 h 220"/>
              <a:gd name="T54" fmla="*/ 1133274594 w 103"/>
              <a:gd name="T55" fmla="*/ 818413374 h 220"/>
              <a:gd name="T56" fmla="*/ 1385098049 w 103"/>
              <a:gd name="T57" fmla="*/ 590018938 h 220"/>
              <a:gd name="T58" fmla="*/ 1601015412 w 103"/>
              <a:gd name="T59" fmla="*/ 399690197 h 220"/>
              <a:gd name="T60" fmla="*/ 1762902013 w 103"/>
              <a:gd name="T61" fmla="*/ 228394436 h 220"/>
              <a:gd name="T62" fmla="*/ 1852838868 w 103"/>
              <a:gd name="T63" fmla="*/ 95164371 h 220"/>
              <a:gd name="T64" fmla="*/ 1852838868 w 103"/>
              <a:gd name="T65" fmla="*/ 0 h 220"/>
              <a:gd name="T66" fmla="*/ 1654977525 w 103"/>
              <a:gd name="T67" fmla="*/ 76131390 h 220"/>
              <a:gd name="T68" fmla="*/ 1385098049 w 103"/>
              <a:gd name="T69" fmla="*/ 228394436 h 220"/>
              <a:gd name="T70" fmla="*/ 1097299590 w 103"/>
              <a:gd name="T71" fmla="*/ 475821587 h 220"/>
              <a:gd name="T72" fmla="*/ 791514021 w 103"/>
              <a:gd name="T73" fmla="*/ 761314699 h 220"/>
              <a:gd name="T74" fmla="*/ 521703194 w 103"/>
              <a:gd name="T75" fmla="*/ 1084802219 h 220"/>
              <a:gd name="T76" fmla="*/ 287798198 w 103"/>
              <a:gd name="T77" fmla="*/ 1465459435 h 220"/>
              <a:gd name="T78" fmla="*/ 107924488 w 103"/>
              <a:gd name="T79" fmla="*/ 1865149632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3" name="Freeform 614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1999616108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082905 h 288"/>
              <a:gd name="T42" fmla="*/ 2147483647 w 220"/>
              <a:gd name="T43" fmla="*/ 1495366191 h 288"/>
              <a:gd name="T44" fmla="*/ 2147483647 w 220"/>
              <a:gd name="T45" fmla="*/ 1217166282 h 288"/>
              <a:gd name="T46" fmla="*/ 2147483647 w 220"/>
              <a:gd name="T47" fmla="*/ 973733233 h 288"/>
              <a:gd name="T48" fmla="*/ 1910749203 w 220"/>
              <a:gd name="T49" fmla="*/ 747683225 h 288"/>
              <a:gd name="T50" fmla="*/ 1454976655 w 220"/>
              <a:gd name="T51" fmla="*/ 504249917 h 288"/>
              <a:gd name="T52" fmla="*/ 1034294725 w 220"/>
              <a:gd name="T53" fmla="*/ 295583210 h 288"/>
              <a:gd name="T54" fmla="*/ 631090565 w 220"/>
              <a:gd name="T55" fmla="*/ 121683105 h 288"/>
              <a:gd name="T56" fmla="*/ 315545153 w 220"/>
              <a:gd name="T57" fmla="*/ 17383301 h 288"/>
              <a:gd name="T58" fmla="*/ 70113698 w 220"/>
              <a:gd name="T59" fmla="*/ 0 h 288"/>
              <a:gd name="T60" fmla="*/ 157772706 w 220"/>
              <a:gd name="T61" fmla="*/ 121683105 h 288"/>
              <a:gd name="T62" fmla="*/ 543431557 w 220"/>
              <a:gd name="T63" fmla="*/ 312966511 h 288"/>
              <a:gd name="T64" fmla="*/ 946635717 w 220"/>
              <a:gd name="T65" fmla="*/ 504249917 h 288"/>
              <a:gd name="T66" fmla="*/ 1349839878 w 220"/>
              <a:gd name="T67" fmla="*/ 695533323 h 288"/>
              <a:gd name="T68" fmla="*/ 1770521807 w 220"/>
              <a:gd name="T69" fmla="*/ 921583331 h 288"/>
              <a:gd name="T70" fmla="*/ 2147483647 w 220"/>
              <a:gd name="T71" fmla="*/ 1147633079 h 288"/>
              <a:gd name="T72" fmla="*/ 2147483647 w 220"/>
              <a:gd name="T73" fmla="*/ 1425832988 h 288"/>
              <a:gd name="T74" fmla="*/ 2147483647 w 220"/>
              <a:gd name="T75" fmla="*/ 170403289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4" name="Group 615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19751" name="Picture 616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52" name="Freeform 617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3" name="Freeform 618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4" name="Freeform 619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5" name="Freeform 620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6" name="Freeform 621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7" name="Freeform 622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8" name="Freeform 623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9" name="Freeform 624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0" name="Freeform 625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1" name="Freeform 626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2" name="Freeform 627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3" name="Freeform 628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4" name="Freeform 629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5" name="Freeform 630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6" name="Freeform 631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7" name="Freeform 632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68" name="Group 633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19769" name="Rectangle 634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0" name="Rectangle 635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1" name="Rectangle 636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2" name="Rectangle 637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3" name="Rectangle 638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4" name="Rectangle 639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5" name="Line 64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6" name="Group 641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19728" name="Freeform 642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29" name="Freeform 643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0" name="Freeform 644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1" name="Freeform 645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2" name="Freeform 646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3" name="Freeform 647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4" name="Freeform 648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5" name="Freeform 649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6" name="Freeform 650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7" name="Freeform 651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8" name="Freeform 652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9" name="Freeform 653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0" name="Freeform 654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1" name="Freeform 655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2" name="Freeform 656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3" name="Freeform 657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44" name="Group 658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19745" name="Rectangle 659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6" name="Rectangle 660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7" name="Rectangle 661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8" name="Rectangle 662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9" name="Rectangle 663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50" name="Rectangle 664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7" name="Line 162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8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6F5EE1-A044-884D-846B-B4DD57A502D4}" type="slidenum">
              <a:rPr lang="en-US" sz="1200" i="0" smtClean="0">
                <a:latin typeface="Calibri"/>
                <a:cs typeface="Calibri"/>
              </a:rPr>
              <a:pPr/>
              <a:t>51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 - 1/2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7" y="1419225"/>
            <a:ext cx="8452983" cy="46482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framing, physical addressing: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 datagram into frame, adding header, trailer</a:t>
            </a:r>
          </a:p>
          <a:p>
            <a:pPr lvl="1"/>
            <a:r>
              <a:rPr lang="en-US" sz="2000" dirty="0">
                <a:ea typeface="ＭＳ Ｐゴシック" charset="0"/>
              </a:rPr>
              <a:t>channel access if shared medium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MAC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addresses used in frame headers to identify source, destination  </a:t>
            </a:r>
          </a:p>
          <a:p>
            <a:pPr lvl="2"/>
            <a:r>
              <a:rPr lang="en-US" sz="2000" dirty="0">
                <a:ea typeface="ＭＳ Ｐゴシック" charset="0"/>
              </a:rPr>
              <a:t>This is </a:t>
            </a:r>
            <a:r>
              <a:rPr lang="en-US" sz="2000" b="1" dirty="0">
                <a:ea typeface="ＭＳ Ｐゴシック" charset="0"/>
              </a:rPr>
              <a:t>not </a:t>
            </a:r>
            <a:r>
              <a:rPr lang="en-US" sz="2000" dirty="0">
                <a:ea typeface="ＭＳ Ｐゴシック" charset="0"/>
              </a:rPr>
              <a:t>an IP address!</a:t>
            </a:r>
          </a:p>
          <a:p>
            <a:pPr marL="914400" lvl="2" indent="0">
              <a:buNone/>
            </a:pPr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 delivery between adjacent nodes</a:t>
            </a:r>
          </a:p>
          <a:p>
            <a:pPr lvl="1"/>
            <a:r>
              <a:rPr lang="en-US" sz="2000" dirty="0">
                <a:ea typeface="ＭＳ Ｐゴシック" charset="0"/>
              </a:rPr>
              <a:t>we revisit this again in the Transport Topic</a:t>
            </a:r>
          </a:p>
          <a:p>
            <a:pPr lvl="1"/>
            <a:r>
              <a:rPr lang="en-US" sz="2000" dirty="0">
                <a:ea typeface="ＭＳ Ｐゴシック" charset="0"/>
              </a:rPr>
              <a:t>seldom used on low bit-error link (fiber, some twisted pair)</a:t>
            </a:r>
          </a:p>
          <a:p>
            <a:pPr lvl="1"/>
            <a:r>
              <a:rPr lang="en-US" sz="2000" dirty="0">
                <a:ea typeface="ＭＳ Ｐゴシック" charset="0"/>
              </a:rPr>
              <a:t>wireless links: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4039946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D11E7B-C0FD-7941-9B9C-21FBC17ABB5F}" type="slidenum">
              <a:rPr lang="en-US" sz="1200" i="0" smtClean="0">
                <a:latin typeface="Calibri"/>
                <a:cs typeface="Calibri"/>
              </a:rPr>
              <a:pPr/>
              <a:t>52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– 2/2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09822"/>
            <a:ext cx="8512629" cy="531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pacing between adjacent sending and receiving nodes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control: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detection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errors caused by signal attenuation, noise.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detects presence of errors: </a:t>
            </a:r>
          </a:p>
          <a:p>
            <a:pPr lvl="2"/>
            <a:r>
              <a:rPr lang="en-US" sz="2100" dirty="0">
                <a:ea typeface="ＭＳ Ｐゴシック" charset="0"/>
              </a:rPr>
              <a:t>signals sender for retransmission or drops frame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correction: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identifies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and corrects</a:t>
            </a:r>
            <a:r>
              <a:rPr lang="en-US" sz="2000" dirty="0">
                <a:ea typeface="ＭＳ Ｐゴシック" charset="0"/>
              </a:rPr>
              <a:t> bit error(s) without resorting to retransmission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access control: half-duplex and full-duplex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with half duplex, nodes at both ends of link can transmit, but not at same time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D714E3-7953-8D42-B041-41E2FCA56C5D}" type="slidenum">
              <a:rPr lang="en-US" sz="1200" i="0" smtClean="0">
                <a:latin typeface="Calibri"/>
                <a:cs typeface="Calibri"/>
              </a:rPr>
              <a:pPr/>
              <a:t>53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51825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Where is the link layer implemented?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466850"/>
            <a:ext cx="4075112" cy="4659313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in each and every host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link layer implemented in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adaptor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(aka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interface card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NIC)</a:t>
            </a:r>
          </a:p>
          <a:p>
            <a:pPr lvl="1"/>
            <a:r>
              <a:rPr lang="en-US" sz="2000" dirty="0">
                <a:ea typeface="ＭＳ Ｐゴシック" charset="0"/>
              </a:rPr>
              <a:t>Ethernet card, PCMCI card, 802.11 card</a:t>
            </a:r>
          </a:p>
          <a:p>
            <a:pPr lvl="1"/>
            <a:r>
              <a:rPr lang="en-US" sz="2000" dirty="0">
                <a:ea typeface="ＭＳ Ｐゴシック" charset="0"/>
              </a:rPr>
              <a:t>implements link, physical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attaches into host’s system buses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combination of hardware, software, firmware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6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6412966" y="4562475"/>
            <a:ext cx="980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0" dirty="0">
                <a:latin typeface="Calibri"/>
              </a:rPr>
              <a:t>physical</a:t>
            </a:r>
          </a:p>
          <a:p>
            <a:pPr algn="ctr" eaLnBrk="1" hangingPunct="1"/>
            <a:r>
              <a:rPr lang="en-US" sz="1200" i="0" dirty="0">
                <a:latin typeface="Calibri"/>
              </a:rPr>
              <a:t>transmission</a:t>
            </a:r>
          </a:p>
        </p:txBody>
      </p:sp>
      <p:sp>
        <p:nvSpPr>
          <p:cNvPr id="27659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  <a:gd name="T12" fmla="*/ 0 w 361"/>
              <a:gd name="T13" fmla="*/ 0 h 478"/>
              <a:gd name="T14" fmla="*/ 361 w 361"/>
              <a:gd name="T15" fmla="*/ 478 h 4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 err="1">
                <a:latin typeface="Calibri"/>
              </a:rPr>
              <a:t>cpu</a:t>
            </a:r>
            <a:endParaRPr lang="en-US" sz="1200" i="0" dirty="0">
              <a:latin typeface="Calibri"/>
            </a:endParaRPr>
          </a:p>
        </p:txBody>
      </p:sp>
      <p:sp>
        <p:nvSpPr>
          <p:cNvPr id="27663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memory</a:t>
            </a:r>
          </a:p>
        </p:txBody>
      </p:sp>
      <p:sp>
        <p:nvSpPr>
          <p:cNvPr id="27664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1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</a:t>
            </a:r>
          </a:p>
          <a:p>
            <a:pPr eaLnBrk="1" hangingPunct="1"/>
            <a:r>
              <a:rPr lang="en-US" sz="1200" dirty="0">
                <a:latin typeface="Calibri"/>
              </a:rPr>
              <a:t>bus </a:t>
            </a:r>
          </a:p>
          <a:p>
            <a:pPr eaLnBrk="1" hangingPunct="1"/>
            <a:r>
              <a:rPr lang="en-US" sz="1200" dirty="0">
                <a:latin typeface="Calibri"/>
              </a:rPr>
              <a:t>(e.g., PCI)</a:t>
            </a:r>
          </a:p>
        </p:txBody>
      </p:sp>
      <p:sp>
        <p:nvSpPr>
          <p:cNvPr id="27667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65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network adapter</a:t>
            </a:r>
          </a:p>
          <a:p>
            <a:pPr eaLnBrk="1" hangingPunct="1"/>
            <a:r>
              <a:rPr lang="en-US" sz="1200" dirty="0">
                <a:latin typeface="Calibri"/>
              </a:rPr>
              <a:t>card</a:t>
            </a:r>
          </a:p>
        </p:txBody>
      </p:sp>
      <p:sp>
        <p:nvSpPr>
          <p:cNvPr id="27671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Text Box 60"/>
          <p:cNvSpPr txBox="1">
            <a:spLocks noChangeArrowheads="1"/>
          </p:cNvSpPr>
          <p:nvPr/>
        </p:nvSpPr>
        <p:spPr bwMode="auto">
          <a:xfrm>
            <a:off x="6889750" y="2287588"/>
            <a:ext cx="1152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schematic</a:t>
            </a:r>
          </a:p>
        </p:txBody>
      </p:sp>
      <p:sp>
        <p:nvSpPr>
          <p:cNvPr id="27673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5097463" y="2743200"/>
            <a:ext cx="1460500" cy="2065338"/>
            <a:chOff x="2695" y="1728"/>
            <a:chExt cx="920" cy="1301"/>
          </a:xfrm>
        </p:grpSpPr>
        <p:sp>
          <p:nvSpPr>
            <p:cNvPr id="27677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520"/>
                <a:gd name="T17" fmla="*/ 390 w 39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8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443"/>
                <a:gd name="T17" fmla="*/ 275 w 275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0" name="Text Box 65"/>
            <p:cNvSpPr txBox="1">
              <a:spLocks noChangeArrowheads="1"/>
            </p:cNvSpPr>
            <p:nvPr/>
          </p:nvSpPr>
          <p:spPr bwMode="auto">
            <a:xfrm>
              <a:off x="2702" y="1728"/>
              <a:ext cx="55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i="0" dirty="0">
                  <a:latin typeface="Calibri"/>
                </a:rPr>
                <a:t>application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transport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network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</p:txBody>
        </p:sp>
        <p:sp>
          <p:nvSpPr>
            <p:cNvPr id="27681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2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3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4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5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Text Box 74"/>
            <p:cNvSpPr txBox="1">
              <a:spLocks noChangeArrowheads="1"/>
            </p:cNvSpPr>
            <p:nvPr/>
          </p:nvSpPr>
          <p:spPr bwMode="auto">
            <a:xfrm>
              <a:off x="2762" y="2345"/>
              <a:ext cx="43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physical</a:t>
              </a:r>
            </a:p>
          </p:txBody>
        </p:sp>
        <p:sp>
          <p:nvSpPr>
            <p:cNvPr id="27690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1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2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5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6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7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67600" y="185420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85420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75" name="Picture 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173663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453063"/>
            <a:ext cx="114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1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B1F0E4-4E3A-1642-8D70-51B97A77489E}" type="slidenum">
              <a:rPr lang="en-US" sz="1200" i="0" smtClean="0">
                <a:latin typeface="Calibri"/>
                <a:cs typeface="Calibri"/>
              </a:rPr>
              <a:pPr/>
              <a:t>54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Adaptors Communicating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7"/>
            <a:ext cx="4067175" cy="23278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sending side: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encapsulates datagram in frame</a:t>
            </a:r>
          </a:p>
          <a:p>
            <a:pPr lvl="1"/>
            <a:r>
              <a:rPr lang="en-US" sz="2000" dirty="0">
                <a:ea typeface="ＭＳ Ｐゴシック" charset="0"/>
              </a:rPr>
              <a:t>encodes data for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adds error checking bits, provide reliability, flow control, etc.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232939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receiving side</a:t>
            </a:r>
          </a:p>
          <a:p>
            <a:pPr lvl="1"/>
            <a:r>
              <a:rPr lang="en-US" sz="2000" dirty="0">
                <a:ea typeface="ＭＳ Ｐゴシック" charset="0"/>
              </a:rPr>
              <a:t>decodes data from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looks for errors, provide reliability, flow control, </a:t>
            </a:r>
            <a:r>
              <a:rPr lang="en-US" sz="2000" dirty="0" err="1">
                <a:ea typeface="ＭＳ Ｐゴシック" charset="0"/>
              </a:rPr>
              <a:t>etc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extracts datagram, passes to upper layer at receiving side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0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1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28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sending host</a:t>
            </a:r>
          </a:p>
        </p:txBody>
      </p:sp>
      <p:sp>
        <p:nvSpPr>
          <p:cNvPr id="2972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387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receiving host</a:t>
            </a:r>
          </a:p>
        </p:txBody>
      </p:sp>
      <p:sp>
        <p:nvSpPr>
          <p:cNvPr id="2972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2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2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97"/>
              <a:gd name="T13" fmla="*/ 0 h 384"/>
              <a:gd name="T14" fmla="*/ 2597 w 2597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58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frame</a:t>
            </a:r>
          </a:p>
        </p:txBody>
      </p:sp>
      <p:sp>
        <p:nvSpPr>
          <p:cNvPr id="2973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31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C89F379-98C6-914C-B87F-CC55E67B8C18}" type="slidenum">
              <a:rPr lang="en-US" sz="1200" i="0" smtClean="0">
                <a:latin typeface="Calibri"/>
                <a:cs typeface="Calibri"/>
              </a:rPr>
              <a:pPr/>
              <a:t>55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6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Multiple Access Links and Protocols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54100"/>
            <a:ext cx="7772400" cy="329247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Two types of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links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point-to-point</a:t>
            </a:r>
          </a:p>
          <a:p>
            <a:pPr lvl="1"/>
            <a:r>
              <a:rPr lang="en-US" sz="2000" dirty="0">
                <a:ea typeface="ＭＳ Ｐゴシック" charset="0"/>
              </a:rPr>
              <a:t>point-to-point link between Ethernet switch and host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(shared wire or medium)</a:t>
            </a:r>
          </a:p>
          <a:p>
            <a:pPr lvl="1"/>
            <a:r>
              <a:rPr lang="en-US" sz="2000" dirty="0">
                <a:ea typeface="ＭＳ Ｐゴシック" charset="0"/>
              </a:rPr>
              <a:t>old-fashioned wired Ethernet (</a:t>
            </a:r>
            <a:r>
              <a:rPr lang="en-US" sz="2000" i="1" dirty="0">
                <a:ea typeface="ＭＳ Ｐゴシック" charset="0"/>
              </a:rPr>
              <a:t>here be dinosaurs</a:t>
            </a:r>
            <a:r>
              <a:rPr lang="en-US" sz="2000" dirty="0">
                <a:ea typeface="ＭＳ Ｐゴシック" charset="0"/>
              </a:rPr>
              <a:t> – extinct)</a:t>
            </a:r>
          </a:p>
          <a:p>
            <a:pPr lvl="1"/>
            <a:r>
              <a:rPr lang="en-US" sz="2000" dirty="0">
                <a:ea typeface="ＭＳ Ｐゴシック" charset="0"/>
              </a:rPr>
              <a:t>upstream HFC (Hybrid Fiber-Coax – the Coax may be broadcast)</a:t>
            </a:r>
          </a:p>
          <a:p>
            <a:pPr lvl="1"/>
            <a:r>
              <a:rPr lang="en-US" sz="2000" dirty="0">
                <a:ea typeface="ＭＳ Ｐゴシック" charset="0"/>
              </a:rPr>
              <a:t>Home plug /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networking</a:t>
            </a:r>
          </a:p>
          <a:p>
            <a:pPr lvl="1"/>
            <a:r>
              <a:rPr lang="en-US" sz="2000" dirty="0">
                <a:ea typeface="ＭＳ Ｐゴシック" charset="0"/>
              </a:rPr>
              <a:t>802.11 wireless LAN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838804" y="5883275"/>
            <a:ext cx="1792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wire (e.g., </a:t>
            </a:r>
          </a:p>
          <a:p>
            <a:pPr algn="ctr"/>
            <a:r>
              <a:rPr lang="en-US" sz="1400" i="0" dirty="0">
                <a:latin typeface="Calibri"/>
              </a:rPr>
              <a:t>Coax cabled Ethernet)</a:t>
            </a:r>
          </a:p>
        </p:txBody>
      </p:sp>
      <p:sp>
        <p:nvSpPr>
          <p:cNvPr id="46102" name="Text Box 6"/>
          <p:cNvSpPr txBox="1">
            <a:spLocks noChangeArrowheads="1"/>
          </p:cNvSpPr>
          <p:nvPr/>
        </p:nvSpPr>
        <p:spPr bwMode="auto">
          <a:xfrm>
            <a:off x="2928122" y="5897563"/>
            <a:ext cx="15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 (e.g., 802.11 </a:t>
            </a:r>
            <a:r>
              <a:rPr lang="en-US" sz="1400" i="0" dirty="0" err="1">
                <a:latin typeface="Calibri"/>
              </a:rPr>
              <a:t>WiFi</a:t>
            </a:r>
            <a:r>
              <a:rPr lang="en-US" sz="1400" i="0" dirty="0">
                <a:latin typeface="Calibri"/>
              </a:rPr>
              <a:t>)</a:t>
            </a:r>
          </a:p>
        </p:txBody>
      </p:sp>
      <p:sp>
        <p:nvSpPr>
          <p:cNvPr id="46103" name="Text Box 7"/>
          <p:cNvSpPr txBox="1">
            <a:spLocks noChangeArrowheads="1"/>
          </p:cNvSpPr>
          <p:nvPr/>
        </p:nvSpPr>
        <p:spPr bwMode="auto">
          <a:xfrm>
            <a:off x="5120398" y="5957888"/>
            <a:ext cx="912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(satellite) </a:t>
            </a:r>
          </a:p>
        </p:txBody>
      </p:sp>
      <p:sp>
        <p:nvSpPr>
          <p:cNvPr id="46104" name="Text Box 8"/>
          <p:cNvSpPr txBox="1">
            <a:spLocks noChangeArrowheads="1"/>
          </p:cNvSpPr>
          <p:nvPr/>
        </p:nvSpPr>
        <p:spPr bwMode="auto">
          <a:xfrm>
            <a:off x="6627020" y="5667375"/>
            <a:ext cx="1830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humans at a</a:t>
            </a:r>
          </a:p>
          <a:p>
            <a:pPr algn="ctr"/>
            <a:r>
              <a:rPr lang="en-US" sz="1400" i="0" dirty="0">
                <a:latin typeface="Calibri"/>
              </a:rPr>
              <a:t>cocktail party </a:t>
            </a:r>
          </a:p>
          <a:p>
            <a:pPr algn="ctr"/>
            <a:r>
              <a:rPr lang="en-US" sz="1400" i="0" dirty="0">
                <a:latin typeface="Calibri"/>
              </a:rPr>
              <a:t>(shared air, acoustical)</a:t>
            </a: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82663" y="53149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3149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1138238" y="4930775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930775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71675" y="4826000"/>
          <a:ext cx="4397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826000"/>
                        <a:ext cx="439738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792288" y="529590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529590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05" name="Group 48"/>
          <p:cNvGrpSpPr>
            <a:grpSpLocks/>
          </p:cNvGrpSpPr>
          <p:nvPr/>
        </p:nvGrpSpPr>
        <p:grpSpPr bwMode="auto">
          <a:xfrm>
            <a:off x="3976688" y="5238750"/>
            <a:ext cx="273050" cy="341313"/>
            <a:chOff x="2870" y="1518"/>
            <a:chExt cx="292" cy="320"/>
          </a:xfrm>
        </p:grpSpPr>
        <p:graphicFrame>
          <p:nvGraphicFramePr>
            <p:cNvPr id="46095" name="Object 15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819000" imgH="847800" progId="MS_ClipArt_Gallery.2">
                    <p:embed/>
                  </p:oleObj>
                </mc:Choice>
                <mc:Fallback>
                  <p:oleObj name="Clip" r:id="rId8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6" name="Object 16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66840" imgH="1200240" progId="MS_ClipArt_Gallery.2">
                    <p:embed/>
                  </p:oleObj>
                </mc:Choice>
                <mc:Fallback>
                  <p:oleObj name="Clip" r:id="rId1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06" name="Group 51"/>
          <p:cNvGrpSpPr>
            <a:grpSpLocks/>
          </p:cNvGrpSpPr>
          <p:nvPr/>
        </p:nvGrpSpPr>
        <p:grpSpPr bwMode="auto">
          <a:xfrm>
            <a:off x="3719513" y="5575300"/>
            <a:ext cx="349250" cy="322263"/>
            <a:chOff x="2870" y="1518"/>
            <a:chExt cx="292" cy="320"/>
          </a:xfrm>
        </p:grpSpPr>
        <p:graphicFrame>
          <p:nvGraphicFramePr>
            <p:cNvPr id="46093" name="Object 1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819000" imgH="847800" progId="MS_ClipArt_Gallery.2">
                    <p:embed/>
                  </p:oleObj>
                </mc:Choice>
                <mc:Fallback>
                  <p:oleObj name="Clip" r:id="rId12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4" name="Object 1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266840" imgH="1200240" progId="MS_ClipArt_Gallery.2">
                    <p:embed/>
                  </p:oleObj>
                </mc:Choice>
                <mc:Fallback>
                  <p:oleObj name="Clip" r:id="rId13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07" name="Line 173"/>
          <p:cNvSpPr>
            <a:spLocks noChangeShapeType="1"/>
          </p:cNvSpPr>
          <p:nvPr/>
        </p:nvSpPr>
        <p:spPr bwMode="auto">
          <a:xfrm flipH="1">
            <a:off x="1544638" y="4667250"/>
            <a:ext cx="46672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8" name="Line 174"/>
          <p:cNvSpPr>
            <a:spLocks noChangeShapeType="1"/>
          </p:cNvSpPr>
          <p:nvPr/>
        </p:nvSpPr>
        <p:spPr bwMode="auto">
          <a:xfrm>
            <a:off x="1527175" y="5138738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9" name="Line 175"/>
          <p:cNvSpPr>
            <a:spLocks noChangeShapeType="1"/>
          </p:cNvSpPr>
          <p:nvPr/>
        </p:nvSpPr>
        <p:spPr bwMode="auto">
          <a:xfrm>
            <a:off x="1392238" y="5475288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10" name="Line 176"/>
          <p:cNvSpPr>
            <a:spLocks noChangeShapeType="1"/>
          </p:cNvSpPr>
          <p:nvPr/>
        </p:nvSpPr>
        <p:spPr bwMode="auto">
          <a:xfrm flipV="1">
            <a:off x="1836738" y="4999038"/>
            <a:ext cx="1778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6111" name="Group 180"/>
          <p:cNvGrpSpPr>
            <a:grpSpLocks/>
          </p:cNvGrpSpPr>
          <p:nvPr/>
        </p:nvGrpSpPr>
        <p:grpSpPr bwMode="auto">
          <a:xfrm>
            <a:off x="3598863" y="5027613"/>
            <a:ext cx="290512" cy="404812"/>
            <a:chOff x="2556" y="2689"/>
            <a:chExt cx="183" cy="255"/>
          </a:xfrm>
        </p:grpSpPr>
        <p:pic>
          <p:nvPicPr>
            <p:cNvPr id="46165" name="Picture 181" descr="31u_bnrz[1]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2770"/>
              <a:ext cx="12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66" name="Freeform 182"/>
            <p:cNvSpPr>
              <a:spLocks/>
            </p:cNvSpPr>
            <p:nvPr/>
          </p:nvSpPr>
          <p:spPr bwMode="auto">
            <a:xfrm>
              <a:off x="2605" y="2702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7" name="Freeform 183"/>
            <p:cNvSpPr>
              <a:spLocks/>
            </p:cNvSpPr>
            <p:nvPr/>
          </p:nvSpPr>
          <p:spPr bwMode="auto">
            <a:xfrm>
              <a:off x="2661" y="2701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8" name="Freeform 184"/>
            <p:cNvSpPr>
              <a:spLocks/>
            </p:cNvSpPr>
            <p:nvPr/>
          </p:nvSpPr>
          <p:spPr bwMode="auto">
            <a:xfrm>
              <a:off x="2584" y="2694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9" name="Freeform 185"/>
            <p:cNvSpPr>
              <a:spLocks/>
            </p:cNvSpPr>
            <p:nvPr/>
          </p:nvSpPr>
          <p:spPr bwMode="auto">
            <a:xfrm>
              <a:off x="2660" y="2692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0" name="Freeform 186"/>
            <p:cNvSpPr>
              <a:spLocks/>
            </p:cNvSpPr>
            <p:nvPr/>
          </p:nvSpPr>
          <p:spPr bwMode="auto">
            <a:xfrm>
              <a:off x="2564" y="2712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1" name="Freeform 187"/>
            <p:cNvSpPr>
              <a:spLocks/>
            </p:cNvSpPr>
            <p:nvPr/>
          </p:nvSpPr>
          <p:spPr bwMode="auto">
            <a:xfrm>
              <a:off x="2698" y="2689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2" name="Freeform 188"/>
            <p:cNvSpPr>
              <a:spLocks/>
            </p:cNvSpPr>
            <p:nvPr/>
          </p:nvSpPr>
          <p:spPr bwMode="auto">
            <a:xfrm>
              <a:off x="2653" y="2750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3" name="Freeform 189"/>
            <p:cNvSpPr>
              <a:spLocks/>
            </p:cNvSpPr>
            <p:nvPr/>
          </p:nvSpPr>
          <p:spPr bwMode="auto">
            <a:xfrm>
              <a:off x="2647" y="2733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4" name="Freeform 190"/>
            <p:cNvSpPr>
              <a:spLocks/>
            </p:cNvSpPr>
            <p:nvPr/>
          </p:nvSpPr>
          <p:spPr bwMode="auto">
            <a:xfrm>
              <a:off x="2641" y="2722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5" name="Freeform 191"/>
            <p:cNvSpPr>
              <a:spLocks/>
            </p:cNvSpPr>
            <p:nvPr/>
          </p:nvSpPr>
          <p:spPr bwMode="auto">
            <a:xfrm>
              <a:off x="2636" y="2714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6" name="Freeform 192"/>
            <p:cNvSpPr>
              <a:spLocks/>
            </p:cNvSpPr>
            <p:nvPr/>
          </p:nvSpPr>
          <p:spPr bwMode="auto">
            <a:xfrm>
              <a:off x="2596" y="2704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7" name="Freeform 193"/>
            <p:cNvSpPr>
              <a:spLocks/>
            </p:cNvSpPr>
            <p:nvPr/>
          </p:nvSpPr>
          <p:spPr bwMode="auto">
            <a:xfrm>
              <a:off x="2652" y="2704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8" name="Freeform 194"/>
            <p:cNvSpPr>
              <a:spLocks/>
            </p:cNvSpPr>
            <p:nvPr/>
          </p:nvSpPr>
          <p:spPr bwMode="auto">
            <a:xfrm>
              <a:off x="2575" y="2697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9" name="Freeform 195"/>
            <p:cNvSpPr>
              <a:spLocks/>
            </p:cNvSpPr>
            <p:nvPr/>
          </p:nvSpPr>
          <p:spPr bwMode="auto">
            <a:xfrm>
              <a:off x="2650" y="2695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0" name="Freeform 196"/>
            <p:cNvSpPr>
              <a:spLocks/>
            </p:cNvSpPr>
            <p:nvPr/>
          </p:nvSpPr>
          <p:spPr bwMode="auto">
            <a:xfrm>
              <a:off x="2556" y="2718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1" name="Freeform 197"/>
            <p:cNvSpPr>
              <a:spLocks/>
            </p:cNvSpPr>
            <p:nvPr/>
          </p:nvSpPr>
          <p:spPr bwMode="auto">
            <a:xfrm>
              <a:off x="2689" y="2692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2" name="Group 327"/>
          <p:cNvGrpSpPr>
            <a:grpSpLocks/>
          </p:cNvGrpSpPr>
          <p:nvPr/>
        </p:nvGrpSpPr>
        <p:grpSpPr bwMode="auto">
          <a:xfrm>
            <a:off x="3149600" y="4864100"/>
            <a:ext cx="273050" cy="341313"/>
            <a:chOff x="2870" y="1518"/>
            <a:chExt cx="292" cy="320"/>
          </a:xfrm>
        </p:grpSpPr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19000" imgH="847800" progId="MS_ClipArt_Gallery.2">
                    <p:embed/>
                  </p:oleObj>
                </mc:Choice>
                <mc:Fallback>
                  <p:oleObj name="Clip" r:id="rId15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1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66840" imgH="1200240" progId="MS_ClipArt_Gallery.2">
                    <p:embed/>
                  </p:oleObj>
                </mc:Choice>
                <mc:Fallback>
                  <p:oleObj name="Clip" r:id="rId16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3" name="Group 330"/>
          <p:cNvGrpSpPr>
            <a:grpSpLocks/>
          </p:cNvGrpSpPr>
          <p:nvPr/>
        </p:nvGrpSpPr>
        <p:grpSpPr bwMode="auto">
          <a:xfrm>
            <a:off x="3265488" y="5414963"/>
            <a:ext cx="273050" cy="341312"/>
            <a:chOff x="2870" y="1518"/>
            <a:chExt cx="292" cy="320"/>
          </a:xfrm>
        </p:grpSpPr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19000" imgH="847800" progId="MS_ClipArt_Gallery.2">
                    <p:embed/>
                  </p:oleObj>
                </mc:Choice>
                <mc:Fallback>
                  <p:oleObj name="Clip" r:id="rId17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66840" imgH="1200240" progId="MS_ClipArt_Gallery.2">
                    <p:embed/>
                  </p:oleObj>
                </mc:Choice>
                <mc:Fallback>
                  <p:oleObj name="Clip" r:id="rId18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4" name="Group 333"/>
          <p:cNvGrpSpPr>
            <a:grpSpLocks/>
          </p:cNvGrpSpPr>
          <p:nvPr/>
        </p:nvGrpSpPr>
        <p:grpSpPr bwMode="auto">
          <a:xfrm>
            <a:off x="4041775" y="4887913"/>
            <a:ext cx="273050" cy="341312"/>
            <a:chOff x="2870" y="1518"/>
            <a:chExt cx="292" cy="320"/>
          </a:xfrm>
        </p:grpSpPr>
        <p:graphicFrame>
          <p:nvGraphicFramePr>
            <p:cNvPr id="46087" name="Object 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19000" imgH="847800" progId="MS_ClipArt_Gallery.2">
                    <p:embed/>
                  </p:oleObj>
                </mc:Choice>
                <mc:Fallback>
                  <p:oleObj name="Clip" r:id="rId19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66840" imgH="1200240" progId="MS_ClipArt_Gallery.2">
                    <p:embed/>
                  </p:oleObj>
                </mc:Choice>
                <mc:Fallback>
                  <p:oleObj name="Clip" r:id="rId2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5" name="Group 382"/>
          <p:cNvGrpSpPr>
            <a:grpSpLocks/>
          </p:cNvGrpSpPr>
          <p:nvPr/>
        </p:nvGrpSpPr>
        <p:grpSpPr bwMode="auto">
          <a:xfrm>
            <a:off x="4894263" y="5780088"/>
            <a:ext cx="203200" cy="157162"/>
            <a:chOff x="2274" y="2821"/>
            <a:chExt cx="215" cy="238"/>
          </a:xfrm>
        </p:grpSpPr>
        <p:sp>
          <p:nvSpPr>
            <p:cNvPr id="46151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2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3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4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5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6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7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8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9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0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1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2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3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4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6" name="Group 398"/>
          <p:cNvGrpSpPr>
            <a:grpSpLocks/>
          </p:cNvGrpSpPr>
          <p:nvPr/>
        </p:nvGrpSpPr>
        <p:grpSpPr bwMode="auto">
          <a:xfrm>
            <a:off x="5314950" y="5784850"/>
            <a:ext cx="203200" cy="157163"/>
            <a:chOff x="2274" y="2821"/>
            <a:chExt cx="215" cy="238"/>
          </a:xfrm>
        </p:grpSpPr>
        <p:sp>
          <p:nvSpPr>
            <p:cNvPr id="46137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8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9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0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1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2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3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4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5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6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7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8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9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0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7" name="Group 413"/>
          <p:cNvGrpSpPr>
            <a:grpSpLocks/>
          </p:cNvGrpSpPr>
          <p:nvPr/>
        </p:nvGrpSpPr>
        <p:grpSpPr bwMode="auto">
          <a:xfrm flipH="1">
            <a:off x="5789613" y="5770563"/>
            <a:ext cx="203200" cy="157162"/>
            <a:chOff x="2274" y="2821"/>
            <a:chExt cx="215" cy="238"/>
          </a:xfrm>
        </p:grpSpPr>
        <p:sp>
          <p:nvSpPr>
            <p:cNvPr id="46123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4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6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8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0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1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2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3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4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5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6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pic>
        <p:nvPicPr>
          <p:cNvPr id="46118" name="Picture 429" descr="MMj03957750000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905375"/>
            <a:ext cx="3873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2" descr="cocktai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668838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1309688" y="45021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3" imgW="1305000" imgH="1085760" progId="MS_ClipArt_Gallery.2">
                  <p:embed/>
                </p:oleObj>
              </mc:Choice>
              <mc:Fallback>
                <p:oleObj name="Clip" r:id="rId2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5021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0" name="Line 434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1" name="Line 435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2" name="Line 436"/>
          <p:cNvSpPr>
            <a:spLocks noChangeShapeType="1"/>
          </p:cNvSpPr>
          <p:nvPr/>
        </p:nvSpPr>
        <p:spPr bwMode="auto">
          <a:xfrm>
            <a:off x="1639888" y="5408613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372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301C1B-8A1A-DF48-AF01-1A598AAA2C32}" type="slidenum">
              <a:rPr lang="en-US" sz="1200" i="0" smtClean="0">
                <a:latin typeface="Calibri"/>
                <a:cs typeface="Calibri"/>
              </a:rPr>
              <a:pPr/>
              <a:t>56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Access protocols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single shared broadcast channel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or more simultaneous transmissions by nodes: interference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collision</a:t>
            </a:r>
            <a:r>
              <a:rPr lang="en-US" sz="2000" dirty="0">
                <a:ea typeface="ＭＳ Ｐゴシック" charset="0"/>
              </a:rPr>
              <a:t> if node receives two or more signals at the same time</a:t>
            </a:r>
          </a:p>
          <a:p>
            <a:pPr>
              <a:buFont typeface="ZapfDingbats" charset="0"/>
              <a:buNone/>
            </a:pP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multiple access protocol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distributed algorithm that determines how nodes share channel, i.e., determine when node can transmit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communication about channel sharing must use channel itself! </a:t>
            </a:r>
          </a:p>
          <a:p>
            <a:pPr lvl="1"/>
            <a:r>
              <a:rPr lang="en-US" sz="2000" dirty="0">
                <a:ea typeface="ＭＳ Ｐゴシック" charset="0"/>
              </a:rPr>
              <a:t>no out-of-band channel for coordination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9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6D9E25-8670-914C-AB64-3D91E33EF3F8}" type="slidenum">
              <a:rPr lang="en-US" sz="1200" i="0" smtClean="0">
                <a:latin typeface="Calibri"/>
                <a:cs typeface="Calibri"/>
              </a:rPr>
              <a:pPr/>
              <a:t>57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Ideal Multiple Access Protocol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 channel of rate </a:t>
            </a: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bps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when one node wants to transmit, it can send at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when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nodes want to transmit,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each can send at average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R/M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3. fully decentralized:</a:t>
            </a:r>
          </a:p>
          <a:p>
            <a:pPr lvl="1"/>
            <a:r>
              <a:rPr lang="en-US" sz="2000" dirty="0">
                <a:ea typeface="ＭＳ Ｐゴシック" charset="0"/>
              </a:rPr>
              <a:t>no special node to coordinate transmissions</a:t>
            </a:r>
          </a:p>
          <a:p>
            <a:pPr lvl="1"/>
            <a:r>
              <a:rPr lang="en-US" sz="2000" dirty="0">
                <a:ea typeface="ＭＳ Ｐゴシック" charset="0"/>
              </a:rPr>
              <a:t>no synchronization of clocks, slots</a:t>
            </a:r>
            <a:endParaRPr lang="en-US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4. simple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1A004B-24EC-E243-8F0E-0322A4C1789A}" type="slidenum">
              <a:rPr lang="en-US" sz="1200" i="0" smtClean="0">
                <a:latin typeface="Calibri"/>
                <a:cs typeface="Calibri"/>
              </a:rPr>
              <a:pPr/>
              <a:t>58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01013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Protocols: a taxonomy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1588"/>
            <a:ext cx="77724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Three broad classes: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divide channel into smaller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pieces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(time slots, frequency, code)</a:t>
            </a:r>
          </a:p>
          <a:p>
            <a:pPr lvl="1"/>
            <a:r>
              <a:rPr lang="en-US" sz="2000" dirty="0">
                <a:ea typeface="ＭＳ Ｐゴシック" charset="0"/>
              </a:rPr>
              <a:t>allocate piece to node for exclusive use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channel not divided, allow collisions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recover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from collisions</a:t>
            </a:r>
            <a:endParaRPr lang="en-US" dirty="0">
              <a:ea typeface="ＭＳ Ｐゴシック" charset="0"/>
            </a:endParaRPr>
          </a:p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nodes take turns, but nodes with more to send can take longer turns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15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377368-BF9D-2141-8BD2-64DA4EF5D2E3}" type="slidenum">
              <a:rPr lang="en-US" sz="1200" i="0" smtClean="0">
                <a:latin typeface="Calibri"/>
                <a:cs typeface="Calibri"/>
              </a:rPr>
              <a:pPr/>
              <a:t>59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TDMA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40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422400"/>
            <a:ext cx="7772400" cy="2930525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TDMA: time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access to channel in "rounds"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gets fixed length slot (length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trans time) in each round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slots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slots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3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4" name="Text Box 23"/>
          <p:cNvSpPr txBox="1">
            <a:spLocks noChangeArrowheads="1"/>
          </p:cNvSpPr>
          <p:nvPr/>
        </p:nvSpPr>
        <p:spPr bwMode="auto">
          <a:xfrm>
            <a:off x="1374775" y="51847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85" name="Text Box 24"/>
          <p:cNvSpPr txBox="1">
            <a:spLocks noChangeArrowheads="1"/>
          </p:cNvSpPr>
          <p:nvPr/>
        </p:nvSpPr>
        <p:spPr bwMode="auto">
          <a:xfrm>
            <a:off x="2320925" y="51704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2786063" y="517683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87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8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9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90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4232275" y="5180013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92" name="Text Box 31"/>
          <p:cNvSpPr txBox="1">
            <a:spLocks noChangeArrowheads="1"/>
          </p:cNvSpPr>
          <p:nvPr/>
        </p:nvSpPr>
        <p:spPr bwMode="auto">
          <a:xfrm>
            <a:off x="5178425" y="516572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93" name="Text Box 32"/>
          <p:cNvSpPr txBox="1">
            <a:spLocks noChangeArrowheads="1"/>
          </p:cNvSpPr>
          <p:nvPr/>
        </p:nvSpPr>
        <p:spPr bwMode="auto">
          <a:xfrm>
            <a:off x="5643563" y="51720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94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8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0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1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2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4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Text Box 45"/>
          <p:cNvSpPr txBox="1">
            <a:spLocks noChangeArrowheads="1"/>
          </p:cNvSpPr>
          <p:nvPr/>
        </p:nvSpPr>
        <p:spPr bwMode="auto">
          <a:xfrm>
            <a:off x="2364758" y="4720809"/>
            <a:ext cx="679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54306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7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8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9" name="Line 49"/>
          <p:cNvSpPr>
            <a:spLocks noChangeShapeType="1"/>
          </p:cNvSpPr>
          <p:nvPr/>
        </p:nvSpPr>
        <p:spPr bwMode="auto">
          <a:xfrm>
            <a:off x="4125913" y="47831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0802" y="563907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slots</a:t>
            </a:r>
          </a:p>
        </p:txBody>
      </p:sp>
    </p:spTree>
    <p:extLst>
      <p:ext uri="{BB962C8B-B14F-4D97-AF65-F5344CB8AC3E}">
        <p14:creationId xmlns:p14="http://schemas.microsoft.com/office/powerpoint/2010/main" val="309783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71919-E81F-5B4F-97B5-A62289AEF0F2}"/>
              </a:ext>
            </a:extLst>
          </p:cNvPr>
          <p:cNvSpPr txBox="1"/>
          <p:nvPr/>
        </p:nvSpPr>
        <p:spPr>
          <a:xfrm>
            <a:off x="3360420" y="1517154"/>
            <a:ext cx="578358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Square waves have high frequency components in them </a:t>
            </a:r>
          </a:p>
          <a:p>
            <a:endParaRPr lang="en-GB" dirty="0"/>
          </a:p>
          <a:p>
            <a:r>
              <a:rPr lang="en-GB" dirty="0"/>
              <a:t>Channels attenuate frequencies irregularly: </a:t>
            </a:r>
          </a:p>
          <a:p>
            <a:r>
              <a:rPr lang="en-GB" dirty="0"/>
              <a:t>  changing the shape of the signal </a:t>
            </a:r>
          </a:p>
          <a:p>
            <a:endParaRPr lang="en-GB" dirty="0"/>
          </a:p>
          <a:p>
            <a:r>
              <a:rPr lang="en-GB" dirty="0"/>
              <a:t>Receiver signal is related to the transmitted signal +  noise</a:t>
            </a:r>
          </a:p>
          <a:p>
            <a:endParaRPr lang="en-GB" dirty="0"/>
          </a:p>
          <a:p>
            <a:r>
              <a:rPr lang="en-GB" dirty="0"/>
              <a:t>Noise may be systematic or random</a:t>
            </a:r>
          </a:p>
          <a:p>
            <a:endParaRPr lang="en-GB" dirty="0"/>
          </a:p>
          <a:p>
            <a:r>
              <a:rPr lang="en-GB" dirty="0"/>
              <a:t>Systematic noise from interfering equipment </a:t>
            </a:r>
          </a:p>
          <a:p>
            <a:r>
              <a:rPr lang="en-GB" dirty="0"/>
              <a:t>   can in principle be eliminated (not always convenient)</a:t>
            </a:r>
          </a:p>
          <a:p>
            <a:endParaRPr lang="en-GB" dirty="0"/>
          </a:p>
          <a:p>
            <a:r>
              <a:rPr lang="en-GB" dirty="0"/>
              <a:t>Random noise caused by thermal vibration (thermal noise)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“White” noise is evenly distributed across frequencies </a:t>
            </a:r>
          </a:p>
          <a:p>
            <a:r>
              <a:rPr lang="en-GB" dirty="0"/>
              <a:t>   signal to noise ratio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</a:t>
            </a:r>
          </a:p>
          <a:p>
            <a:r>
              <a:rPr lang="en-GB" dirty="0"/>
              <a:t>        more distance more noise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47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EF3446-6797-0845-860C-46619B50F4B4}" type="slidenum">
              <a:rPr lang="en-US" sz="1200" i="0" smtClean="0">
                <a:latin typeface="Calibri"/>
                <a:cs typeface="Calibri"/>
              </a:rPr>
              <a:pPr/>
              <a:t>60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FDMA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FDMA: frequency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channel spectrum divided into frequency bands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assigned fixed frequency band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transmission time in frequency bands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frequency bands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7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8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0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1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3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56352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3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9"/>
                <a:gd name="T13" fmla="*/ 0 h 72"/>
                <a:gd name="T14" fmla="*/ 1089 w 108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38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9" name="Line 21"/>
          <p:cNvSpPr>
            <a:spLocks noChangeShapeType="1"/>
          </p:cNvSpPr>
          <p:nvPr/>
        </p:nvSpPr>
        <p:spPr bwMode="auto">
          <a:xfrm>
            <a:off x="5448300" y="63547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40" name="Text Box 22"/>
          <p:cNvSpPr txBox="1">
            <a:spLocks noChangeArrowheads="1"/>
          </p:cNvSpPr>
          <p:nvPr/>
        </p:nvSpPr>
        <p:spPr bwMode="auto">
          <a:xfrm rot="-5400000">
            <a:off x="3488645" y="498582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frequency bands</a:t>
            </a:r>
          </a:p>
        </p:txBody>
      </p:sp>
      <p:sp>
        <p:nvSpPr>
          <p:cNvPr id="56341" name="Text Box 23"/>
          <p:cNvSpPr txBox="1">
            <a:spLocks noChangeArrowheads="1"/>
          </p:cNvSpPr>
          <p:nvPr/>
        </p:nvSpPr>
        <p:spPr bwMode="auto">
          <a:xfrm rot="67766">
            <a:off x="7351696" y="3964266"/>
            <a:ext cx="62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time</a:t>
            </a:r>
          </a:p>
        </p:txBody>
      </p:sp>
      <p:sp>
        <p:nvSpPr>
          <p:cNvPr id="56342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  <a:gd name="T12" fmla="*/ 0 w 375"/>
              <a:gd name="T13" fmla="*/ 0 h 969"/>
              <a:gd name="T14" fmla="*/ 375 w 375"/>
              <a:gd name="T15" fmla="*/ 969 h 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43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56348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96"/>
                </a:cxn>
                <a:cxn ang="0">
                  <a:pos x="18" y="198"/>
                </a:cxn>
                <a:cxn ang="0">
                  <a:pos x="774" y="198"/>
                </a:cxn>
                <a:cxn ang="0">
                  <a:pos x="750" y="90"/>
                </a:cxn>
                <a:cxn ang="0">
                  <a:pos x="774" y="0"/>
                </a:cxn>
                <a:cxn ang="0">
                  <a:pos x="18" y="0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50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1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44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1651631660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1651631660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5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1754644123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6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3"/>
              <a:gd name="T19" fmla="*/ 0 h 117"/>
              <a:gd name="T20" fmla="*/ 623 w 623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7" name="Text Box 69"/>
          <p:cNvSpPr txBox="1">
            <a:spLocks noChangeArrowheads="1"/>
          </p:cNvSpPr>
          <p:nvPr/>
        </p:nvSpPr>
        <p:spPr bwMode="auto">
          <a:xfrm>
            <a:off x="442913" y="5703888"/>
            <a:ext cx="117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FDM cable</a:t>
            </a:r>
          </a:p>
        </p:txBody>
      </p:sp>
    </p:spTree>
    <p:extLst>
      <p:ext uri="{BB962C8B-B14F-4D97-AF65-F5344CB8AC3E}">
        <p14:creationId xmlns:p14="http://schemas.microsoft.com/office/powerpoint/2010/main" val="35149885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</p:spTree>
    <p:extLst>
      <p:ext uri="{BB962C8B-B14F-4D97-AF65-F5344CB8AC3E}">
        <p14:creationId xmlns:p14="http://schemas.microsoft.com/office/powerpoint/2010/main" val="18598325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741F89-0A70-374A-A7E6-8B02489268CE}" type="slidenum">
              <a:rPr lang="en-US" sz="1200" i="0" smtClean="0">
                <a:latin typeface="Calibri"/>
                <a:cs typeface="Calibri"/>
              </a:rPr>
              <a:pPr/>
              <a:t>62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0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0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485900"/>
            <a:ext cx="3460750" cy="46482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Polling: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Primary node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invites</a:t>
            </a:r>
            <a:r>
              <a:rPr lang="ja-JP" altLang="en-US" sz="240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subordinates nodes to transmit in turn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typically used with 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simpler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subordinate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concerns: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overhead </a:t>
            </a:r>
          </a:p>
          <a:p>
            <a:pPr lvl="1"/>
            <a:r>
              <a:rPr lang="en-US" sz="2000" dirty="0">
                <a:ea typeface="ＭＳ Ｐゴシック" charset="0"/>
              </a:rPr>
              <a:t>latency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point of failure (primary)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426075" y="2446338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446338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7" name="Line 24"/>
          <p:cNvSpPr>
            <a:spLocks noChangeShapeType="1"/>
          </p:cNvSpPr>
          <p:nvPr/>
        </p:nvSpPr>
        <p:spPr bwMode="auto">
          <a:xfrm flipH="1">
            <a:off x="5286375" y="2717800"/>
            <a:ext cx="927100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5927725" y="27686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9" name="Line 31"/>
          <p:cNvSpPr>
            <a:spLocks noChangeShapeType="1"/>
          </p:cNvSpPr>
          <p:nvPr/>
        </p:nvSpPr>
        <p:spPr bwMode="auto">
          <a:xfrm>
            <a:off x="6076950" y="2982913"/>
            <a:ext cx="8588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6835775" y="2679700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679700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5154613" y="2974975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2974975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5656263" y="32972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4883150" y="3503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503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Line 37"/>
          <p:cNvSpPr>
            <a:spLocks noChangeShapeType="1"/>
          </p:cNvSpPr>
          <p:nvPr/>
        </p:nvSpPr>
        <p:spPr bwMode="auto">
          <a:xfrm>
            <a:off x="5384800" y="38258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/>
        </p:nvGraphicFramePr>
        <p:xfrm>
          <a:off x="4611688" y="4032250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032250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Line 39"/>
          <p:cNvSpPr>
            <a:spLocks noChangeShapeType="1"/>
          </p:cNvSpPr>
          <p:nvPr/>
        </p:nvSpPr>
        <p:spPr bwMode="auto">
          <a:xfrm>
            <a:off x="5113338" y="43545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13" name="Text Box 40"/>
          <p:cNvSpPr txBox="1">
            <a:spLocks noChangeArrowheads="1"/>
          </p:cNvSpPr>
          <p:nvPr/>
        </p:nvSpPr>
        <p:spPr bwMode="auto">
          <a:xfrm>
            <a:off x="6616700" y="3141663"/>
            <a:ext cx="918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primary</a:t>
            </a:r>
          </a:p>
        </p:txBody>
      </p:sp>
      <p:sp>
        <p:nvSpPr>
          <p:cNvPr id="80914" name="Text Box 41"/>
          <p:cNvSpPr txBox="1">
            <a:spLocks noChangeArrowheads="1"/>
          </p:cNvSpPr>
          <p:nvPr/>
        </p:nvSpPr>
        <p:spPr bwMode="auto">
          <a:xfrm>
            <a:off x="4379913" y="4711700"/>
            <a:ext cx="1572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subordinates</a:t>
            </a:r>
            <a:endParaRPr lang="en-US" sz="1800" i="0" dirty="0">
              <a:latin typeface="Calibri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23075" y="2641600"/>
            <a:ext cx="560388" cy="336550"/>
            <a:chOff x="4212" y="2867"/>
            <a:chExt cx="353" cy="212"/>
          </a:xfrm>
        </p:grpSpPr>
        <p:sp>
          <p:nvSpPr>
            <p:cNvPr id="80922" name="Rectangle 42"/>
            <p:cNvSpPr>
              <a:spLocks noChangeArrowheads="1"/>
            </p:cNvSpPr>
            <p:nvPr/>
          </p:nvSpPr>
          <p:spPr bwMode="auto">
            <a:xfrm>
              <a:off x="4212" y="2916"/>
              <a:ext cx="353" cy="13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3" name="Text Box 43"/>
            <p:cNvSpPr txBox="1">
              <a:spLocks noChangeArrowheads="1"/>
            </p:cNvSpPr>
            <p:nvPr/>
          </p:nvSpPr>
          <p:spPr bwMode="auto">
            <a:xfrm>
              <a:off x="4227" y="2867"/>
              <a:ext cx="3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poll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872038" y="3563944"/>
            <a:ext cx="595312" cy="338138"/>
            <a:chOff x="4415" y="2367"/>
            <a:chExt cx="375" cy="213"/>
          </a:xfrm>
        </p:grpSpPr>
        <p:sp>
          <p:nvSpPr>
            <p:cNvPr id="80920" name="Rectangle 46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1" name="Text Box 47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378450" y="2446344"/>
            <a:ext cx="595313" cy="338138"/>
            <a:chOff x="4415" y="2367"/>
            <a:chExt cx="375" cy="213"/>
          </a:xfrm>
        </p:grpSpPr>
        <p:sp>
          <p:nvSpPr>
            <p:cNvPr id="80918" name="Rectangle 50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19" name="Text Box 51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6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9254 -1.85185E-6 L -0.07882 -0.03495 L -0.1526 -0.03495 " pathEditMode="relative" ptsTypes="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7119 -0.00162 L 0.0599 0.03171 L 0.15122 0.0300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8872 -1.85185E-6 L -0.14375 0.14167 L -0.21753 0.14167 " pathEditMode="relative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2963E-6 L 0.07135 -0.00161 L 0.11754 -0.13171 L 0.21129 -0.13333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1184E5-CEB6-C643-843D-6F8E7D0D55F3}" type="slidenum">
              <a:rPr lang="en-US" sz="1200" i="0" smtClean="0">
                <a:latin typeface="Calibri"/>
                <a:cs typeface="Calibri"/>
              </a:rPr>
              <a:pPr/>
              <a:t>63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29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2953" name="Rectangle 4"/>
          <p:cNvSpPr>
            <a:spLocks noChangeArrowheads="1"/>
          </p:cNvSpPr>
          <p:nvPr/>
        </p:nvSpPr>
        <p:spPr bwMode="auto">
          <a:xfrm>
            <a:off x="600074" y="1376363"/>
            <a:ext cx="4238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i="0" dirty="0">
                <a:solidFill>
                  <a:srgbClr val="FF0000"/>
                </a:solidFill>
                <a:latin typeface="Calibri"/>
              </a:rPr>
              <a:t>Token passing:</a:t>
            </a:r>
            <a:endParaRPr lang="en-US" sz="2800" b="1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i="0" dirty="0">
                <a:latin typeface="Calibri"/>
              </a:rPr>
              <a:t>control </a:t>
            </a:r>
            <a:r>
              <a:rPr lang="en-US" sz="2400" b="1" i="0" dirty="0">
                <a:latin typeface="Calibri"/>
              </a:rPr>
              <a:t>token </a:t>
            </a:r>
            <a:r>
              <a:rPr lang="en-US" sz="2400" i="0" dirty="0">
                <a:latin typeface="Calibri"/>
              </a:rPr>
              <a:t>passed from one node to next sequentially.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i="0" dirty="0">
                <a:latin typeface="Calibri"/>
              </a:rPr>
              <a:t>token message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i="0" dirty="0">
                <a:latin typeface="Calibri"/>
              </a:rPr>
              <a:t>concerns: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i="0" dirty="0">
                <a:latin typeface="Calibri"/>
              </a:rPr>
              <a:t>token overhead 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i="0" dirty="0">
                <a:latin typeface="Calibri"/>
              </a:rPr>
              <a:t>latency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i="0" dirty="0">
                <a:latin typeface="Calibri"/>
              </a:rPr>
              <a:t>single point of failure (token)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</a:rPr>
              <a:t>concerns fixed in part by a slotted ring (many simultaneous </a:t>
            </a:r>
            <a:r>
              <a:rPr lang="en-US" sz="2000" i="1" dirty="0">
                <a:latin typeface="Calibri"/>
              </a:rPr>
              <a:t>tokens)</a:t>
            </a:r>
            <a:r>
              <a:rPr lang="en-US" sz="2000" dirty="0">
                <a:latin typeface="Calibri"/>
              </a:rPr>
              <a:t>  </a:t>
            </a:r>
            <a:endParaRPr lang="en-US" sz="2000" i="0" dirty="0">
              <a:latin typeface="Calibri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85000"/>
            </a:pPr>
            <a:r>
              <a:rPr lang="en-US" sz="2800" i="0" dirty="0">
                <a:latin typeface="Calibri"/>
              </a:rPr>
              <a:t> </a:t>
            </a: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6057900" y="2106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106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Oval 8"/>
          <p:cNvSpPr>
            <a:spLocks noChangeArrowheads="1"/>
          </p:cNvSpPr>
          <p:nvPr/>
        </p:nvSpPr>
        <p:spPr bwMode="auto">
          <a:xfrm>
            <a:off x="5360988" y="2617788"/>
            <a:ext cx="2046287" cy="27781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175375" y="55276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5276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4714875" y="37242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242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7551738" y="3681413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3681413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6205538" y="1725613"/>
            <a:ext cx="274637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5949950" y="6008688"/>
            <a:ext cx="811213" cy="320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data</a:t>
            </a:r>
          </a:p>
        </p:txBody>
      </p:sp>
      <p:sp>
        <p:nvSpPr>
          <p:cNvPr id="672784" name="Text Box 16"/>
          <p:cNvSpPr txBox="1">
            <a:spLocks noChangeArrowheads="1"/>
          </p:cNvSpPr>
          <p:nvPr/>
        </p:nvSpPr>
        <p:spPr bwMode="auto">
          <a:xfrm>
            <a:off x="4341813" y="3084513"/>
            <a:ext cx="979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(nothing</a:t>
            </a:r>
          </a:p>
          <a:p>
            <a:r>
              <a:rPr lang="en-US" sz="1800" i="0" dirty="0">
                <a:latin typeface="Calibri"/>
              </a:rPr>
              <a:t>to send)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4838700" y="3743325"/>
            <a:ext cx="274638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0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3657 C 0.00694 0.06435 0.00121 0.09282 0.00139 0.10509 C 0.00156 0.11736 0.00659 0.10694 0.00017 0.10995 C -0.00625 0.11296 -0.02361 0.11273 -0.03733 0.12338 C -0.05105 0.13403 -0.06945 0.14444 -0.0823 0.17338 C -0.09514 0.20231 -0.1033 0.27847 -0.11476 0.29676 C -0.12622 0.31505 -0.14341 0.28611 -0.15105 0.283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354 -0.0044 0.02708 -0.0088 0.03506 0.00671 C 0.04305 0.02222 0.04236 0.06875 0.04756 0.09328 C 0.05277 0.11782 0.05538 0.13402 0.06631 0.15347 C 0.07725 0.17291 0.09982 0.19861 0.11371 0.20995 C 0.1276 0.22129 0.1434 0.20926 0.15 0.22176 C 0.15659 0.23426 0.1552 0.25949 0.15381 0.28495 " pathEditMode="relative" ptsTypes="aaaaaaA">
                                      <p:cBhvr>
                                        <p:cTn id="19" dur="2000" fill="hold"/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2431 C 0.01319 -0.0581 0.00763 -0.09167 0.01371 -0.10926 C 0.01979 -0.12685 0.04114 -0.11273 0.05503 -0.1294 C 0.06892 -0.14607 0.0875 -0.1794 0.09756 -0.20926 C 0.10763 -0.23912 0.11371 -0.27824 0.1151 -0.30926 C 0.11649 -0.34028 0.11371 -0.36783 0.10625 -0.39607 C 0.09878 -0.42431 0.08454 -0.45949 0.06996 -0.4794 C 0.05538 -0.49931 0.03142 -0.50996 0.01875 -0.51598 C 0.00607 -0.52199 0.0052 -0.51875 -0.00625 -0.51598 C -0.01771 -0.5132 -0.03698 -0.51135 -0.05 -0.49931 C -0.06303 -0.48727 -0.07605 -0.46343 -0.0849 -0.44422 C -0.09375 -0.425 -0.10018 -0.4044 -0.10365 -0.38426 C -0.10712 -0.36412 -0.10556 -0.34375 -0.10625 -0.32269 C -0.10695 -0.30162 -0.11025 -0.27801 -0.10747 -0.25764 C -0.10469 -0.23727 -0.09705 -0.21852 -0.08994 -0.20093 C -0.08282 -0.18334 -0.07553 -0.1669 -0.06494 -0.15255 C -0.05434 -0.1382 -0.03768 -0.12107 -0.02622 -0.11435 C -0.01476 -0.10764 -0.00174 -0.11806 0.00381 -0.11273 C 0.00937 -0.10741 0.00677 -0.09931 0.00746 -0.08264 C 0.00816 -0.06598 0.00781 -0.03935 0.00746 -0.01273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0" grpId="0" animBg="1"/>
      <p:bldP spid="672780" grpId="1" animBg="1"/>
      <p:bldP spid="672783" grpId="0" animBg="1"/>
      <p:bldP spid="672783" grpId="1" animBg="1"/>
      <p:bldP spid="672784" grpId="0"/>
      <p:bldP spid="672785" grpId="0" animBg="1"/>
      <p:bldP spid="672785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091406" y="2382777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13656" y="2155764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72506" y="2155764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747168" y="2155764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315243" y="2043052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180681" y="2046227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13668" y="21271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359818" y="211290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24956" y="211925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171156" y="2151002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130006" y="2151002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04668" y="2151002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172743" y="2038289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271168" y="21224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17318" y="210813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2456" y="21144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17962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22725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274875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32250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706018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46537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5601493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6549231" y="21383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60825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030243" y="2052577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51300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2359818" y="1528702"/>
            <a:ext cx="7091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slot</a:t>
            </a:r>
          </a:p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3171031" y="1860489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 flipH="1">
            <a:off x="1326356" y="1855727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1305718" y="176841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4164806" y="172555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104106" y="3549215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326356" y="3322202"/>
            <a:ext cx="479425" cy="230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285206" y="3322202"/>
            <a:ext cx="479425" cy="230188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59868" y="3322202"/>
            <a:ext cx="479425" cy="2301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26427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2220674" y="32793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2685812" y="328569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5615781" y="3322203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563949" y="329362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18089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22852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276145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>
            <a:off x="32377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718718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6664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5614193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>
            <a:off x="6561931" y="330474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60952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51427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>
            <a:off x="7030243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>
            <a:off x="1330467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1808956" y="3317718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171244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3247466" y="3317440"/>
            <a:ext cx="479425" cy="23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3173410" y="32809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>
            <a:off x="4160000" y="330978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02521" y="3927238"/>
            <a:ext cx="78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 = Asynchronous Transfer Mode – an ugly expression</a:t>
            </a:r>
          </a:p>
          <a:p>
            <a:r>
              <a:rPr lang="en-US" dirty="0"/>
              <a:t>think of it as ATDM – Asynchronous Time Division Multiplexing</a:t>
            </a:r>
          </a:p>
          <a:p>
            <a:endParaRPr lang="en-US" dirty="0"/>
          </a:p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 variant of </a:t>
            </a:r>
            <a:r>
              <a:rPr lang="en-US" b="1" dirty="0"/>
              <a:t>PACKET SWITCHING</a:t>
            </a:r>
            <a:r>
              <a:rPr lang="en-US" dirty="0"/>
              <a:t> to the rest of us – just like Ethernet</a:t>
            </a:r>
          </a:p>
          <a:p>
            <a:r>
              <a:rPr lang="en-US" dirty="0"/>
              <a:t>							but using fixed length slots/packets/cells</a:t>
            </a:r>
          </a:p>
          <a:p>
            <a:endParaRPr lang="en-US" dirty="0"/>
          </a:p>
          <a:p>
            <a:r>
              <a:rPr lang="en-US" dirty="0"/>
              <a:t>Use the media when you need it, but</a:t>
            </a:r>
          </a:p>
          <a:p>
            <a:r>
              <a:rPr lang="en-US" dirty="0"/>
              <a:t>	ATM had virtual circuits and these needed setup….</a:t>
            </a:r>
          </a:p>
          <a:p>
            <a:r>
              <a:rPr lang="en-US" dirty="0"/>
              <a:t>							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8999" y="1269968"/>
            <a:ext cx="5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TDM a sender may only use a pre-allocated slot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1399" y="2851082"/>
            <a:ext cx="6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ATM a sender transmits labeled cells whenever necessary </a:t>
            </a: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720894" y="3317440"/>
            <a:ext cx="479425" cy="230187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3656362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1491882" y="3322202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1927282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>
            <a:off x="2438061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290742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>
            <a:off x="339059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3860509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5779933" y="33047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4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E65F3-62BF-18B7-A804-5807FB99D048}"/>
              </a:ext>
            </a:extLst>
          </p:cNvPr>
          <p:cNvSpPr txBox="1"/>
          <p:nvPr/>
        </p:nvSpPr>
        <p:spPr>
          <a:xfrm rot="19313061">
            <a:off x="4863981" y="4366548"/>
            <a:ext cx="398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Recall…..</a:t>
            </a:r>
          </a:p>
        </p:txBody>
      </p:sp>
    </p:spTree>
    <p:extLst>
      <p:ext uri="{BB962C8B-B14F-4D97-AF65-F5344CB8AC3E}">
        <p14:creationId xmlns:p14="http://schemas.microsoft.com/office/powerpoint/2010/main" val="409455373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 FDM, TDM </a:t>
            </a:r>
            <a:r>
              <a:rPr lang="en-US" i="1" dirty="0"/>
              <a:t>and</a:t>
            </a:r>
            <a:r>
              <a:rPr lang="en-US" dirty="0"/>
              <a:t> random access!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81" name="Rectangle 44">
            <a:extLst>
              <a:ext uri="{FF2B5EF4-FFF2-40B4-BE49-F238E27FC236}">
                <a16:creationId xmlns:a16="http://schemas.microsoft.com/office/drawing/2014/main" id="{33089392-903E-834F-9306-E31FD7451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507" y="2975116"/>
            <a:ext cx="716756" cy="52506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2" name="Text Box 45">
            <a:extLst>
              <a:ext uri="{FF2B5EF4-FFF2-40B4-BE49-F238E27FC236}">
                <a16:creationId xmlns:a16="http://schemas.microsoft.com/office/drawing/2014/main" id="{D50FA1A7-360E-1940-9D5D-3CE15A23A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6" y="2569113"/>
            <a:ext cx="1444228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183" name="Text Box 126">
            <a:extLst>
              <a:ext uri="{FF2B5EF4-FFF2-40B4-BE49-F238E27FC236}">
                <a16:creationId xmlns:a16="http://schemas.microsoft.com/office/drawing/2014/main" id="{165D120C-8C73-4A46-8205-AE4E9FED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54" y="2952494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184" name="AutoShape 127">
            <a:extLst>
              <a:ext uri="{FF2B5EF4-FFF2-40B4-BE49-F238E27FC236}">
                <a16:creationId xmlns:a16="http://schemas.microsoft.com/office/drawing/2014/main" id="{7C5B547A-2B42-E448-B4FE-7884A108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069" y="2777472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6" name="Freeform 129">
            <a:extLst>
              <a:ext uri="{FF2B5EF4-FFF2-40B4-BE49-F238E27FC236}">
                <a16:creationId xmlns:a16="http://schemas.microsoft.com/office/drawing/2014/main" id="{1930FB8A-6B24-374A-99A9-2600EAA9B416}"/>
              </a:ext>
            </a:extLst>
          </p:cNvPr>
          <p:cNvSpPr>
            <a:spLocks/>
          </p:cNvSpPr>
          <p:nvPr/>
        </p:nvSpPr>
        <p:spPr bwMode="auto">
          <a:xfrm rot="10800000">
            <a:off x="1108218" y="3164514"/>
            <a:ext cx="1385011" cy="638689"/>
          </a:xfrm>
          <a:custGeom>
            <a:avLst/>
            <a:gdLst>
              <a:gd name="T0" fmla="*/ 145855 w 765"/>
              <a:gd name="T1" fmla="*/ 931 h 459"/>
              <a:gd name="T2" fmla="*/ 99268 w 765"/>
              <a:gd name="T3" fmla="*/ 6562 h 459"/>
              <a:gd name="T4" fmla="*/ 32950 w 765"/>
              <a:gd name="T5" fmla="*/ 9426 h 459"/>
              <a:gd name="T6" fmla="*/ 4821 w 765"/>
              <a:gd name="T7" fmla="*/ 31576 h 459"/>
              <a:gd name="T8" fmla="*/ 61950 w 765"/>
              <a:gd name="T9" fmla="*/ 41713 h 459"/>
              <a:gd name="T10" fmla="*/ 119240 w 765"/>
              <a:gd name="T11" fmla="*/ 40071 h 459"/>
              <a:gd name="T12" fmla="*/ 201010 w 765"/>
              <a:gd name="T13" fmla="*/ 41713 h 459"/>
              <a:gd name="T14" fmla="*/ 240274 w 765"/>
              <a:gd name="T15" fmla="*/ 40797 h 459"/>
              <a:gd name="T16" fmla="*/ 258901 w 765"/>
              <a:gd name="T17" fmla="*/ 34980 h 459"/>
              <a:gd name="T18" fmla="*/ 258196 w 765"/>
              <a:gd name="T19" fmla="*/ 14847 h 459"/>
              <a:gd name="T20" fmla="*/ 227858 w 765"/>
              <a:gd name="T21" fmla="*/ 3221 h 459"/>
              <a:gd name="T22" fmla="*/ 145855 w 765"/>
              <a:gd name="T23" fmla="*/ 931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5390 w 9782"/>
              <a:gd name="connsiteY0" fmla="*/ 84 h 9624"/>
              <a:gd name="connsiteX1" fmla="*/ 3456 w 9782"/>
              <a:gd name="connsiteY1" fmla="*/ 838 h 9624"/>
              <a:gd name="connsiteX2" fmla="*/ 1103 w 9782"/>
              <a:gd name="connsiteY2" fmla="*/ 2045 h 9624"/>
              <a:gd name="connsiteX3" fmla="*/ 31 w 9782"/>
              <a:gd name="connsiteY3" fmla="*/ 7186 h 9624"/>
              <a:gd name="connsiteX4" fmla="*/ 2201 w 9782"/>
              <a:gd name="connsiteY4" fmla="*/ 9539 h 9624"/>
              <a:gd name="connsiteX5" fmla="*/ 4371 w 9782"/>
              <a:gd name="connsiteY5" fmla="*/ 9147 h 9624"/>
              <a:gd name="connsiteX6" fmla="*/ 7482 w 9782"/>
              <a:gd name="connsiteY6" fmla="*/ 9539 h 9624"/>
              <a:gd name="connsiteX7" fmla="*/ 8972 w 9782"/>
              <a:gd name="connsiteY7" fmla="*/ 9321 h 9624"/>
              <a:gd name="connsiteX8" fmla="*/ 9678 w 9782"/>
              <a:gd name="connsiteY8" fmla="*/ 7971 h 9624"/>
              <a:gd name="connsiteX9" fmla="*/ 9652 w 9782"/>
              <a:gd name="connsiteY9" fmla="*/ 3308 h 9624"/>
              <a:gd name="connsiteX10" fmla="*/ 8502 w 9782"/>
              <a:gd name="connsiteY10" fmla="*/ 607 h 9624"/>
              <a:gd name="connsiteX11" fmla="*/ 5390 w 9782"/>
              <a:gd name="connsiteY11" fmla="*/ 84 h 9624"/>
              <a:gd name="connsiteX0" fmla="*/ 5519 w 10009"/>
              <a:gd name="connsiteY0" fmla="*/ 87 h 10936"/>
              <a:gd name="connsiteX1" fmla="*/ 3542 w 10009"/>
              <a:gd name="connsiteY1" fmla="*/ 871 h 10936"/>
              <a:gd name="connsiteX2" fmla="*/ 1137 w 10009"/>
              <a:gd name="connsiteY2" fmla="*/ 2125 h 10936"/>
              <a:gd name="connsiteX3" fmla="*/ 41 w 10009"/>
              <a:gd name="connsiteY3" fmla="*/ 7467 h 10936"/>
              <a:gd name="connsiteX4" fmla="*/ 2488 w 10009"/>
              <a:gd name="connsiteY4" fmla="*/ 10888 h 10936"/>
              <a:gd name="connsiteX5" fmla="*/ 4477 w 10009"/>
              <a:gd name="connsiteY5" fmla="*/ 9504 h 10936"/>
              <a:gd name="connsiteX6" fmla="*/ 7658 w 10009"/>
              <a:gd name="connsiteY6" fmla="*/ 9912 h 10936"/>
              <a:gd name="connsiteX7" fmla="*/ 9181 w 10009"/>
              <a:gd name="connsiteY7" fmla="*/ 9685 h 10936"/>
              <a:gd name="connsiteX8" fmla="*/ 9903 w 10009"/>
              <a:gd name="connsiteY8" fmla="*/ 8282 h 10936"/>
              <a:gd name="connsiteX9" fmla="*/ 9876 w 10009"/>
              <a:gd name="connsiteY9" fmla="*/ 3437 h 10936"/>
              <a:gd name="connsiteX10" fmla="*/ 8700 w 10009"/>
              <a:gd name="connsiteY10" fmla="*/ 631 h 10936"/>
              <a:gd name="connsiteX11" fmla="*/ 5519 w 10009"/>
              <a:gd name="connsiteY11" fmla="*/ 87 h 10936"/>
              <a:gd name="connsiteX0" fmla="*/ 4948 w 9438"/>
              <a:gd name="connsiteY0" fmla="*/ 87 h 10945"/>
              <a:gd name="connsiteX1" fmla="*/ 2971 w 9438"/>
              <a:gd name="connsiteY1" fmla="*/ 871 h 10945"/>
              <a:gd name="connsiteX2" fmla="*/ 566 w 9438"/>
              <a:gd name="connsiteY2" fmla="*/ 2125 h 10945"/>
              <a:gd name="connsiteX3" fmla="*/ 89 w 9438"/>
              <a:gd name="connsiteY3" fmla="*/ 7237 h 10945"/>
              <a:gd name="connsiteX4" fmla="*/ 1917 w 9438"/>
              <a:gd name="connsiteY4" fmla="*/ 10888 h 10945"/>
              <a:gd name="connsiteX5" fmla="*/ 3906 w 9438"/>
              <a:gd name="connsiteY5" fmla="*/ 9504 h 10945"/>
              <a:gd name="connsiteX6" fmla="*/ 7087 w 9438"/>
              <a:gd name="connsiteY6" fmla="*/ 9912 h 10945"/>
              <a:gd name="connsiteX7" fmla="*/ 8610 w 9438"/>
              <a:gd name="connsiteY7" fmla="*/ 9685 h 10945"/>
              <a:gd name="connsiteX8" fmla="*/ 9332 w 9438"/>
              <a:gd name="connsiteY8" fmla="*/ 8282 h 10945"/>
              <a:gd name="connsiteX9" fmla="*/ 9305 w 9438"/>
              <a:gd name="connsiteY9" fmla="*/ 3437 h 10945"/>
              <a:gd name="connsiteX10" fmla="*/ 8129 w 9438"/>
              <a:gd name="connsiteY10" fmla="*/ 631 h 10945"/>
              <a:gd name="connsiteX11" fmla="*/ 4948 w 9438"/>
              <a:gd name="connsiteY11" fmla="*/ 87 h 10945"/>
              <a:gd name="connsiteX0" fmla="*/ 5243 w 10000"/>
              <a:gd name="connsiteY0" fmla="*/ 79 h 9966"/>
              <a:gd name="connsiteX1" fmla="*/ 3148 w 10000"/>
              <a:gd name="connsiteY1" fmla="*/ 796 h 9966"/>
              <a:gd name="connsiteX2" fmla="*/ 600 w 10000"/>
              <a:gd name="connsiteY2" fmla="*/ 1942 h 9966"/>
              <a:gd name="connsiteX3" fmla="*/ 94 w 10000"/>
              <a:gd name="connsiteY3" fmla="*/ 6612 h 9966"/>
              <a:gd name="connsiteX4" fmla="*/ 2031 w 10000"/>
              <a:gd name="connsiteY4" fmla="*/ 9948 h 9966"/>
              <a:gd name="connsiteX5" fmla="*/ 4139 w 10000"/>
              <a:gd name="connsiteY5" fmla="*/ 8683 h 9966"/>
              <a:gd name="connsiteX6" fmla="*/ 7509 w 10000"/>
              <a:gd name="connsiteY6" fmla="*/ 9056 h 9966"/>
              <a:gd name="connsiteX7" fmla="*/ 9123 w 10000"/>
              <a:gd name="connsiteY7" fmla="*/ 8849 h 9966"/>
              <a:gd name="connsiteX8" fmla="*/ 9888 w 10000"/>
              <a:gd name="connsiteY8" fmla="*/ 7567 h 9966"/>
              <a:gd name="connsiteX9" fmla="*/ 9859 w 10000"/>
              <a:gd name="connsiteY9" fmla="*/ 3140 h 9966"/>
              <a:gd name="connsiteX10" fmla="*/ 8613 w 10000"/>
              <a:gd name="connsiteY10" fmla="*/ 577 h 9966"/>
              <a:gd name="connsiteX11" fmla="*/ 5243 w 10000"/>
              <a:gd name="connsiteY11" fmla="*/ 79 h 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66">
                <a:moveTo>
                  <a:pt x="5243" y="79"/>
                </a:moveTo>
                <a:cubicBezTo>
                  <a:pt x="4365" y="204"/>
                  <a:pt x="3927" y="485"/>
                  <a:pt x="3148" y="796"/>
                </a:cubicBezTo>
                <a:cubicBezTo>
                  <a:pt x="2369" y="1106"/>
                  <a:pt x="1108" y="972"/>
                  <a:pt x="600" y="1942"/>
                </a:cubicBezTo>
                <a:cubicBezTo>
                  <a:pt x="91" y="2911"/>
                  <a:pt x="-144" y="5278"/>
                  <a:pt x="94" y="6612"/>
                </a:cubicBezTo>
                <a:cubicBezTo>
                  <a:pt x="333" y="7946"/>
                  <a:pt x="1163" y="9760"/>
                  <a:pt x="2031" y="9948"/>
                </a:cubicBezTo>
                <a:cubicBezTo>
                  <a:pt x="2899" y="10136"/>
                  <a:pt x="3225" y="8832"/>
                  <a:pt x="4139" y="8683"/>
                </a:cubicBezTo>
                <a:cubicBezTo>
                  <a:pt x="5052" y="8534"/>
                  <a:pt x="6674" y="9035"/>
                  <a:pt x="7509" y="9056"/>
                </a:cubicBezTo>
                <a:cubicBezTo>
                  <a:pt x="8344" y="9077"/>
                  <a:pt x="8726" y="9097"/>
                  <a:pt x="9123" y="8849"/>
                </a:cubicBezTo>
                <a:cubicBezTo>
                  <a:pt x="9519" y="8601"/>
                  <a:pt x="9759" y="8519"/>
                  <a:pt x="9888" y="7567"/>
                </a:cubicBezTo>
                <a:cubicBezTo>
                  <a:pt x="10015" y="6615"/>
                  <a:pt x="10071" y="4299"/>
                  <a:pt x="9859" y="3140"/>
                </a:cubicBezTo>
                <a:cubicBezTo>
                  <a:pt x="9647" y="1983"/>
                  <a:pt x="9377" y="1073"/>
                  <a:pt x="8613" y="577"/>
                </a:cubicBezTo>
                <a:cubicBezTo>
                  <a:pt x="7849" y="79"/>
                  <a:pt x="6390" y="-127"/>
                  <a:pt x="5243" y="79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7" name="Line 130">
            <a:extLst>
              <a:ext uri="{FF2B5EF4-FFF2-40B4-BE49-F238E27FC236}">
                <a16:creationId xmlns:a16="http://schemas.microsoft.com/office/drawing/2014/main" id="{BA049FB3-9F2D-F84D-9473-BB8AF615D3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41017"/>
            <a:ext cx="118091" cy="63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8" name="Line 131">
            <a:extLst>
              <a:ext uri="{FF2B5EF4-FFF2-40B4-BE49-F238E27FC236}">
                <a16:creationId xmlns:a16="http://schemas.microsoft.com/office/drawing/2014/main" id="{C810FEE7-0839-4946-853F-3D2AB6E06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0811" y="3467243"/>
            <a:ext cx="0" cy="605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9" name="Line 132">
            <a:extLst>
              <a:ext uri="{FF2B5EF4-FFF2-40B4-BE49-F238E27FC236}">
                <a16:creationId xmlns:a16="http://schemas.microsoft.com/office/drawing/2014/main" id="{7A367922-E410-7840-A773-2D732D40D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91507"/>
            <a:ext cx="247115" cy="2120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0" name="Line 133">
            <a:extLst>
              <a:ext uri="{FF2B5EF4-FFF2-40B4-BE49-F238E27FC236}">
                <a16:creationId xmlns:a16="http://schemas.microsoft.com/office/drawing/2014/main" id="{E2674585-BA78-A443-97BB-E5255E5F4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3790" y="3390665"/>
            <a:ext cx="0" cy="1438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1" name="Line 134">
            <a:extLst>
              <a:ext uri="{FF2B5EF4-FFF2-40B4-BE49-F238E27FC236}">
                <a16:creationId xmlns:a16="http://schemas.microsoft.com/office/drawing/2014/main" id="{A1D94A21-56CF-A24A-83D0-85C94A7B2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9041" y="3615347"/>
            <a:ext cx="17713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5BE09AEA-8140-5E4C-BC2E-45351450D4BA}"/>
              </a:ext>
            </a:extLst>
          </p:cNvPr>
          <p:cNvGrpSpPr/>
          <p:nvPr/>
        </p:nvGrpSpPr>
        <p:grpSpPr>
          <a:xfrm flipH="1">
            <a:off x="1169364" y="3610294"/>
            <a:ext cx="349898" cy="1683"/>
            <a:chOff x="3159352" y="3666243"/>
            <a:chExt cx="466530" cy="2244"/>
          </a:xfrm>
        </p:grpSpPr>
        <p:sp>
          <p:nvSpPr>
            <p:cNvPr id="192" name="Line 135">
              <a:extLst>
                <a:ext uri="{FF2B5EF4-FFF2-40B4-BE49-F238E27FC236}">
                  <a16:creationId xmlns:a16="http://schemas.microsoft.com/office/drawing/2014/main" id="{534722DD-8C97-364D-97D3-E8C372CE4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9352" y="3668487"/>
              <a:ext cx="2216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97" name="Line 172">
              <a:extLst>
                <a:ext uri="{FF2B5EF4-FFF2-40B4-BE49-F238E27FC236}">
                  <a16:creationId xmlns:a16="http://schemas.microsoft.com/office/drawing/2014/main" id="{6A5F222A-F320-8A4D-A101-AD8611F73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4280" y="3666243"/>
              <a:ext cx="221602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98" name="Text Box 580">
            <a:extLst>
              <a:ext uri="{FF2B5EF4-FFF2-40B4-BE49-F238E27FC236}">
                <a16:creationId xmlns:a16="http://schemas.microsoft.com/office/drawing/2014/main" id="{05C27FCC-FFC4-1A42-9305-E713469E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653" y="3581312"/>
            <a:ext cx="3978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i="0" kern="0" dirty="0">
                <a:solidFill>
                  <a:srgbClr val="000000"/>
                </a:solidFill>
                <a:latin typeface="+mn-lt"/>
              </a:rPr>
              <a:t>ISP</a:t>
            </a:r>
          </a:p>
        </p:txBody>
      </p:sp>
      <p:sp>
        <p:nvSpPr>
          <p:cNvPr id="232" name="Line 176">
            <a:extLst>
              <a:ext uri="{FF2B5EF4-FFF2-40B4-BE49-F238E27FC236}">
                <a16:creationId xmlns:a16="http://schemas.microsoft.com/office/drawing/2014/main" id="{77367670-A7FE-DA42-B5CB-53C3AD6C8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46860" y="3387072"/>
            <a:ext cx="339328" cy="285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33" name="Text Box 177">
            <a:extLst>
              <a:ext uri="{FF2B5EF4-FFF2-40B4-BE49-F238E27FC236}">
                <a16:creationId xmlns:a16="http://schemas.microsoft.com/office/drawing/2014/main" id="{982F024F-66F2-D547-9A68-4E45A8380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77" y="3568747"/>
            <a:ext cx="1249060" cy="36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cable modem</a:t>
            </a:r>
          </a:p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termination system</a:t>
            </a:r>
          </a:p>
        </p:txBody>
      </p:sp>
      <p:grpSp>
        <p:nvGrpSpPr>
          <p:cNvPr id="234" name="Group 2">
            <a:extLst>
              <a:ext uri="{FF2B5EF4-FFF2-40B4-BE49-F238E27FC236}">
                <a16:creationId xmlns:a16="http://schemas.microsoft.com/office/drawing/2014/main" id="{EB20829C-C2C8-044E-8B94-CD986EBB0283}"/>
              </a:ext>
            </a:extLst>
          </p:cNvPr>
          <p:cNvGrpSpPr>
            <a:grpSpLocks/>
          </p:cNvGrpSpPr>
          <p:nvPr/>
        </p:nvGrpSpPr>
        <p:grpSpPr bwMode="auto">
          <a:xfrm>
            <a:off x="6859605" y="2581019"/>
            <a:ext cx="1874114" cy="1123018"/>
            <a:chOff x="467224" y="1239838"/>
            <a:chExt cx="2268538" cy="1496444"/>
          </a:xfrm>
        </p:grpSpPr>
        <p:sp>
          <p:nvSpPr>
            <p:cNvPr id="235" name="Rectangle 9">
              <a:extLst>
                <a:ext uri="{FF2B5EF4-FFF2-40B4-BE49-F238E27FC236}">
                  <a16:creationId xmlns:a16="http://schemas.microsoft.com/office/drawing/2014/main" id="{DD540BB4-19DF-8849-B206-BD6B1408B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379" y="1650750"/>
              <a:ext cx="1793876" cy="92653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36" name="Line 7">
              <a:extLst>
                <a:ext uri="{FF2B5EF4-FFF2-40B4-BE49-F238E27FC236}">
                  <a16:creationId xmlns:a16="http://schemas.microsoft.com/office/drawing/2014/main" id="{FB71DB5B-A160-3A48-AE99-90B9FF3BA5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8850" y="2201863"/>
              <a:ext cx="36512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7" name="Text Box 39">
              <a:extLst>
                <a:ext uri="{FF2B5EF4-FFF2-40B4-BE49-F238E27FC236}">
                  <a16:creationId xmlns:a16="http://schemas.microsoft.com/office/drawing/2014/main" id="{EB1348A4-24CD-1E44-88F8-7830C3AF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654" y="2264475"/>
              <a:ext cx="735788" cy="47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cable</a:t>
              </a:r>
            </a:p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modem</a:t>
              </a:r>
            </a:p>
          </p:txBody>
        </p:sp>
        <p:sp>
          <p:nvSpPr>
            <p:cNvPr id="238" name="Text Box 41">
              <a:extLst>
                <a:ext uri="{FF2B5EF4-FFF2-40B4-BE49-F238E27FC236}">
                  <a16:creationId xmlns:a16="http://schemas.microsoft.com/office/drawing/2014/main" id="{8349886E-58FF-B046-80BF-ECA0B3CB5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72" y="2331582"/>
              <a:ext cx="693102" cy="29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splitter</a:t>
              </a:r>
            </a:p>
          </p:txBody>
        </p:sp>
        <p:grpSp>
          <p:nvGrpSpPr>
            <p:cNvPr id="239" name="Group 13">
              <a:extLst>
                <a:ext uri="{FF2B5EF4-FFF2-40B4-BE49-F238E27FC236}">
                  <a16:creationId xmlns:a16="http://schemas.microsoft.com/office/drawing/2014/main" id="{30E87D95-D7AC-5346-9120-9E6EC57CD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925" y="2078038"/>
              <a:ext cx="614363" cy="220662"/>
              <a:chOff x="322" y="890"/>
              <a:chExt cx="872" cy="339"/>
            </a:xfrm>
          </p:grpSpPr>
          <p:sp>
            <p:nvSpPr>
              <p:cNvPr id="248" name="Rectangle 14">
                <a:extLst>
                  <a:ext uri="{FF2B5EF4-FFF2-40B4-BE49-F238E27FC236}">
                    <a16:creationId xmlns:a16="http://schemas.microsoft.com/office/drawing/2014/main" id="{A9BAD309-D5C5-614D-B693-C67071C1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004"/>
                <a:ext cx="872" cy="22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9" name="Rectangle 15">
                <a:extLst>
                  <a:ext uri="{FF2B5EF4-FFF2-40B4-BE49-F238E27FC236}">
                    <a16:creationId xmlns:a16="http://schemas.microsoft.com/office/drawing/2014/main" id="{0220B554-E7D3-F548-BC5D-91C2D1818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" y="1072"/>
                <a:ext cx="54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0" name="Rectangle 16">
                <a:extLst>
                  <a:ext uri="{FF2B5EF4-FFF2-40B4-BE49-F238E27FC236}">
                    <a16:creationId xmlns:a16="http://schemas.microsoft.com/office/drawing/2014/main" id="{9EA0D1A9-01E8-8B4A-B60C-6BC291712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1072"/>
                <a:ext cx="56" cy="56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1" name="Rectangle 17">
                <a:extLst>
                  <a:ext uri="{FF2B5EF4-FFF2-40B4-BE49-F238E27FC236}">
                    <a16:creationId xmlns:a16="http://schemas.microsoft.com/office/drawing/2014/main" id="{98A797A7-008D-354C-96ED-D81C6B571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2" name="Rectangle 18">
                <a:extLst>
                  <a:ext uri="{FF2B5EF4-FFF2-40B4-BE49-F238E27FC236}">
                    <a16:creationId xmlns:a16="http://schemas.microsoft.com/office/drawing/2014/main" id="{67D0B14D-EED2-C149-BDE9-6BA7A5147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3" name="AutoShape 19">
                <a:extLst>
                  <a:ext uri="{FF2B5EF4-FFF2-40B4-BE49-F238E27FC236}">
                    <a16:creationId xmlns:a16="http://schemas.microsoft.com/office/drawing/2014/main" id="{E034E9AE-9B8D-3D42-B2F3-0ADCD2E5C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40" name="AutoShape 21">
              <a:extLst>
                <a:ext uri="{FF2B5EF4-FFF2-40B4-BE49-F238E27FC236}">
                  <a16:creationId xmlns:a16="http://schemas.microsoft.com/office/drawing/2014/main" id="{82B9E5FE-6BF1-F649-BE4A-9DE0EE33D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24" y="1239838"/>
              <a:ext cx="2268538" cy="468028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1" name="Rectangle 22">
              <a:extLst>
                <a:ext uri="{FF2B5EF4-FFF2-40B4-BE49-F238E27FC236}">
                  <a16:creationId xmlns:a16="http://schemas.microsoft.com/office/drawing/2014/main" id="{A10F90D2-AA03-214F-88E6-81C65C8F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62" y="2133056"/>
              <a:ext cx="166688" cy="14437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2" name="Freeform 23">
              <a:extLst>
                <a:ext uri="{FF2B5EF4-FFF2-40B4-BE49-F238E27FC236}">
                  <a16:creationId xmlns:a16="http://schemas.microsoft.com/office/drawing/2014/main" id="{44F75FB3-7AD9-664F-B0D1-CFACEDC08A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0845" y="1691922"/>
              <a:ext cx="479425" cy="434975"/>
            </a:xfrm>
            <a:custGeom>
              <a:avLst/>
              <a:gdLst>
                <a:gd name="T0" fmla="*/ 2147483647 w 381"/>
                <a:gd name="T1" fmla="*/ 2147483647 h 274"/>
                <a:gd name="T2" fmla="*/ 2147483647 w 381"/>
                <a:gd name="T3" fmla="*/ 2147483647 h 274"/>
                <a:gd name="T4" fmla="*/ 0 w 381"/>
                <a:gd name="T5" fmla="*/ 0 h 2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1" h="274">
                  <a:moveTo>
                    <a:pt x="381" y="274"/>
                  </a:moveTo>
                  <a:lnTo>
                    <a:pt x="381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43" name="Line 24">
              <a:extLst>
                <a:ext uri="{FF2B5EF4-FFF2-40B4-BE49-F238E27FC236}">
                  <a16:creationId xmlns:a16="http://schemas.microsoft.com/office/drawing/2014/main" id="{F2B915F6-A2A3-B34C-A375-8EFD324B3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17701" y="2215556"/>
              <a:ext cx="2397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244" name="Picture 25" descr="tv">
              <a:extLst>
                <a:ext uri="{FF2B5EF4-FFF2-40B4-BE49-F238E27FC236}">
                  <a16:creationId xmlns:a16="http://schemas.microsoft.com/office/drawing/2014/main" id="{477C9371-ACC2-724A-B0A8-361D1C6FD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844" y="1355725"/>
              <a:ext cx="755650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" name="Group 181">
              <a:extLst>
                <a:ext uri="{FF2B5EF4-FFF2-40B4-BE49-F238E27FC236}">
                  <a16:creationId xmlns:a16="http://schemas.microsoft.com/office/drawing/2014/main" id="{AA33DC69-DFD9-8845-B93A-D4AB8AA2D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097" y="1780738"/>
              <a:ext cx="609600" cy="609600"/>
              <a:chOff x="-44" y="1473"/>
              <a:chExt cx="981" cy="1105"/>
            </a:xfrm>
          </p:grpSpPr>
          <p:pic>
            <p:nvPicPr>
              <p:cNvPr id="246" name="Picture 182" descr="desktop_computer_stylized_medium">
                <a:extLst>
                  <a:ext uri="{FF2B5EF4-FFF2-40B4-BE49-F238E27FC236}">
                    <a16:creationId xmlns:a16="http://schemas.microsoft.com/office/drawing/2014/main" id="{D2729833-534C-6443-A1A7-9247867BD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Freeform 183">
                <a:extLst>
                  <a:ext uri="{FF2B5EF4-FFF2-40B4-BE49-F238E27FC236}">
                    <a16:creationId xmlns:a16="http://schemas.microsoft.com/office/drawing/2014/main" id="{F7F57EE2-12F0-584B-A870-9B2DC5367E6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grpSp>
        <p:nvGrpSpPr>
          <p:cNvPr id="254" name="Group 8">
            <a:extLst>
              <a:ext uri="{FF2B5EF4-FFF2-40B4-BE49-F238E27FC236}">
                <a16:creationId xmlns:a16="http://schemas.microsoft.com/office/drawing/2014/main" id="{A6124704-7265-E246-8B8F-A1899A14DC0E}"/>
              </a:ext>
            </a:extLst>
          </p:cNvPr>
          <p:cNvGrpSpPr>
            <a:grpSpLocks/>
          </p:cNvGrpSpPr>
          <p:nvPr/>
        </p:nvGrpSpPr>
        <p:grpSpPr bwMode="auto">
          <a:xfrm>
            <a:off x="3518297" y="2738182"/>
            <a:ext cx="3704034" cy="1041797"/>
            <a:chOff x="4327270" y="1745934"/>
            <a:chExt cx="4938730" cy="1388847"/>
          </a:xfrm>
        </p:grpSpPr>
        <p:sp>
          <p:nvSpPr>
            <p:cNvPr id="255" name="Line 94">
              <a:extLst>
                <a:ext uri="{FF2B5EF4-FFF2-40B4-BE49-F238E27FC236}">
                  <a16:creationId xmlns:a16="http://schemas.microsoft.com/office/drawing/2014/main" id="{7F4BC0F0-CF12-544A-BB11-6132B2CB1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7270" y="2504641"/>
              <a:ext cx="49387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56" name="Group 7">
              <a:extLst>
                <a:ext uri="{FF2B5EF4-FFF2-40B4-BE49-F238E27FC236}">
                  <a16:creationId xmlns:a16="http://schemas.microsoft.com/office/drawing/2014/main" id="{CE28F841-1006-2D42-AD3B-E8BEB4883A2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34163" y="1745934"/>
              <a:ext cx="2894013" cy="752358"/>
              <a:chOff x="5534163" y="1745934"/>
              <a:chExt cx="2894013" cy="752358"/>
            </a:xfrm>
          </p:grpSpPr>
          <p:grpSp>
            <p:nvGrpSpPr>
              <p:cNvPr id="296" name="Group 26">
                <a:extLst>
                  <a:ext uri="{FF2B5EF4-FFF2-40B4-BE49-F238E27FC236}">
                    <a16:creationId xmlns:a16="http://schemas.microsoft.com/office/drawing/2014/main" id="{085DD102-ADD6-3341-90FC-C93595FF0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34163" y="1752284"/>
                <a:ext cx="850900" cy="527050"/>
                <a:chOff x="-490" y="1664"/>
                <a:chExt cx="1429" cy="842"/>
              </a:xfrm>
            </p:grpSpPr>
            <p:sp>
              <p:nvSpPr>
                <p:cNvPr id="335" name="AutoShape 27">
                  <a:extLst>
                    <a:ext uri="{FF2B5EF4-FFF2-40B4-BE49-F238E27FC236}">
                      <a16:creationId xmlns:a16="http://schemas.microsoft.com/office/drawing/2014/main" id="{6A97A305-05F0-A641-B6D6-A929DBC29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36" name="Group 28">
                  <a:extLst>
                    <a:ext uri="{FF2B5EF4-FFF2-40B4-BE49-F238E27FC236}">
                      <a16:creationId xmlns:a16="http://schemas.microsoft.com/office/drawing/2014/main" id="{DD90E225-31C2-954C-8DEC-7BD3AFBA89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37" name="Rectangle 29">
                    <a:extLst>
                      <a:ext uri="{FF2B5EF4-FFF2-40B4-BE49-F238E27FC236}">
                        <a16:creationId xmlns:a16="http://schemas.microsoft.com/office/drawing/2014/main" id="{A9903755-27D9-704C-BB66-3C4D76AB10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38" name="Line 7">
                    <a:extLst>
                      <a:ext uri="{FF2B5EF4-FFF2-40B4-BE49-F238E27FC236}">
                        <a16:creationId xmlns:a16="http://schemas.microsoft.com/office/drawing/2014/main" id="{9385E579-9CD6-2F44-975A-C036D95409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39" name="Group 31">
                    <a:extLst>
                      <a:ext uri="{FF2B5EF4-FFF2-40B4-BE49-F238E27FC236}">
                        <a16:creationId xmlns:a16="http://schemas.microsoft.com/office/drawing/2014/main" id="{3C6A471F-A4F3-9340-8F7A-3124858BDD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45" name="Rectangle 32">
                      <a:extLst>
                        <a:ext uri="{FF2B5EF4-FFF2-40B4-BE49-F238E27FC236}">
                          <a16:creationId xmlns:a16="http://schemas.microsoft.com/office/drawing/2014/main" id="{E1C1B86B-F83B-4E49-8436-FCE71C16C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6" name="Rectangle 33">
                      <a:extLst>
                        <a:ext uri="{FF2B5EF4-FFF2-40B4-BE49-F238E27FC236}">
                          <a16:creationId xmlns:a16="http://schemas.microsoft.com/office/drawing/2014/main" id="{72C2A603-D736-E74C-8F62-E12A4A34A4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7" name="Rectangle 34">
                      <a:extLst>
                        <a:ext uri="{FF2B5EF4-FFF2-40B4-BE49-F238E27FC236}">
                          <a16:creationId xmlns:a16="http://schemas.microsoft.com/office/drawing/2014/main" id="{DEA7D0BC-36BB-A942-9E39-90CB307912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8" name="Rectangle 35">
                      <a:extLst>
                        <a:ext uri="{FF2B5EF4-FFF2-40B4-BE49-F238E27FC236}">
                          <a16:creationId xmlns:a16="http://schemas.microsoft.com/office/drawing/2014/main" id="{CD3E3109-5BF8-BC49-A4FD-701B1209F7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9" name="Rectangle 36">
                      <a:extLst>
                        <a:ext uri="{FF2B5EF4-FFF2-40B4-BE49-F238E27FC236}">
                          <a16:creationId xmlns:a16="http://schemas.microsoft.com/office/drawing/2014/main" id="{8DB6809C-1A6C-1848-86D3-AC336F5256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50" name="AutoShape 37">
                      <a:extLst>
                        <a:ext uri="{FF2B5EF4-FFF2-40B4-BE49-F238E27FC236}">
                          <a16:creationId xmlns:a16="http://schemas.microsoft.com/office/drawing/2014/main" id="{238B90F3-F8D7-7E44-B808-BD74D911CF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40" name="Picture 38" descr="desktop_computer_stylized_small">
                    <a:extLst>
                      <a:ext uri="{FF2B5EF4-FFF2-40B4-BE49-F238E27FC236}">
                        <a16:creationId xmlns:a16="http://schemas.microsoft.com/office/drawing/2014/main" id="{A66823E0-C61E-0242-A088-77165F889C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1" name="Rectangle 39">
                    <a:extLst>
                      <a:ext uri="{FF2B5EF4-FFF2-40B4-BE49-F238E27FC236}">
                        <a16:creationId xmlns:a16="http://schemas.microsoft.com/office/drawing/2014/main" id="{C2363609-BFD5-134B-8E59-BB238A20C9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42" name="Freeform 40">
                    <a:extLst>
                      <a:ext uri="{FF2B5EF4-FFF2-40B4-BE49-F238E27FC236}">
                        <a16:creationId xmlns:a16="http://schemas.microsoft.com/office/drawing/2014/main" id="{73B464D1-49E3-9245-93EB-9907439E2D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43" name="Line 41">
                    <a:extLst>
                      <a:ext uri="{FF2B5EF4-FFF2-40B4-BE49-F238E27FC236}">
                        <a16:creationId xmlns:a16="http://schemas.microsoft.com/office/drawing/2014/main" id="{F1E7F941-7FB1-CF4A-A86E-4745E87FA5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44" name="Picture 42" descr="tv">
                    <a:extLst>
                      <a:ext uri="{FF2B5EF4-FFF2-40B4-BE49-F238E27FC236}">
                        <a16:creationId xmlns:a16="http://schemas.microsoft.com/office/drawing/2014/main" id="{5C8F3C6D-D835-7840-82EE-69730EA6CA4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7" name="Group 43">
                <a:extLst>
                  <a:ext uri="{FF2B5EF4-FFF2-40B4-BE49-F238E27FC236}">
                    <a16:creationId xmlns:a16="http://schemas.microsoft.com/office/drawing/2014/main" id="{67079048-1948-974E-A614-943FD2E76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35863" y="1745934"/>
                <a:ext cx="850900" cy="527050"/>
                <a:chOff x="-490" y="1664"/>
                <a:chExt cx="1429" cy="842"/>
              </a:xfrm>
            </p:grpSpPr>
            <p:sp>
              <p:nvSpPr>
                <p:cNvPr id="319" name="AutoShape 44">
                  <a:extLst>
                    <a:ext uri="{FF2B5EF4-FFF2-40B4-BE49-F238E27FC236}">
                      <a16:creationId xmlns:a16="http://schemas.microsoft.com/office/drawing/2014/main" id="{456E65D0-645B-CE4F-B30E-AF2FC63CC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20" name="Group 45">
                  <a:extLst>
                    <a:ext uri="{FF2B5EF4-FFF2-40B4-BE49-F238E27FC236}">
                      <a16:creationId xmlns:a16="http://schemas.microsoft.com/office/drawing/2014/main" id="{E3E2C60A-617F-744F-81D5-30BB67D53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21" name="Rectangle 46">
                    <a:extLst>
                      <a:ext uri="{FF2B5EF4-FFF2-40B4-BE49-F238E27FC236}">
                        <a16:creationId xmlns:a16="http://schemas.microsoft.com/office/drawing/2014/main" id="{002E7FEA-35B8-F94E-AE8D-E87EA41569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2" name="Line 7">
                    <a:extLst>
                      <a:ext uri="{FF2B5EF4-FFF2-40B4-BE49-F238E27FC236}">
                        <a16:creationId xmlns:a16="http://schemas.microsoft.com/office/drawing/2014/main" id="{B69B1E6A-61F6-6848-A082-E7712464DF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23" name="Group 48">
                    <a:extLst>
                      <a:ext uri="{FF2B5EF4-FFF2-40B4-BE49-F238E27FC236}">
                        <a16:creationId xmlns:a16="http://schemas.microsoft.com/office/drawing/2014/main" id="{82871A84-AE0A-984A-BC23-B1C94CC6BA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29" name="Rectangle 49">
                      <a:extLst>
                        <a:ext uri="{FF2B5EF4-FFF2-40B4-BE49-F238E27FC236}">
                          <a16:creationId xmlns:a16="http://schemas.microsoft.com/office/drawing/2014/main" id="{D056BEE1-4B05-F54C-81EC-370750ED99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0" name="Rectangle 50">
                      <a:extLst>
                        <a:ext uri="{FF2B5EF4-FFF2-40B4-BE49-F238E27FC236}">
                          <a16:creationId xmlns:a16="http://schemas.microsoft.com/office/drawing/2014/main" id="{E244CA29-71A6-EC47-ACFB-87F7789143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1" name="Rectangle 51">
                      <a:extLst>
                        <a:ext uri="{FF2B5EF4-FFF2-40B4-BE49-F238E27FC236}">
                          <a16:creationId xmlns:a16="http://schemas.microsoft.com/office/drawing/2014/main" id="{7B42A43F-637B-9142-969B-01468F672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2" name="Rectangle 52">
                      <a:extLst>
                        <a:ext uri="{FF2B5EF4-FFF2-40B4-BE49-F238E27FC236}">
                          <a16:creationId xmlns:a16="http://schemas.microsoft.com/office/drawing/2014/main" id="{23B87611-7608-CC43-A967-AEE4B8BB85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3" name="Rectangle 53">
                      <a:extLst>
                        <a:ext uri="{FF2B5EF4-FFF2-40B4-BE49-F238E27FC236}">
                          <a16:creationId xmlns:a16="http://schemas.microsoft.com/office/drawing/2014/main" id="{AE5DFE7E-43E3-0F42-A0FE-E6AD63E149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4" name="AutoShape 54">
                      <a:extLst>
                        <a:ext uri="{FF2B5EF4-FFF2-40B4-BE49-F238E27FC236}">
                          <a16:creationId xmlns:a16="http://schemas.microsoft.com/office/drawing/2014/main" id="{079E5BE1-85B6-3747-AA3F-D2688B378F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24" name="Picture 55" descr="desktop_computer_stylized_small">
                    <a:extLst>
                      <a:ext uri="{FF2B5EF4-FFF2-40B4-BE49-F238E27FC236}">
                        <a16:creationId xmlns:a16="http://schemas.microsoft.com/office/drawing/2014/main" id="{07D61FCA-DAAF-AD44-9EC9-CA49616D35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5" name="Rectangle 56">
                    <a:extLst>
                      <a:ext uri="{FF2B5EF4-FFF2-40B4-BE49-F238E27FC236}">
                        <a16:creationId xmlns:a16="http://schemas.microsoft.com/office/drawing/2014/main" id="{1001F98C-ED6F-D948-99EF-322AC120DD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6" name="Freeform 57">
                    <a:extLst>
                      <a:ext uri="{FF2B5EF4-FFF2-40B4-BE49-F238E27FC236}">
                        <a16:creationId xmlns:a16="http://schemas.microsoft.com/office/drawing/2014/main" id="{92EA9D03-931E-C347-82FA-D160F604F4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27" name="Line 58">
                    <a:extLst>
                      <a:ext uri="{FF2B5EF4-FFF2-40B4-BE49-F238E27FC236}">
                        <a16:creationId xmlns:a16="http://schemas.microsoft.com/office/drawing/2014/main" id="{7AABC235-4ADE-CB40-BB43-1D33F57E8C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28" name="Picture 59" descr="tv">
                    <a:extLst>
                      <a:ext uri="{FF2B5EF4-FFF2-40B4-BE49-F238E27FC236}">
                        <a16:creationId xmlns:a16="http://schemas.microsoft.com/office/drawing/2014/main" id="{9654A268-82FE-4245-B25A-3A124BC4308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8" name="Group 95">
                <a:extLst>
                  <a:ext uri="{FF2B5EF4-FFF2-40B4-BE49-F238E27FC236}">
                    <a16:creationId xmlns:a16="http://schemas.microsoft.com/office/drawing/2014/main" id="{FD849A36-3DCA-4848-84EE-49CDE7D316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7276" y="1753872"/>
                <a:ext cx="850900" cy="527050"/>
                <a:chOff x="-490" y="1664"/>
                <a:chExt cx="1429" cy="842"/>
              </a:xfrm>
            </p:grpSpPr>
            <p:sp>
              <p:nvSpPr>
                <p:cNvPr id="303" name="AutoShape 96">
                  <a:extLst>
                    <a:ext uri="{FF2B5EF4-FFF2-40B4-BE49-F238E27FC236}">
                      <a16:creationId xmlns:a16="http://schemas.microsoft.com/office/drawing/2014/main" id="{2134D4E9-8248-CE44-9AAB-057757A4B9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04" name="Group 97">
                  <a:extLst>
                    <a:ext uri="{FF2B5EF4-FFF2-40B4-BE49-F238E27FC236}">
                      <a16:creationId xmlns:a16="http://schemas.microsoft.com/office/drawing/2014/main" id="{5467ECCE-4A4E-A64E-85D9-0663675678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05" name="Rectangle 98">
                    <a:extLst>
                      <a:ext uri="{FF2B5EF4-FFF2-40B4-BE49-F238E27FC236}">
                        <a16:creationId xmlns:a16="http://schemas.microsoft.com/office/drawing/2014/main" id="{49829436-0D5F-004B-AEFC-A5B3EFF126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06" name="Line 7">
                    <a:extLst>
                      <a:ext uri="{FF2B5EF4-FFF2-40B4-BE49-F238E27FC236}">
                        <a16:creationId xmlns:a16="http://schemas.microsoft.com/office/drawing/2014/main" id="{297A059F-49AA-5B45-A6BF-AE3B9EFA9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07" name="Group 100">
                    <a:extLst>
                      <a:ext uri="{FF2B5EF4-FFF2-40B4-BE49-F238E27FC236}">
                        <a16:creationId xmlns:a16="http://schemas.microsoft.com/office/drawing/2014/main" id="{26F51CA6-CBA9-BB44-A274-61BE894B26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13" name="Rectangle 101">
                      <a:extLst>
                        <a:ext uri="{FF2B5EF4-FFF2-40B4-BE49-F238E27FC236}">
                          <a16:creationId xmlns:a16="http://schemas.microsoft.com/office/drawing/2014/main" id="{7875F5E9-821A-0B41-84DA-59FA2188A4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4" name="Rectangle 102">
                      <a:extLst>
                        <a:ext uri="{FF2B5EF4-FFF2-40B4-BE49-F238E27FC236}">
                          <a16:creationId xmlns:a16="http://schemas.microsoft.com/office/drawing/2014/main" id="{E632E424-0BBD-1643-908C-709C6232D4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5" name="Rectangle 103">
                      <a:extLst>
                        <a:ext uri="{FF2B5EF4-FFF2-40B4-BE49-F238E27FC236}">
                          <a16:creationId xmlns:a16="http://schemas.microsoft.com/office/drawing/2014/main" id="{8B81DAEF-25EA-8348-99B9-5386288651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6" name="Rectangle 104">
                      <a:extLst>
                        <a:ext uri="{FF2B5EF4-FFF2-40B4-BE49-F238E27FC236}">
                          <a16:creationId xmlns:a16="http://schemas.microsoft.com/office/drawing/2014/main" id="{7BAB38B7-A3F3-CB49-B51F-DC1F9670CF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7" name="Rectangle 105">
                      <a:extLst>
                        <a:ext uri="{FF2B5EF4-FFF2-40B4-BE49-F238E27FC236}">
                          <a16:creationId xmlns:a16="http://schemas.microsoft.com/office/drawing/2014/main" id="{0CDBE914-F84E-7D4E-B3B2-D8F9DE98A8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8" name="AutoShape 106">
                      <a:extLst>
                        <a:ext uri="{FF2B5EF4-FFF2-40B4-BE49-F238E27FC236}">
                          <a16:creationId xmlns:a16="http://schemas.microsoft.com/office/drawing/2014/main" id="{021DD6DC-DF6F-6F4A-85BD-FADA0DD51B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08" name="Picture 107" descr="desktop_computer_stylized_small">
                    <a:extLst>
                      <a:ext uri="{FF2B5EF4-FFF2-40B4-BE49-F238E27FC236}">
                        <a16:creationId xmlns:a16="http://schemas.microsoft.com/office/drawing/2014/main" id="{A9B48AEA-369A-ED41-8FEC-F20EFBC33B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9" name="Rectangle 108">
                    <a:extLst>
                      <a:ext uri="{FF2B5EF4-FFF2-40B4-BE49-F238E27FC236}">
                        <a16:creationId xmlns:a16="http://schemas.microsoft.com/office/drawing/2014/main" id="{E99A4E83-8C3B-804F-B09B-776F804CA9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10" name="Freeform 109">
                    <a:extLst>
                      <a:ext uri="{FF2B5EF4-FFF2-40B4-BE49-F238E27FC236}">
                        <a16:creationId xmlns:a16="http://schemas.microsoft.com/office/drawing/2014/main" id="{BC91D9E2-0A1B-3B42-9C7F-ECD4B0D1B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11" name="Line 110">
                    <a:extLst>
                      <a:ext uri="{FF2B5EF4-FFF2-40B4-BE49-F238E27FC236}">
                        <a16:creationId xmlns:a16="http://schemas.microsoft.com/office/drawing/2014/main" id="{7033F15B-5083-064E-8DA3-D925A29A43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12" name="Picture 111" descr="tv">
                    <a:extLst>
                      <a:ext uri="{FF2B5EF4-FFF2-40B4-BE49-F238E27FC236}">
                        <a16:creationId xmlns:a16="http://schemas.microsoft.com/office/drawing/2014/main" id="{E6ACCA90-C189-5C46-B6A3-BB68EF5AC5A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99" name="Text Box 112">
                <a:extLst>
                  <a:ext uri="{FF2B5EF4-FFF2-40B4-BE49-F238E27FC236}">
                    <a16:creationId xmlns:a16="http://schemas.microsoft.com/office/drawing/2014/main" id="{BF0F7862-2B93-8D4E-8DE9-1D1D28C36B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9856" y="1823710"/>
                <a:ext cx="457820" cy="492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00" kern="0" dirty="0">
                    <a:solidFill>
                      <a:srgbClr val="969696"/>
                    </a:solidFill>
                    <a:latin typeface="+mn-lt"/>
                  </a:rPr>
                  <a:t>…</a:t>
                </a:r>
              </a:p>
            </p:txBody>
          </p:sp>
          <p:sp>
            <p:nvSpPr>
              <p:cNvPr id="300" name="Line 113">
                <a:extLst>
                  <a:ext uri="{FF2B5EF4-FFF2-40B4-BE49-F238E27FC236}">
                    <a16:creationId xmlns:a16="http://schemas.microsoft.com/office/drawing/2014/main" id="{E1CD1932-974E-6946-B4E6-8C6990D34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69544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1" name="Line 114">
                <a:extLst>
                  <a:ext uri="{FF2B5EF4-FFF2-40B4-BE49-F238E27FC236}">
                    <a16:creationId xmlns:a16="http://schemas.microsoft.com/office/drawing/2014/main" id="{26697457-3ACA-B84C-A50C-83DEF80C9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74423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2" name="Line 115">
                <a:extLst>
                  <a:ext uri="{FF2B5EF4-FFF2-40B4-BE49-F238E27FC236}">
                    <a16:creationId xmlns:a16="http://schemas.microsoft.com/office/drawing/2014/main" id="{0D8D793E-91EB-F741-BB52-5FDEB56CF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11077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57" name="Group 5">
              <a:extLst>
                <a:ext uri="{FF2B5EF4-FFF2-40B4-BE49-F238E27FC236}">
                  <a16:creationId xmlns:a16="http://schemas.microsoft.com/office/drawing/2014/main" id="{DE861C37-8A06-864D-B9A4-27252E961CB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98039" y="2490881"/>
              <a:ext cx="850900" cy="627063"/>
              <a:chOff x="6488251" y="2501584"/>
              <a:chExt cx="850900" cy="627063"/>
            </a:xfrm>
          </p:grpSpPr>
          <p:grpSp>
            <p:nvGrpSpPr>
              <p:cNvPr id="278" name="Group 77">
                <a:extLst>
                  <a:ext uri="{FF2B5EF4-FFF2-40B4-BE49-F238E27FC236}">
                    <a16:creationId xmlns:a16="http://schemas.microsoft.com/office/drawing/2014/main" id="{EFE4B320-2D18-0548-9546-499C02132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80" name="AutoShape 78">
                  <a:extLst>
                    <a:ext uri="{FF2B5EF4-FFF2-40B4-BE49-F238E27FC236}">
                      <a16:creationId xmlns:a16="http://schemas.microsoft.com/office/drawing/2014/main" id="{79A4A823-9D81-AD47-B418-203FDA51A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3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81" name="Group 79">
                  <a:extLst>
                    <a:ext uri="{FF2B5EF4-FFF2-40B4-BE49-F238E27FC236}">
                      <a16:creationId xmlns:a16="http://schemas.microsoft.com/office/drawing/2014/main" id="{F844C0D3-5A34-714F-B8AD-CCC8CD4A8E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82" name="Rectangle 80">
                    <a:extLst>
                      <a:ext uri="{FF2B5EF4-FFF2-40B4-BE49-F238E27FC236}">
                        <a16:creationId xmlns:a16="http://schemas.microsoft.com/office/drawing/2014/main" id="{50412332-25A0-0E4D-A3EC-1F11110203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29" y="1922"/>
                    <a:ext cx="1120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3" name="Line 7">
                    <a:extLst>
                      <a:ext uri="{FF2B5EF4-FFF2-40B4-BE49-F238E27FC236}">
                        <a16:creationId xmlns:a16="http://schemas.microsoft.com/office/drawing/2014/main" id="{913FB20A-42A8-3B47-942A-C08EC3175D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84" name="Group 82">
                    <a:extLst>
                      <a:ext uri="{FF2B5EF4-FFF2-40B4-BE49-F238E27FC236}">
                        <a16:creationId xmlns:a16="http://schemas.microsoft.com/office/drawing/2014/main" id="{6AE7A535-20D2-7845-906B-57B285A806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90" name="Rectangle 83">
                      <a:extLst>
                        <a:ext uri="{FF2B5EF4-FFF2-40B4-BE49-F238E27FC236}">
                          <a16:creationId xmlns:a16="http://schemas.microsoft.com/office/drawing/2014/main" id="{4DAB170B-872C-AC48-8EB1-7AEA4707CA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998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1" name="Rectangle 84">
                      <a:extLst>
                        <a:ext uri="{FF2B5EF4-FFF2-40B4-BE49-F238E27FC236}">
                          <a16:creationId xmlns:a16="http://schemas.microsoft.com/office/drawing/2014/main" id="{0AFA26B4-968C-5C4A-A558-6F55DED874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2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2" name="Rectangle 85">
                      <a:extLst>
                        <a:ext uri="{FF2B5EF4-FFF2-40B4-BE49-F238E27FC236}">
                          <a16:creationId xmlns:a16="http://schemas.microsoft.com/office/drawing/2014/main" id="{06BD0766-DE7D-7C4B-BE12-E496331D41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2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3" name="Rectangle 86">
                      <a:extLst>
                        <a:ext uri="{FF2B5EF4-FFF2-40B4-BE49-F238E27FC236}">
                          <a16:creationId xmlns:a16="http://schemas.microsoft.com/office/drawing/2014/main" id="{C84C5A24-A69E-3949-A04F-18EBA27F94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9" y="1066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4" name="Rectangle 87">
                      <a:extLst>
                        <a:ext uri="{FF2B5EF4-FFF2-40B4-BE49-F238E27FC236}">
                          <a16:creationId xmlns:a16="http://schemas.microsoft.com/office/drawing/2014/main" id="{3A0EE1B9-BC91-B046-A9CD-F67E0D19A2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1066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5" name="AutoShape 88">
                      <a:extLst>
                        <a:ext uri="{FF2B5EF4-FFF2-40B4-BE49-F238E27FC236}">
                          <a16:creationId xmlns:a16="http://schemas.microsoft.com/office/drawing/2014/main" id="{CBCA0129-7B22-AA4F-B528-C23E49901D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85" name="Picture 89" descr="desktop_computer_stylized_small">
                    <a:extLst>
                      <a:ext uri="{FF2B5EF4-FFF2-40B4-BE49-F238E27FC236}">
                        <a16:creationId xmlns:a16="http://schemas.microsoft.com/office/drawing/2014/main" id="{686390BB-FAC3-1449-A6CA-F02AD8F5F3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6" name="Rectangle 90">
                    <a:extLst>
                      <a:ext uri="{FF2B5EF4-FFF2-40B4-BE49-F238E27FC236}">
                        <a16:creationId xmlns:a16="http://schemas.microsoft.com/office/drawing/2014/main" id="{31E1F360-ADB7-F54C-956B-A65BE831BC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1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7" name="Freeform 91">
                    <a:extLst>
                      <a:ext uri="{FF2B5EF4-FFF2-40B4-BE49-F238E27FC236}">
                        <a16:creationId xmlns:a16="http://schemas.microsoft.com/office/drawing/2014/main" id="{7F66C5B5-3F81-1943-B90B-9823940A13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88" name="Line 92">
                    <a:extLst>
                      <a:ext uri="{FF2B5EF4-FFF2-40B4-BE49-F238E27FC236}">
                        <a16:creationId xmlns:a16="http://schemas.microsoft.com/office/drawing/2014/main" id="{01F98E44-06DD-F74F-A19A-7DA908382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1" y="2269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89" name="Picture 93" descr="tv">
                    <a:extLst>
                      <a:ext uri="{FF2B5EF4-FFF2-40B4-BE49-F238E27FC236}">
                        <a16:creationId xmlns:a16="http://schemas.microsoft.com/office/drawing/2014/main" id="{AF40B057-9970-1C45-9273-0ECE7FF5F3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79" name="Freeform 116">
                <a:extLst>
                  <a:ext uri="{FF2B5EF4-FFF2-40B4-BE49-F238E27FC236}">
                    <a16:creationId xmlns:a16="http://schemas.microsoft.com/office/drawing/2014/main" id="{7F938C16-8A8F-A844-AD81-A0C78CFFD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258" name="Group 186">
              <a:extLst>
                <a:ext uri="{FF2B5EF4-FFF2-40B4-BE49-F238E27FC236}">
                  <a16:creationId xmlns:a16="http://schemas.microsoft.com/office/drawing/2014/main" id="{70E8839F-CEE5-CB41-A06E-4CB0D3272F8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84260" y="2507718"/>
              <a:ext cx="850900" cy="627063"/>
              <a:chOff x="6488251" y="2501584"/>
              <a:chExt cx="850900" cy="627063"/>
            </a:xfrm>
          </p:grpSpPr>
          <p:grpSp>
            <p:nvGrpSpPr>
              <p:cNvPr id="260" name="Group 77">
                <a:extLst>
                  <a:ext uri="{FF2B5EF4-FFF2-40B4-BE49-F238E27FC236}">
                    <a16:creationId xmlns:a16="http://schemas.microsoft.com/office/drawing/2014/main" id="{0E7D840E-2707-394C-AE0D-30B10E352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62" name="AutoShape 78">
                  <a:extLst>
                    <a:ext uri="{FF2B5EF4-FFF2-40B4-BE49-F238E27FC236}">
                      <a16:creationId xmlns:a16="http://schemas.microsoft.com/office/drawing/2014/main" id="{0F41449C-C9CB-7D44-8773-CE1DF79D8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91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63" name="Group 79">
                  <a:extLst>
                    <a:ext uri="{FF2B5EF4-FFF2-40B4-BE49-F238E27FC236}">
                      <a16:creationId xmlns:a16="http://schemas.microsoft.com/office/drawing/2014/main" id="{B90C2A7D-EE14-3F42-95E4-1209FE49CB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64" name="Rectangle 80">
                    <a:extLst>
                      <a:ext uri="{FF2B5EF4-FFF2-40B4-BE49-F238E27FC236}">
                        <a16:creationId xmlns:a16="http://schemas.microsoft.com/office/drawing/2014/main" id="{71248F58-EEC6-EF41-9C7D-EAC2C4E841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9" y="1923"/>
                    <a:ext cx="1128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5" name="Line 7">
                    <a:extLst>
                      <a:ext uri="{FF2B5EF4-FFF2-40B4-BE49-F238E27FC236}">
                        <a16:creationId xmlns:a16="http://schemas.microsoft.com/office/drawing/2014/main" id="{F7549C0E-3FEC-B045-BF52-5B60A5E653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66" name="Group 82">
                    <a:extLst>
                      <a:ext uri="{FF2B5EF4-FFF2-40B4-BE49-F238E27FC236}">
                        <a16:creationId xmlns:a16="http://schemas.microsoft.com/office/drawing/2014/main" id="{A40A0AC4-0483-6D4F-B084-53AD0B584C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72" name="Rectangle 83">
                      <a:extLst>
                        <a:ext uri="{FF2B5EF4-FFF2-40B4-BE49-F238E27FC236}">
                          <a16:creationId xmlns:a16="http://schemas.microsoft.com/office/drawing/2014/main" id="{B30D25B7-E6DA-8E45-8513-2F74D66580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" y="1000"/>
                      <a:ext cx="853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3" name="Rectangle 84">
                      <a:extLst>
                        <a:ext uri="{FF2B5EF4-FFF2-40B4-BE49-F238E27FC236}">
                          <a16:creationId xmlns:a16="http://schemas.microsoft.com/office/drawing/2014/main" id="{A35064C1-4527-644B-A09D-9F1DCAA50C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4" name="Rectangle 85">
                      <a:extLst>
                        <a:ext uri="{FF2B5EF4-FFF2-40B4-BE49-F238E27FC236}">
                          <a16:creationId xmlns:a16="http://schemas.microsoft.com/office/drawing/2014/main" id="{E79D8F2B-7AC8-B14A-BDA7-E0194B467B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5" name="Rectangle 86">
                      <a:extLst>
                        <a:ext uri="{FF2B5EF4-FFF2-40B4-BE49-F238E27FC236}">
                          <a16:creationId xmlns:a16="http://schemas.microsoft.com/office/drawing/2014/main" id="{4887E6B0-0A86-0345-B6AA-E45EA7EACC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6" name="Rectangle 87">
                      <a:extLst>
                        <a:ext uri="{FF2B5EF4-FFF2-40B4-BE49-F238E27FC236}">
                          <a16:creationId xmlns:a16="http://schemas.microsoft.com/office/drawing/2014/main" id="{359841B3-BFFF-974A-AFE6-BF37DED86F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5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7" name="AutoShape 88">
                      <a:extLst>
                        <a:ext uri="{FF2B5EF4-FFF2-40B4-BE49-F238E27FC236}">
                          <a16:creationId xmlns:a16="http://schemas.microsoft.com/office/drawing/2014/main" id="{FE9B27CE-05B9-6845-9FDA-DBE30E5D65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67" name="Picture 89" descr="desktop_computer_stylized_small">
                    <a:extLst>
                      <a:ext uri="{FF2B5EF4-FFF2-40B4-BE49-F238E27FC236}">
                        <a16:creationId xmlns:a16="http://schemas.microsoft.com/office/drawing/2014/main" id="{0C3D06FA-8772-414E-A3E4-DB625290E3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8" name="Rectangle 90">
                    <a:extLst>
                      <a:ext uri="{FF2B5EF4-FFF2-40B4-BE49-F238E27FC236}">
                        <a16:creationId xmlns:a16="http://schemas.microsoft.com/office/drawing/2014/main" id="{40838EAD-5142-A941-8A31-4312DAC593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9" name="Freeform 91">
                    <a:extLst>
                      <a:ext uri="{FF2B5EF4-FFF2-40B4-BE49-F238E27FC236}">
                        <a16:creationId xmlns:a16="http://schemas.microsoft.com/office/drawing/2014/main" id="{E32D1201-A30F-3844-95F3-01C63B1244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70" name="Line 92">
                    <a:extLst>
                      <a:ext uri="{FF2B5EF4-FFF2-40B4-BE49-F238E27FC236}">
                        <a16:creationId xmlns:a16="http://schemas.microsoft.com/office/drawing/2014/main" id="{748C608C-9066-7D45-88DF-ABDD354976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71" name="Picture 93" descr="tv">
                    <a:extLst>
                      <a:ext uri="{FF2B5EF4-FFF2-40B4-BE49-F238E27FC236}">
                        <a16:creationId xmlns:a16="http://schemas.microsoft.com/office/drawing/2014/main" id="{350E5CCD-C371-C149-976C-2EAB5CEA17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61" name="Freeform 116">
                <a:extLst>
                  <a:ext uri="{FF2B5EF4-FFF2-40B4-BE49-F238E27FC236}">
                    <a16:creationId xmlns:a16="http://schemas.microsoft.com/office/drawing/2014/main" id="{521CABCE-FFFC-2B40-A68E-4BD8076C1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59" name="Text Box 112">
              <a:extLst>
                <a:ext uri="{FF2B5EF4-FFF2-40B4-BE49-F238E27FC236}">
                  <a16:creationId xmlns:a16="http://schemas.microsoft.com/office/drawing/2014/main" id="{E31F2E6C-7AAB-AD49-96E7-1928C7B76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7904" y="2596702"/>
              <a:ext cx="457820" cy="492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0" dirty="0">
                  <a:solidFill>
                    <a:srgbClr val="969696"/>
                  </a:solidFill>
                  <a:latin typeface="+mn-lt"/>
                </a:rPr>
                <a:t>…</a:t>
              </a: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51BEFBE-BCA3-2F4B-BDD1-5ECFCAA475F5}"/>
              </a:ext>
            </a:extLst>
          </p:cNvPr>
          <p:cNvGrpSpPr>
            <a:grpSpLocks/>
          </p:cNvGrpSpPr>
          <p:nvPr/>
        </p:nvGrpSpPr>
        <p:grpSpPr bwMode="auto">
          <a:xfrm>
            <a:off x="3125391" y="2067860"/>
            <a:ext cx="4780359" cy="579834"/>
            <a:chOff x="1912787" y="1498311"/>
            <a:chExt cx="5338532" cy="773565"/>
          </a:xfrm>
        </p:grpSpPr>
        <p:sp>
          <p:nvSpPr>
            <p:cNvPr id="352" name="Text Box 6">
              <a:extLst>
                <a:ext uri="{FF2B5EF4-FFF2-40B4-BE49-F238E27FC236}">
                  <a16:creationId xmlns:a16="http://schemas.microsoft.com/office/drawing/2014/main" id="{E1DCA51E-F340-6745-86C7-DA42ADFFA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787" y="1498311"/>
              <a:ext cx="5338532" cy="54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Internet frames, TV channels, control  transmitted </a:t>
              </a:r>
            </a:p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downstream at different frequencies</a:t>
              </a:r>
            </a:p>
          </p:txBody>
        </p:sp>
        <p:sp>
          <p:nvSpPr>
            <p:cNvPr id="353" name="Right Arrow 9">
              <a:extLst>
                <a:ext uri="{FF2B5EF4-FFF2-40B4-BE49-F238E27FC236}">
                  <a16:creationId xmlns:a16="http://schemas.microsoft.com/office/drawing/2014/main" id="{3AA45F91-3051-A342-9D9D-1888A8C84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110" y="1929117"/>
              <a:ext cx="2387053" cy="342759"/>
            </a:xfrm>
            <a:prstGeom prst="rightArrow">
              <a:avLst>
                <a:gd name="adj1" fmla="val 50000"/>
                <a:gd name="adj2" fmla="val 5000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354" name="Picture 6">
            <a:extLst>
              <a:ext uri="{FF2B5EF4-FFF2-40B4-BE49-F238E27FC236}">
                <a16:creationId xmlns:a16="http://schemas.microsoft.com/office/drawing/2014/main" id="{58D6AD41-4378-564C-A41B-258894B5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10" y="3069175"/>
            <a:ext cx="19526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6" name="Rectangle 3">
            <a:extLst>
              <a:ext uri="{FF2B5EF4-FFF2-40B4-BE49-F238E27FC236}">
                <a16:creationId xmlns:a16="http://schemas.microsoft.com/office/drawing/2014/main" id="{F438DCA3-4E4A-9748-9529-7D06BA50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1" y="4200525"/>
            <a:ext cx="7783115" cy="15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downstream (broadcast) FDM channels: up to 1.6 Gbps/channel </a:t>
            </a:r>
          </a:p>
          <a:p>
            <a:pPr marL="600075" lvl="1" indent="-2571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single CMTS transmits into channels</a:t>
            </a:r>
          </a:p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upstream channels (up to 1 Gbps/channel)</a:t>
            </a:r>
          </a:p>
          <a:p>
            <a:pPr marL="510779" lvl="1" indent="-167879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C00000"/>
                </a:solidFill>
              </a:rPr>
              <a:t>multiple access: </a:t>
            </a:r>
            <a:r>
              <a:rPr lang="en-US" dirty="0">
                <a:solidFill>
                  <a:srgbClr val="000000"/>
                </a:solidFill>
              </a:rPr>
              <a:t>all users contend (random access) for certain upstream channel time slots; others assigned TDM</a:t>
            </a:r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13D1BCCC-AB2A-9044-A1A0-1E8585251F0D}"/>
              </a:ext>
            </a:extLst>
          </p:cNvPr>
          <p:cNvGrpSpPr/>
          <p:nvPr/>
        </p:nvGrpSpPr>
        <p:grpSpPr>
          <a:xfrm>
            <a:off x="1497526" y="3315996"/>
            <a:ext cx="349868" cy="148758"/>
            <a:chOff x="7493876" y="2774731"/>
            <a:chExt cx="1481958" cy="894622"/>
          </a:xfrm>
        </p:grpSpPr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B990E23F-CCEF-174C-B3B9-03E0375F4584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A25379E7-9589-B84A-A32D-7F80B0F6BE55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7F49EFC4-DD6F-8E44-9F6A-19D4E0301BD0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1" name="Freeform 360">
                <a:extLst>
                  <a:ext uri="{FF2B5EF4-FFF2-40B4-BE49-F238E27FC236}">
                    <a16:creationId xmlns:a16="http://schemas.microsoft.com/office/drawing/2014/main" id="{59B9FBE3-E3DF-1B48-9335-42430A05E761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42A7CCB5-2A19-904F-9394-EE441A2B2A27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Freeform 362">
                <a:extLst>
                  <a:ext uri="{FF2B5EF4-FFF2-40B4-BE49-F238E27FC236}">
                    <a16:creationId xmlns:a16="http://schemas.microsoft.com/office/drawing/2014/main" id="{9CBE96BA-3B82-4F47-BE86-99F9C9C3297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Freeform 363">
                <a:extLst>
                  <a:ext uri="{FF2B5EF4-FFF2-40B4-BE49-F238E27FC236}">
                    <a16:creationId xmlns:a16="http://schemas.microsoft.com/office/drawing/2014/main" id="{BB1D25A1-FD56-AB49-AA70-D58C92ABF5E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899A8F9D-657A-004C-8F47-3039E6D80BF7}"/>
              </a:ext>
            </a:extLst>
          </p:cNvPr>
          <p:cNvGrpSpPr/>
          <p:nvPr/>
        </p:nvGrpSpPr>
        <p:grpSpPr>
          <a:xfrm>
            <a:off x="1496978" y="3518892"/>
            <a:ext cx="349868" cy="148758"/>
            <a:chOff x="7493876" y="2774731"/>
            <a:chExt cx="1481958" cy="894622"/>
          </a:xfrm>
        </p:grpSpPr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39ED702E-77C1-7140-9D6D-A4B8FA6D44F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306447-14D6-7D4B-BAB9-F738BFC477D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65F45794-D357-044A-941F-EE4DFF08457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9" name="Freeform 368">
                <a:extLst>
                  <a:ext uri="{FF2B5EF4-FFF2-40B4-BE49-F238E27FC236}">
                    <a16:creationId xmlns:a16="http://schemas.microsoft.com/office/drawing/2014/main" id="{030B1D3F-BF25-1B4B-BF02-FE7930423AF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1C62AACD-31F0-4A45-B8EC-703AEF39CC09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Freeform 370">
                <a:extLst>
                  <a:ext uri="{FF2B5EF4-FFF2-40B4-BE49-F238E27FC236}">
                    <a16:creationId xmlns:a16="http://schemas.microsoft.com/office/drawing/2014/main" id="{0B327D71-2E0E-9A4A-94F6-F4FC284DDB6A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Freeform 371">
                <a:extLst>
                  <a:ext uri="{FF2B5EF4-FFF2-40B4-BE49-F238E27FC236}">
                    <a16:creationId xmlns:a16="http://schemas.microsoft.com/office/drawing/2014/main" id="{E2B1B66D-8CCD-7F48-A406-A2B34A246B3C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02A94172-ADC7-7944-BAE4-D9E3B90A75B9}"/>
              </a:ext>
            </a:extLst>
          </p:cNvPr>
          <p:cNvGrpSpPr/>
          <p:nvPr/>
        </p:nvGrpSpPr>
        <p:grpSpPr>
          <a:xfrm>
            <a:off x="1920271" y="3266229"/>
            <a:ext cx="349868" cy="148758"/>
            <a:chOff x="7493876" y="2774731"/>
            <a:chExt cx="1481958" cy="894622"/>
          </a:xfrm>
        </p:grpSpPr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6B0E0549-99B8-9C40-9EB4-5C9E314D7D5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F6D98FF-3C56-B645-AD8F-99178F5ADA2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08EA1B06-2996-D84C-9ED4-6B708D553D2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77" name="Freeform 376">
                <a:extLst>
                  <a:ext uri="{FF2B5EF4-FFF2-40B4-BE49-F238E27FC236}">
                    <a16:creationId xmlns:a16="http://schemas.microsoft.com/office/drawing/2014/main" id="{25DF6408-1B4D-C14A-B2FA-AC971CD32296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Freeform 377">
                <a:extLst>
                  <a:ext uri="{FF2B5EF4-FFF2-40B4-BE49-F238E27FC236}">
                    <a16:creationId xmlns:a16="http://schemas.microsoft.com/office/drawing/2014/main" id="{11852680-3331-2049-A431-A4396CA2213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Freeform 378">
                <a:extLst>
                  <a:ext uri="{FF2B5EF4-FFF2-40B4-BE49-F238E27FC236}">
                    <a16:creationId xmlns:a16="http://schemas.microsoft.com/office/drawing/2014/main" id="{9941D3D9-5312-9D4A-9979-73051D64F12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Freeform 379">
                <a:extLst>
                  <a:ext uri="{FF2B5EF4-FFF2-40B4-BE49-F238E27FC236}">
                    <a16:creationId xmlns:a16="http://schemas.microsoft.com/office/drawing/2014/main" id="{D7BF4746-0E1C-E249-9E8A-1DC2C58F9CE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A2D70DD2-1DCF-4A4A-9D19-509460C1B3E4}"/>
              </a:ext>
            </a:extLst>
          </p:cNvPr>
          <p:cNvGrpSpPr/>
          <p:nvPr/>
        </p:nvGrpSpPr>
        <p:grpSpPr>
          <a:xfrm>
            <a:off x="2024728" y="3524908"/>
            <a:ext cx="349868" cy="148758"/>
            <a:chOff x="7493876" y="2774731"/>
            <a:chExt cx="1481958" cy="894622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A6288576-CB20-1C40-BCEE-E51139E04A81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8BA949C7-400B-594F-94BB-4F9FB0DA9B0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274D30E0-CD07-494A-9D0F-11AFD0C73943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D105884E-4C1F-2F4F-A5C0-30E9F448664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215BF697-5FE8-C44F-A4E8-8C8546B7DDA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Freeform 386">
                <a:extLst>
                  <a:ext uri="{FF2B5EF4-FFF2-40B4-BE49-F238E27FC236}">
                    <a16:creationId xmlns:a16="http://schemas.microsoft.com/office/drawing/2014/main" id="{BFF91DEF-8B58-5544-B145-10802855DE32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Freeform 387">
                <a:extLst>
                  <a:ext uri="{FF2B5EF4-FFF2-40B4-BE49-F238E27FC236}">
                    <a16:creationId xmlns:a16="http://schemas.microsoft.com/office/drawing/2014/main" id="{4EEC82B6-B890-614F-AE52-66F327110BD3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95C96F8E-4651-6447-9D97-25D2694F7190}"/>
              </a:ext>
            </a:extLst>
          </p:cNvPr>
          <p:cNvCxnSpPr>
            <a:cxnSpLocks/>
          </p:cNvCxnSpPr>
          <p:nvPr/>
        </p:nvCxnSpPr>
        <p:spPr>
          <a:xfrm>
            <a:off x="2269192" y="3338232"/>
            <a:ext cx="10522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4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68" name="Rectangle 4">
            <a:extLst>
              <a:ext uri="{FF2B5EF4-FFF2-40B4-BE49-F238E27FC236}">
                <a16:creationId xmlns:a16="http://schemas.microsoft.com/office/drawing/2014/main" id="{30F492A7-7038-0245-AFE3-4313112DD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87" y="3976741"/>
            <a:ext cx="7456056" cy="171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400" dirty="0">
                <a:solidFill>
                  <a:srgbClr val="C00000"/>
                </a:solidFill>
                <a:ea typeface="ＭＳ Ｐゴシック" charset="0"/>
              </a:rPr>
              <a:t>DOCSIS: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</a:rPr>
              <a:t>data over cable service interface specification</a:t>
            </a:r>
            <a:endParaRPr lang="en-US" sz="2100" b="1" dirty="0">
              <a:solidFill>
                <a:srgbClr val="000000"/>
              </a:solidFill>
              <a:ea typeface="ＭＳ Ｐゴシック" charset="0"/>
            </a:endParaRP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FDM over upstream, downstream frequency channels</a:t>
            </a: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TDM upstream: some slots assigned, some have contention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downstream MAP frame: assigns upstream slots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request for upstream slots (and data) transmitted random access (binary backoff) in selected slots</a:t>
            </a:r>
          </a:p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100" dirty="0">
                <a:solidFill>
                  <a:srgbClr val="000000"/>
                </a:solidFill>
                <a:latin typeface="Gill Sans MT" charset="0"/>
                <a:ea typeface="ＭＳ Ｐゴシック" charset="0"/>
              </a:rPr>
              <a:t> </a:t>
            </a:r>
          </a:p>
        </p:txBody>
      </p:sp>
      <p:sp>
        <p:nvSpPr>
          <p:cNvPr id="472" name="TextBox 28">
            <a:extLst>
              <a:ext uri="{FF2B5EF4-FFF2-40B4-BE49-F238E27FC236}">
                <a16:creationId xmlns:a16="http://schemas.microsoft.com/office/drawing/2014/main" id="{530C6BAF-798A-3145-979F-66B05916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455" y="3006553"/>
            <a:ext cx="18678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  <a:cs typeface="Arial" charset="0"/>
              </a:rPr>
              <a:t>Residences with cable modems</a:t>
            </a:r>
          </a:p>
        </p:txBody>
      </p:sp>
      <p:sp>
        <p:nvSpPr>
          <p:cNvPr id="473" name="Down Arrow 472">
            <a:extLst>
              <a:ext uri="{FF2B5EF4-FFF2-40B4-BE49-F238E27FC236}">
                <a16:creationId xmlns:a16="http://schemas.microsoft.com/office/drawing/2014/main" id="{41F5308B-1E51-B24E-903A-33C0E62ECFE8}"/>
              </a:ext>
            </a:extLst>
          </p:cNvPr>
          <p:cNvSpPr/>
          <p:nvPr/>
        </p:nvSpPr>
        <p:spPr bwMode="auto">
          <a:xfrm rot="16200000">
            <a:off x="4517853" y="902341"/>
            <a:ext cx="292894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4" name="Down Arrow 473">
            <a:extLst>
              <a:ext uri="{FF2B5EF4-FFF2-40B4-BE49-F238E27FC236}">
                <a16:creationId xmlns:a16="http://schemas.microsoft.com/office/drawing/2014/main" id="{12B11F36-BD83-C341-8DCF-55214CB52D9C}"/>
              </a:ext>
            </a:extLst>
          </p:cNvPr>
          <p:cNvSpPr/>
          <p:nvPr/>
        </p:nvSpPr>
        <p:spPr bwMode="auto">
          <a:xfrm rot="5400000">
            <a:off x="4473799" y="1221428"/>
            <a:ext cx="280988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5" name="TextBox 31">
            <a:extLst>
              <a:ext uri="{FF2B5EF4-FFF2-40B4-BE49-F238E27FC236}">
                <a16:creationId xmlns:a16="http://schemas.microsoft.com/office/drawing/2014/main" id="{8585C1C8-4054-7746-B998-AF80A36A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662" y="2154858"/>
            <a:ext cx="1229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Downstream channel i</a:t>
            </a:r>
          </a:p>
        </p:txBody>
      </p:sp>
      <p:sp>
        <p:nvSpPr>
          <p:cNvPr id="476" name="TextBox 32">
            <a:extLst>
              <a:ext uri="{FF2B5EF4-FFF2-40B4-BE49-F238E27FC236}">
                <a16:creationId xmlns:a16="http://schemas.microsoft.com/office/drawing/2014/main" id="{92F0FB51-4401-F34E-82BD-63AA7B84F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11" y="2471501"/>
            <a:ext cx="10919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Upstream channel j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62240-C3FB-4544-80A1-F56D8290CD49}"/>
              </a:ext>
            </a:extLst>
          </p:cNvPr>
          <p:cNvGrpSpPr/>
          <p:nvPr/>
        </p:nvGrpSpPr>
        <p:grpSpPr>
          <a:xfrm>
            <a:off x="4437126" y="1835214"/>
            <a:ext cx="1430895" cy="323165"/>
            <a:chOff x="5916168" y="1476227"/>
            <a:chExt cx="1907860" cy="430887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A9CE8DDF-CB5B-7943-8577-39A7BF85AD91}"/>
                </a:ext>
              </a:extLst>
            </p:cNvPr>
            <p:cNvSpPr/>
            <p:nvPr/>
          </p:nvSpPr>
          <p:spPr bwMode="auto">
            <a:xfrm>
              <a:off x="5916168" y="1495043"/>
              <a:ext cx="1047435" cy="369303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471" name="TextBox 6">
              <a:extLst>
                <a:ext uri="{FF2B5EF4-FFF2-40B4-BE49-F238E27FC236}">
                  <a16:creationId xmlns:a16="http://schemas.microsoft.com/office/drawing/2014/main" id="{4ABD2E79-8A72-D34A-9B26-D12F96E69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797" y="1476227"/>
              <a:ext cx="10306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MAP frame for</a:t>
              </a:r>
            </a:p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Interval [t1, t2]</a:t>
              </a:r>
            </a:p>
          </p:txBody>
        </p:sp>
        <p:pic>
          <p:nvPicPr>
            <p:cNvPr id="477" name="Picture 4">
              <a:extLst>
                <a:ext uri="{FF2B5EF4-FFF2-40B4-BE49-F238E27FC236}">
                  <a16:creationId xmlns:a16="http://schemas.microsoft.com/office/drawing/2014/main" id="{F8A47328-A2C4-2844-B768-D48108CB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466" y="1556372"/>
              <a:ext cx="817562" cy="24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39FDA-8285-3846-BE5F-A2F785CA4A5C}"/>
              </a:ext>
            </a:extLst>
          </p:cNvPr>
          <p:cNvGrpSpPr/>
          <p:nvPr/>
        </p:nvGrpSpPr>
        <p:grpSpPr>
          <a:xfrm>
            <a:off x="3259570" y="2831154"/>
            <a:ext cx="3647997" cy="967318"/>
            <a:chOff x="4346093" y="2804147"/>
            <a:chExt cx="4863997" cy="1289758"/>
          </a:xfrm>
        </p:grpSpPr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FA1BE581-ED5E-614A-927B-07EC31567664}"/>
                </a:ext>
              </a:extLst>
            </p:cNvPr>
            <p:cNvCxnSpPr/>
            <p:nvPr/>
          </p:nvCxnSpPr>
          <p:spPr bwMode="auto">
            <a:xfrm>
              <a:off x="4826828" y="2997822"/>
              <a:ext cx="2755900" cy="47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F1A06E48-3C9B-7D45-810D-3E3E09162C43}"/>
                </a:ext>
              </a:extLst>
            </p:cNvPr>
            <p:cNvCxnSpPr/>
            <p:nvPr/>
          </p:nvCxnSpPr>
          <p:spPr bwMode="auto">
            <a:xfrm>
              <a:off x="4885566" y="2804147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7B226097-38DD-FB4D-A5E9-E4BBC25FEDBE}"/>
                </a:ext>
              </a:extLst>
            </p:cNvPr>
            <p:cNvCxnSpPr/>
            <p:nvPr/>
          </p:nvCxnSpPr>
          <p:spPr bwMode="auto">
            <a:xfrm flipH="1">
              <a:off x="4971291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A9586AA7-595C-614C-8541-D06D10BFD410}"/>
                </a:ext>
              </a:extLst>
            </p:cNvPr>
            <p:cNvCxnSpPr/>
            <p:nvPr/>
          </p:nvCxnSpPr>
          <p:spPr bwMode="auto">
            <a:xfrm flipH="1">
              <a:off x="5052253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570F8CA2-6BC6-F147-AB7C-6CED07FED5A4}"/>
                </a:ext>
              </a:extLst>
            </p:cNvPr>
            <p:cNvCxnSpPr/>
            <p:nvPr/>
          </p:nvCxnSpPr>
          <p:spPr bwMode="auto">
            <a:xfrm flipH="1">
              <a:off x="51332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347303E-7C8F-244F-ABFB-928A722EF148}"/>
                </a:ext>
              </a:extLst>
            </p:cNvPr>
            <p:cNvCxnSpPr/>
            <p:nvPr/>
          </p:nvCxnSpPr>
          <p:spPr bwMode="auto">
            <a:xfrm flipH="1">
              <a:off x="521417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FD40148-3E13-5646-9236-A3CC480373DC}"/>
                </a:ext>
              </a:extLst>
            </p:cNvPr>
            <p:cNvCxnSpPr/>
            <p:nvPr/>
          </p:nvCxnSpPr>
          <p:spPr bwMode="auto">
            <a:xfrm flipH="1">
              <a:off x="52951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1082217-8F48-B846-A7CD-2F1BE46B3E0C}"/>
                </a:ext>
              </a:extLst>
            </p:cNvPr>
            <p:cNvCxnSpPr/>
            <p:nvPr/>
          </p:nvCxnSpPr>
          <p:spPr bwMode="auto">
            <a:xfrm flipH="1">
              <a:off x="53745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B29E83A-1724-9C49-A4CD-A03257B83324}"/>
                </a:ext>
              </a:extLst>
            </p:cNvPr>
            <p:cNvCxnSpPr/>
            <p:nvPr/>
          </p:nvCxnSpPr>
          <p:spPr bwMode="auto">
            <a:xfrm flipH="1">
              <a:off x="54554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D533E29-DD9B-1F45-8407-8019B1DCE1D7}"/>
                </a:ext>
              </a:extLst>
            </p:cNvPr>
            <p:cNvCxnSpPr/>
            <p:nvPr/>
          </p:nvCxnSpPr>
          <p:spPr bwMode="auto">
            <a:xfrm flipH="1">
              <a:off x="55364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3C4D510-E354-DC4C-B832-6CFC1ACA64A5}"/>
                </a:ext>
              </a:extLst>
            </p:cNvPr>
            <p:cNvCxnSpPr/>
            <p:nvPr/>
          </p:nvCxnSpPr>
          <p:spPr bwMode="auto">
            <a:xfrm flipH="1">
              <a:off x="56174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7E33BA97-BDAB-D042-9A64-FE7BADD814D9}"/>
                </a:ext>
              </a:extLst>
            </p:cNvPr>
            <p:cNvCxnSpPr/>
            <p:nvPr/>
          </p:nvCxnSpPr>
          <p:spPr bwMode="auto">
            <a:xfrm flipH="1">
              <a:off x="57063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4A2A7189-9E5A-C249-B0E5-AF7D76DF64AB}"/>
                </a:ext>
              </a:extLst>
            </p:cNvPr>
            <p:cNvCxnSpPr/>
            <p:nvPr/>
          </p:nvCxnSpPr>
          <p:spPr bwMode="auto">
            <a:xfrm flipH="1">
              <a:off x="57856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5B7D291F-10B2-8049-A8BD-3D79198FBBDA}"/>
                </a:ext>
              </a:extLst>
            </p:cNvPr>
            <p:cNvCxnSpPr/>
            <p:nvPr/>
          </p:nvCxnSpPr>
          <p:spPr bwMode="auto">
            <a:xfrm flipH="1">
              <a:off x="58666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1C317B8F-D212-8445-9A9C-A62060215159}"/>
                </a:ext>
              </a:extLst>
            </p:cNvPr>
            <p:cNvCxnSpPr/>
            <p:nvPr/>
          </p:nvCxnSpPr>
          <p:spPr bwMode="auto">
            <a:xfrm flipH="1">
              <a:off x="59476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B1490094-9D24-994C-9658-AC0440EF9F04}"/>
                </a:ext>
              </a:extLst>
            </p:cNvPr>
            <p:cNvCxnSpPr/>
            <p:nvPr/>
          </p:nvCxnSpPr>
          <p:spPr bwMode="auto">
            <a:xfrm flipH="1">
              <a:off x="602856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7BF5E7BB-379D-4846-A58B-3D4136BB8BA0}"/>
                </a:ext>
              </a:extLst>
            </p:cNvPr>
            <p:cNvCxnSpPr/>
            <p:nvPr/>
          </p:nvCxnSpPr>
          <p:spPr bwMode="auto">
            <a:xfrm flipH="1">
              <a:off x="610952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291EF189-E423-AC45-A9A4-BA291E8FEC52}"/>
                </a:ext>
              </a:extLst>
            </p:cNvPr>
            <p:cNvCxnSpPr/>
            <p:nvPr/>
          </p:nvCxnSpPr>
          <p:spPr bwMode="auto">
            <a:xfrm flipH="1">
              <a:off x="61904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C4EB3038-7D66-784D-A6CA-4B4C5D5A8163}"/>
                </a:ext>
              </a:extLst>
            </p:cNvPr>
            <p:cNvCxnSpPr/>
            <p:nvPr/>
          </p:nvCxnSpPr>
          <p:spPr bwMode="auto">
            <a:xfrm flipH="1">
              <a:off x="62714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03482880-5F89-B940-828B-6168C93CD03C}"/>
                </a:ext>
              </a:extLst>
            </p:cNvPr>
            <p:cNvCxnSpPr/>
            <p:nvPr/>
          </p:nvCxnSpPr>
          <p:spPr bwMode="auto">
            <a:xfrm flipH="1">
              <a:off x="635082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C55B6F8-33DE-8D4C-83D8-670FDCDD6CC0}"/>
                </a:ext>
              </a:extLst>
            </p:cNvPr>
            <p:cNvCxnSpPr/>
            <p:nvPr/>
          </p:nvCxnSpPr>
          <p:spPr bwMode="auto">
            <a:xfrm flipH="1">
              <a:off x="64444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CDA21830-E307-3B4F-A30D-FBA9C134D3AF}"/>
                </a:ext>
              </a:extLst>
            </p:cNvPr>
            <p:cNvCxnSpPr/>
            <p:nvPr/>
          </p:nvCxnSpPr>
          <p:spPr bwMode="auto">
            <a:xfrm flipH="1">
              <a:off x="65333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7F6389F6-270F-B748-98C1-701175F616C1}"/>
                </a:ext>
              </a:extLst>
            </p:cNvPr>
            <p:cNvCxnSpPr/>
            <p:nvPr/>
          </p:nvCxnSpPr>
          <p:spPr bwMode="auto">
            <a:xfrm flipH="1">
              <a:off x="66143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17BDF4AD-E042-8E4A-9CCD-8C4E40205157}"/>
                </a:ext>
              </a:extLst>
            </p:cNvPr>
            <p:cNvCxnSpPr/>
            <p:nvPr/>
          </p:nvCxnSpPr>
          <p:spPr bwMode="auto">
            <a:xfrm flipH="1">
              <a:off x="66953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0E37C29B-C5C3-6449-89A3-09B01402DD17}"/>
                </a:ext>
              </a:extLst>
            </p:cNvPr>
            <p:cNvCxnSpPr/>
            <p:nvPr/>
          </p:nvCxnSpPr>
          <p:spPr bwMode="auto">
            <a:xfrm flipH="1">
              <a:off x="67746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47671E23-2987-C94F-9A5C-80114F4CA1BA}"/>
                </a:ext>
              </a:extLst>
            </p:cNvPr>
            <p:cNvCxnSpPr/>
            <p:nvPr/>
          </p:nvCxnSpPr>
          <p:spPr bwMode="auto">
            <a:xfrm flipH="1">
              <a:off x="685565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98D6F032-C25D-994B-899C-446B70321171}"/>
                </a:ext>
              </a:extLst>
            </p:cNvPr>
            <p:cNvCxnSpPr/>
            <p:nvPr/>
          </p:nvCxnSpPr>
          <p:spPr bwMode="auto">
            <a:xfrm flipH="1">
              <a:off x="69366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8DE0F531-F400-484A-9FCF-26227DB56016}"/>
                </a:ext>
              </a:extLst>
            </p:cNvPr>
            <p:cNvCxnSpPr/>
            <p:nvPr/>
          </p:nvCxnSpPr>
          <p:spPr bwMode="auto">
            <a:xfrm flipH="1">
              <a:off x="70175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ADB6B9A5-7441-814F-85CA-C17DA13E9CF2}"/>
                </a:ext>
              </a:extLst>
            </p:cNvPr>
            <p:cNvCxnSpPr/>
            <p:nvPr/>
          </p:nvCxnSpPr>
          <p:spPr bwMode="auto">
            <a:xfrm flipH="1">
              <a:off x="70985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51DBE608-CE92-234E-AA58-852D682BFC71}"/>
                </a:ext>
              </a:extLst>
            </p:cNvPr>
            <p:cNvCxnSpPr/>
            <p:nvPr/>
          </p:nvCxnSpPr>
          <p:spPr bwMode="auto">
            <a:xfrm flipH="1">
              <a:off x="71795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C5704CE3-E8E0-7741-ABA8-0EAD4765139C}"/>
                </a:ext>
              </a:extLst>
            </p:cNvPr>
            <p:cNvCxnSpPr/>
            <p:nvPr/>
          </p:nvCxnSpPr>
          <p:spPr bwMode="auto">
            <a:xfrm>
              <a:off x="7274753" y="2808719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09" name="TextBox 65">
              <a:extLst>
                <a:ext uri="{FF2B5EF4-FFF2-40B4-BE49-F238E27FC236}">
                  <a16:creationId xmlns:a16="http://schemas.microsoft.com/office/drawing/2014/main" id="{29762E37-E0D2-9B4F-8787-019BC4410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166" y="3049834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</a:p>
          </p:txBody>
        </p:sp>
        <p:sp>
          <p:nvSpPr>
            <p:cNvPr id="510" name="TextBox 66">
              <a:extLst>
                <a:ext uri="{FF2B5EF4-FFF2-40B4-BE49-F238E27FC236}">
                  <a16:creationId xmlns:a16="http://schemas.microsoft.com/office/drawing/2014/main" id="{672B81FF-05EB-A44E-99EC-CDEC2A267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0369" y="3047418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5EE4FD1E-648C-8E44-92AB-E87DCA4DABB5}"/>
                </a:ext>
              </a:extLst>
            </p:cNvPr>
            <p:cNvCxnSpPr/>
            <p:nvPr/>
          </p:nvCxnSpPr>
          <p:spPr bwMode="auto">
            <a:xfrm>
              <a:off x="4877628" y="3081959"/>
              <a:ext cx="577850" cy="317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8F4CAE3E-ADB0-6F42-8B27-AADC5378C819}"/>
                </a:ext>
              </a:extLst>
            </p:cNvPr>
            <p:cNvCxnSpPr/>
            <p:nvPr/>
          </p:nvCxnSpPr>
          <p:spPr bwMode="auto">
            <a:xfrm>
              <a:off x="5445953" y="3088309"/>
              <a:ext cx="187007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39216253-29EB-B543-8583-10EDECE59C17}"/>
                </a:ext>
              </a:extLst>
            </p:cNvPr>
            <p:cNvCxnSpPr/>
            <p:nvPr/>
          </p:nvCxnSpPr>
          <p:spPr bwMode="auto">
            <a:xfrm>
              <a:off x="5166553" y="3135934"/>
              <a:ext cx="4763" cy="5127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50F8C2A-CFB1-B24B-8DE1-2AA6F6D91695}"/>
                </a:ext>
              </a:extLst>
            </p:cNvPr>
            <p:cNvCxnSpPr/>
            <p:nvPr/>
          </p:nvCxnSpPr>
          <p:spPr bwMode="auto">
            <a:xfrm>
              <a:off x="6339716" y="3143872"/>
              <a:ext cx="6350" cy="51435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515" name="TextBox 71">
              <a:extLst>
                <a:ext uri="{FF2B5EF4-FFF2-40B4-BE49-F238E27FC236}">
                  <a16:creationId xmlns:a16="http://schemas.microsoft.com/office/drawing/2014/main" id="{5019C175-DB78-7C48-BB28-C76354C29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038" y="3601462"/>
              <a:ext cx="296705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Assigned minislots containing cable modem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upstream data frames</a:t>
              </a:r>
            </a:p>
          </p:txBody>
        </p:sp>
        <p:sp>
          <p:nvSpPr>
            <p:cNvPr id="516" name="TextBox 72">
              <a:extLst>
                <a:ext uri="{FF2B5EF4-FFF2-40B4-BE49-F238E27FC236}">
                  <a16:creationId xmlns:a16="http://schemas.microsoft.com/office/drawing/2014/main" id="{60680827-C214-C140-BAFD-FAC72AD75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6093" y="3599875"/>
              <a:ext cx="177655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containing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request frames</a:t>
              </a:r>
            </a:p>
          </p:txBody>
        </p:sp>
      </p:grpSp>
      <p:sp>
        <p:nvSpPr>
          <p:cNvPr id="517" name="Rectangle 44">
            <a:extLst>
              <a:ext uri="{FF2B5EF4-FFF2-40B4-BE49-F238E27FC236}">
                <a16:creationId xmlns:a16="http://schemas.microsoft.com/office/drawing/2014/main" id="{6C2C886A-C69A-164C-A254-9290730C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410" y="2199709"/>
            <a:ext cx="716713" cy="52496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18" name="Text Box 45">
            <a:extLst>
              <a:ext uri="{FF2B5EF4-FFF2-40B4-BE49-F238E27FC236}">
                <a16:creationId xmlns:a16="http://schemas.microsoft.com/office/drawing/2014/main" id="{9D972BBE-001E-6B4E-BE85-D72ADFDE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615" y="2748174"/>
            <a:ext cx="1444140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685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0" kern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519" name="Text Box 126">
            <a:extLst>
              <a:ext uri="{FF2B5EF4-FFF2-40B4-BE49-F238E27FC236}">
                <a16:creationId xmlns:a16="http://schemas.microsoft.com/office/drawing/2014/main" id="{40C89C51-54CF-6149-BF3C-4AB4AE7E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849" y="2176310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520" name="AutoShape 127">
            <a:extLst>
              <a:ext uri="{FF2B5EF4-FFF2-40B4-BE49-F238E27FC236}">
                <a16:creationId xmlns:a16="http://schemas.microsoft.com/office/drawing/2014/main" id="{1F07E4A1-CBDE-A744-8C41-C87B8631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102" y="2002479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521" name="Picture 6">
            <a:extLst>
              <a:ext uri="{FF2B5EF4-FFF2-40B4-BE49-F238E27FC236}">
                <a16:creationId xmlns:a16="http://schemas.microsoft.com/office/drawing/2014/main" id="{4376DD4A-B734-5944-BE29-62E198B7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43" y="2292991"/>
            <a:ext cx="19407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22" name="Group 77">
            <a:extLst>
              <a:ext uri="{FF2B5EF4-FFF2-40B4-BE49-F238E27FC236}">
                <a16:creationId xmlns:a16="http://schemas.microsoft.com/office/drawing/2014/main" id="{A40260AC-CA2F-2D44-AF02-AE55FA2A169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51705" y="1746493"/>
            <a:ext cx="776063" cy="468791"/>
            <a:chOff x="-490" y="1664"/>
            <a:chExt cx="1429" cy="842"/>
          </a:xfrm>
        </p:grpSpPr>
        <p:sp>
          <p:nvSpPr>
            <p:cNvPr id="574" name="AutoShape 78">
              <a:extLst>
                <a:ext uri="{FF2B5EF4-FFF2-40B4-BE49-F238E27FC236}">
                  <a16:creationId xmlns:a16="http://schemas.microsoft.com/office/drawing/2014/main" id="{69B447BD-A5C5-3148-A5E8-F63E89B98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75" name="Group 79">
              <a:extLst>
                <a:ext uri="{FF2B5EF4-FFF2-40B4-BE49-F238E27FC236}">
                  <a16:creationId xmlns:a16="http://schemas.microsoft.com/office/drawing/2014/main" id="{49554019-867B-8F43-859C-650693EF1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76" name="Rectangle 80">
                <a:extLst>
                  <a:ext uri="{FF2B5EF4-FFF2-40B4-BE49-F238E27FC236}">
                    <a16:creationId xmlns:a16="http://schemas.microsoft.com/office/drawing/2014/main" id="{C6EE8CED-F565-914C-BBDB-D84F589F3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7" name="Line 7">
                <a:extLst>
                  <a:ext uri="{FF2B5EF4-FFF2-40B4-BE49-F238E27FC236}">
                    <a16:creationId xmlns:a16="http://schemas.microsoft.com/office/drawing/2014/main" id="{3CD80374-CE69-DF45-BC3F-16D87AED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78" name="Group 82">
                <a:extLst>
                  <a:ext uri="{FF2B5EF4-FFF2-40B4-BE49-F238E27FC236}">
                    <a16:creationId xmlns:a16="http://schemas.microsoft.com/office/drawing/2014/main" id="{3D9E71BE-71E6-7945-A151-29E18B906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84" name="Rectangle 83">
                  <a:extLst>
                    <a:ext uri="{FF2B5EF4-FFF2-40B4-BE49-F238E27FC236}">
                      <a16:creationId xmlns:a16="http://schemas.microsoft.com/office/drawing/2014/main" id="{5F2E06AA-2CF4-5F49-ABAA-4455C7CB2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" y="1000"/>
                  <a:ext cx="850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5" name="Rectangle 84">
                  <a:extLst>
                    <a:ext uri="{FF2B5EF4-FFF2-40B4-BE49-F238E27FC236}">
                      <a16:creationId xmlns:a16="http://schemas.microsoft.com/office/drawing/2014/main" id="{910D8E1A-C35E-5848-BA99-FF0D9FD57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" y="1073"/>
                  <a:ext cx="40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6" name="Rectangle 85">
                  <a:extLst>
                    <a:ext uri="{FF2B5EF4-FFF2-40B4-BE49-F238E27FC236}">
                      <a16:creationId xmlns:a16="http://schemas.microsoft.com/office/drawing/2014/main" id="{5B393F0C-CAE5-384E-8227-43F674401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7" name="Rectangle 86">
                  <a:extLst>
                    <a:ext uri="{FF2B5EF4-FFF2-40B4-BE49-F238E27FC236}">
                      <a16:creationId xmlns:a16="http://schemas.microsoft.com/office/drawing/2014/main" id="{520EC3B0-5E20-6249-AE3B-DD1B7D380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8" name="Rectangle 87">
                  <a:extLst>
                    <a:ext uri="{FF2B5EF4-FFF2-40B4-BE49-F238E27FC236}">
                      <a16:creationId xmlns:a16="http://schemas.microsoft.com/office/drawing/2014/main" id="{586947F8-C2B3-F049-B4B8-90D5A1EAD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9" name="AutoShape 88">
                  <a:extLst>
                    <a:ext uri="{FF2B5EF4-FFF2-40B4-BE49-F238E27FC236}">
                      <a16:creationId xmlns:a16="http://schemas.microsoft.com/office/drawing/2014/main" id="{5543A92C-5C91-A543-9BD0-82F864DC7E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79" name="Picture 89" descr="desktop_computer_stylized_small">
                <a:extLst>
                  <a:ext uri="{FF2B5EF4-FFF2-40B4-BE49-F238E27FC236}">
                    <a16:creationId xmlns:a16="http://schemas.microsoft.com/office/drawing/2014/main" id="{B906B6ED-402F-4449-BA66-BD87EB253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0" name="Rectangle 90">
                <a:extLst>
                  <a:ext uri="{FF2B5EF4-FFF2-40B4-BE49-F238E27FC236}">
                    <a16:creationId xmlns:a16="http://schemas.microsoft.com/office/drawing/2014/main" id="{1A819698-C764-174E-8C3B-87DFB4BDE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1" name="Freeform 91">
                <a:extLst>
                  <a:ext uri="{FF2B5EF4-FFF2-40B4-BE49-F238E27FC236}">
                    <a16:creationId xmlns:a16="http://schemas.microsoft.com/office/drawing/2014/main" id="{A6837B9A-B4D5-9F43-B186-202DF5D05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82" name="Line 92">
                <a:extLst>
                  <a:ext uri="{FF2B5EF4-FFF2-40B4-BE49-F238E27FC236}">
                    <a16:creationId xmlns:a16="http://schemas.microsoft.com/office/drawing/2014/main" id="{F6BB46D7-B8BF-A846-AE8B-94D314002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83" name="Picture 93" descr="tv">
                <a:extLst>
                  <a:ext uri="{FF2B5EF4-FFF2-40B4-BE49-F238E27FC236}">
                    <a16:creationId xmlns:a16="http://schemas.microsoft.com/office/drawing/2014/main" id="{411DDBF4-1EEB-D440-87F4-9EB524511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3" name="Group 77">
            <a:extLst>
              <a:ext uri="{FF2B5EF4-FFF2-40B4-BE49-F238E27FC236}">
                <a16:creationId xmlns:a16="http://schemas.microsoft.com/office/drawing/2014/main" id="{9777AC37-7438-7943-9796-8FA6C75347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959674" y="2010658"/>
            <a:ext cx="776063" cy="468791"/>
            <a:chOff x="-490" y="1664"/>
            <a:chExt cx="1429" cy="842"/>
          </a:xfrm>
        </p:grpSpPr>
        <p:sp>
          <p:nvSpPr>
            <p:cNvPr id="558" name="AutoShape 78">
              <a:extLst>
                <a:ext uri="{FF2B5EF4-FFF2-40B4-BE49-F238E27FC236}">
                  <a16:creationId xmlns:a16="http://schemas.microsoft.com/office/drawing/2014/main" id="{CDEEE819-6D55-324C-9335-BBBCCE74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59" name="Group 79">
              <a:extLst>
                <a:ext uri="{FF2B5EF4-FFF2-40B4-BE49-F238E27FC236}">
                  <a16:creationId xmlns:a16="http://schemas.microsoft.com/office/drawing/2014/main" id="{D9DFA845-D530-114E-B365-61415E5CF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60" name="Rectangle 80">
                <a:extLst>
                  <a:ext uri="{FF2B5EF4-FFF2-40B4-BE49-F238E27FC236}">
                    <a16:creationId xmlns:a16="http://schemas.microsoft.com/office/drawing/2014/main" id="{288C3959-34C1-1F42-98F6-A7A19D18A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1" name="Line 7">
                <a:extLst>
                  <a:ext uri="{FF2B5EF4-FFF2-40B4-BE49-F238E27FC236}">
                    <a16:creationId xmlns:a16="http://schemas.microsoft.com/office/drawing/2014/main" id="{59263F6A-9E5F-974A-B2C4-9DFC6603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62" name="Group 82">
                <a:extLst>
                  <a:ext uri="{FF2B5EF4-FFF2-40B4-BE49-F238E27FC236}">
                    <a16:creationId xmlns:a16="http://schemas.microsoft.com/office/drawing/2014/main" id="{115F1127-052F-C34B-8E1E-7CDC241C94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68" name="Rectangle 83">
                  <a:extLst>
                    <a:ext uri="{FF2B5EF4-FFF2-40B4-BE49-F238E27FC236}">
                      <a16:creationId xmlns:a16="http://schemas.microsoft.com/office/drawing/2014/main" id="{65881937-B3B1-1648-96FC-7B2FC1478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1001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69" name="Rectangle 84">
                  <a:extLst>
                    <a:ext uri="{FF2B5EF4-FFF2-40B4-BE49-F238E27FC236}">
                      <a16:creationId xmlns:a16="http://schemas.microsoft.com/office/drawing/2014/main" id="{AF45AE34-402A-A44B-8735-89F4D11DE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0" name="Rectangle 85">
                  <a:extLst>
                    <a:ext uri="{FF2B5EF4-FFF2-40B4-BE49-F238E27FC236}">
                      <a16:creationId xmlns:a16="http://schemas.microsoft.com/office/drawing/2014/main" id="{63B08352-6366-C449-AFF8-74595CB31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4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1" name="Rectangle 86">
                  <a:extLst>
                    <a:ext uri="{FF2B5EF4-FFF2-40B4-BE49-F238E27FC236}">
                      <a16:creationId xmlns:a16="http://schemas.microsoft.com/office/drawing/2014/main" id="{3D297AFC-C66D-894E-AE47-F4E87BF71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" y="1069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2" name="Rectangle 87">
                  <a:extLst>
                    <a:ext uri="{FF2B5EF4-FFF2-40B4-BE49-F238E27FC236}">
                      <a16:creationId xmlns:a16="http://schemas.microsoft.com/office/drawing/2014/main" id="{CD786996-1025-0D4C-A604-A48BE78F1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1069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3" name="AutoShape 88">
                  <a:extLst>
                    <a:ext uri="{FF2B5EF4-FFF2-40B4-BE49-F238E27FC236}">
                      <a16:creationId xmlns:a16="http://schemas.microsoft.com/office/drawing/2014/main" id="{EBAF0E02-EDCC-BA40-B794-B4CEBED48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63" name="Picture 89" descr="desktop_computer_stylized_small">
                <a:extLst>
                  <a:ext uri="{FF2B5EF4-FFF2-40B4-BE49-F238E27FC236}">
                    <a16:creationId xmlns:a16="http://schemas.microsoft.com/office/drawing/2014/main" id="{D01682A1-7198-AA48-B9F5-9B6F0D114E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4" name="Rectangle 90">
                <a:extLst>
                  <a:ext uri="{FF2B5EF4-FFF2-40B4-BE49-F238E27FC236}">
                    <a16:creationId xmlns:a16="http://schemas.microsoft.com/office/drawing/2014/main" id="{647A01FF-63ED-C84E-8F0A-C5936FD2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5" name="Freeform 91">
                <a:extLst>
                  <a:ext uri="{FF2B5EF4-FFF2-40B4-BE49-F238E27FC236}">
                    <a16:creationId xmlns:a16="http://schemas.microsoft.com/office/drawing/2014/main" id="{6827B81D-6527-C248-9354-4DD1E6085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66" name="Line 92">
                <a:extLst>
                  <a:ext uri="{FF2B5EF4-FFF2-40B4-BE49-F238E27FC236}">
                    <a16:creationId xmlns:a16="http://schemas.microsoft.com/office/drawing/2014/main" id="{131F1B37-9804-2442-8CFE-712BB8CF3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2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67" name="Picture 93" descr="tv">
                <a:extLst>
                  <a:ext uri="{FF2B5EF4-FFF2-40B4-BE49-F238E27FC236}">
                    <a16:creationId xmlns:a16="http://schemas.microsoft.com/office/drawing/2014/main" id="{BDF1EFF0-80BA-974F-98D5-E4B286967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4" name="Group 77">
            <a:extLst>
              <a:ext uri="{FF2B5EF4-FFF2-40B4-BE49-F238E27FC236}">
                <a16:creationId xmlns:a16="http://schemas.microsoft.com/office/drawing/2014/main" id="{FC3842BA-F6A1-A943-8BC3-429F35A5934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09758" y="2539673"/>
            <a:ext cx="776063" cy="468791"/>
            <a:chOff x="-490" y="1664"/>
            <a:chExt cx="1429" cy="842"/>
          </a:xfrm>
        </p:grpSpPr>
        <p:sp>
          <p:nvSpPr>
            <p:cNvPr id="542" name="AutoShape 78">
              <a:extLst>
                <a:ext uri="{FF2B5EF4-FFF2-40B4-BE49-F238E27FC236}">
                  <a16:creationId xmlns:a16="http://schemas.microsoft.com/office/drawing/2014/main" id="{F4CF8682-97EE-BF49-B3C0-F173095F3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43" name="Group 79">
              <a:extLst>
                <a:ext uri="{FF2B5EF4-FFF2-40B4-BE49-F238E27FC236}">
                  <a16:creationId xmlns:a16="http://schemas.microsoft.com/office/drawing/2014/main" id="{56B9DA88-CC8A-C74D-8040-0B141F083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44" name="Rectangle 80">
                <a:extLst>
                  <a:ext uri="{FF2B5EF4-FFF2-40B4-BE49-F238E27FC236}">
                    <a16:creationId xmlns:a16="http://schemas.microsoft.com/office/drawing/2014/main" id="{A1556C4D-4925-5C40-B85B-150BD64C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2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5" name="Line 7">
                <a:extLst>
                  <a:ext uri="{FF2B5EF4-FFF2-40B4-BE49-F238E27FC236}">
                    <a16:creationId xmlns:a16="http://schemas.microsoft.com/office/drawing/2014/main" id="{6D9A0B80-B994-8746-B864-F597C4DAD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46" name="Group 82">
                <a:extLst>
                  <a:ext uri="{FF2B5EF4-FFF2-40B4-BE49-F238E27FC236}">
                    <a16:creationId xmlns:a16="http://schemas.microsoft.com/office/drawing/2014/main" id="{7AB878AD-9002-254F-8CC0-1E24619299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52" name="Rectangle 83">
                  <a:extLst>
                    <a:ext uri="{FF2B5EF4-FFF2-40B4-BE49-F238E27FC236}">
                      <a16:creationId xmlns:a16="http://schemas.microsoft.com/office/drawing/2014/main" id="{58D02BC1-3896-6C48-AC39-2A17579D8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999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3" name="Rectangle 84">
                  <a:extLst>
                    <a:ext uri="{FF2B5EF4-FFF2-40B4-BE49-F238E27FC236}">
                      <a16:creationId xmlns:a16="http://schemas.microsoft.com/office/drawing/2014/main" id="{0CB6E5E4-16FB-FF49-81B9-AB7424C63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2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4" name="Rectangle 85">
                  <a:extLst>
                    <a:ext uri="{FF2B5EF4-FFF2-40B4-BE49-F238E27FC236}">
                      <a16:creationId xmlns:a16="http://schemas.microsoft.com/office/drawing/2014/main" id="{D0C881FA-C4AA-C447-8DFC-9718590C3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2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5" name="Rectangle 86">
                  <a:extLst>
                    <a:ext uri="{FF2B5EF4-FFF2-40B4-BE49-F238E27FC236}">
                      <a16:creationId xmlns:a16="http://schemas.microsoft.com/office/drawing/2014/main" id="{F58E00EA-0D31-014A-89D2-9BACD30C5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7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6" name="Rectangle 87">
                  <a:extLst>
                    <a:ext uri="{FF2B5EF4-FFF2-40B4-BE49-F238E27FC236}">
                      <a16:creationId xmlns:a16="http://schemas.microsoft.com/office/drawing/2014/main" id="{E02E834F-5367-AE43-AE78-3E1D6F299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7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7" name="AutoShape 88">
                  <a:extLst>
                    <a:ext uri="{FF2B5EF4-FFF2-40B4-BE49-F238E27FC236}">
                      <a16:creationId xmlns:a16="http://schemas.microsoft.com/office/drawing/2014/main" id="{F52E13E5-BFDC-9B48-AFD6-8BF4E2E34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47" name="Picture 89" descr="desktop_computer_stylized_small">
                <a:extLst>
                  <a:ext uri="{FF2B5EF4-FFF2-40B4-BE49-F238E27FC236}">
                    <a16:creationId xmlns:a16="http://schemas.microsoft.com/office/drawing/2014/main" id="{46782061-070C-624F-ABB3-A650B38E5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8" name="Rectangle 90">
                <a:extLst>
                  <a:ext uri="{FF2B5EF4-FFF2-40B4-BE49-F238E27FC236}">
                    <a16:creationId xmlns:a16="http://schemas.microsoft.com/office/drawing/2014/main" id="{813867D0-BBA4-D644-97B2-EAABDC50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2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9" name="Freeform 91">
                <a:extLst>
                  <a:ext uri="{FF2B5EF4-FFF2-40B4-BE49-F238E27FC236}">
                    <a16:creationId xmlns:a16="http://schemas.microsoft.com/office/drawing/2014/main" id="{04C61F80-C797-2A43-9E07-8D36C1F0B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50" name="Line 92">
                <a:extLst>
                  <a:ext uri="{FF2B5EF4-FFF2-40B4-BE49-F238E27FC236}">
                    <a16:creationId xmlns:a16="http://schemas.microsoft.com/office/drawing/2014/main" id="{775B1909-4227-F444-97B1-F14F1FB52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51" name="Picture 93" descr="tv">
                <a:extLst>
                  <a:ext uri="{FF2B5EF4-FFF2-40B4-BE49-F238E27FC236}">
                    <a16:creationId xmlns:a16="http://schemas.microsoft.com/office/drawing/2014/main" id="{B1847795-731E-3940-B2A1-A2B226A67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5" name="Group 77">
            <a:extLst>
              <a:ext uri="{FF2B5EF4-FFF2-40B4-BE49-F238E27FC236}">
                <a16:creationId xmlns:a16="http://schemas.microsoft.com/office/drawing/2014/main" id="{287AA7E4-54CA-844E-AF87-E56264EE917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15732" y="2301274"/>
            <a:ext cx="776063" cy="468791"/>
            <a:chOff x="-490" y="1664"/>
            <a:chExt cx="1429" cy="842"/>
          </a:xfrm>
        </p:grpSpPr>
        <p:sp>
          <p:nvSpPr>
            <p:cNvPr id="526" name="AutoShape 78">
              <a:extLst>
                <a:ext uri="{FF2B5EF4-FFF2-40B4-BE49-F238E27FC236}">
                  <a16:creationId xmlns:a16="http://schemas.microsoft.com/office/drawing/2014/main" id="{C41E7642-3290-4842-9222-3C6E96644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27" name="Group 79">
              <a:extLst>
                <a:ext uri="{FF2B5EF4-FFF2-40B4-BE49-F238E27FC236}">
                  <a16:creationId xmlns:a16="http://schemas.microsoft.com/office/drawing/2014/main" id="{3C5F0836-5CF2-E749-B3B4-C9164F510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28" name="Rectangle 80">
                <a:extLst>
                  <a:ext uri="{FF2B5EF4-FFF2-40B4-BE49-F238E27FC236}">
                    <a16:creationId xmlns:a16="http://schemas.microsoft.com/office/drawing/2014/main" id="{D376CDA2-F18B-3F49-AFE3-B0B10C189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9" name="Line 7">
                <a:extLst>
                  <a:ext uri="{FF2B5EF4-FFF2-40B4-BE49-F238E27FC236}">
                    <a16:creationId xmlns:a16="http://schemas.microsoft.com/office/drawing/2014/main" id="{37A59894-2741-4D4A-8CDF-F25E9701C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30" name="Group 82">
                <a:extLst>
                  <a:ext uri="{FF2B5EF4-FFF2-40B4-BE49-F238E27FC236}">
                    <a16:creationId xmlns:a16="http://schemas.microsoft.com/office/drawing/2014/main" id="{BE061A62-D964-DE40-B1F1-41FBA95709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36" name="Rectangle 83">
                  <a:extLst>
                    <a:ext uri="{FF2B5EF4-FFF2-40B4-BE49-F238E27FC236}">
                      <a16:creationId xmlns:a16="http://schemas.microsoft.com/office/drawing/2014/main" id="{FA602B06-9057-1D47-92F9-C0E6B376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" y="1000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7" name="Rectangle 84">
                  <a:extLst>
                    <a:ext uri="{FF2B5EF4-FFF2-40B4-BE49-F238E27FC236}">
                      <a16:creationId xmlns:a16="http://schemas.microsoft.com/office/drawing/2014/main" id="{5BD3CCE4-36D5-1B46-A7FD-CB5B204A6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" y="1073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8" name="Rectangle 85">
                  <a:extLst>
                    <a:ext uri="{FF2B5EF4-FFF2-40B4-BE49-F238E27FC236}">
                      <a16:creationId xmlns:a16="http://schemas.microsoft.com/office/drawing/2014/main" id="{1802B9B8-7627-3E49-8C86-BAB66D025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9" name="Rectangle 86">
                  <a:extLst>
                    <a:ext uri="{FF2B5EF4-FFF2-40B4-BE49-F238E27FC236}">
                      <a16:creationId xmlns:a16="http://schemas.microsoft.com/office/drawing/2014/main" id="{83D7E963-6D7B-B44C-916F-650F75A71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0" name="Rectangle 87">
                  <a:extLst>
                    <a:ext uri="{FF2B5EF4-FFF2-40B4-BE49-F238E27FC236}">
                      <a16:creationId xmlns:a16="http://schemas.microsoft.com/office/drawing/2014/main" id="{EA18CE1F-FE4F-7544-A37F-44D2310E0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1" name="AutoShape 88">
                  <a:extLst>
                    <a:ext uri="{FF2B5EF4-FFF2-40B4-BE49-F238E27FC236}">
                      <a16:creationId xmlns:a16="http://schemas.microsoft.com/office/drawing/2014/main" id="{231D8DF4-C9A7-8542-924A-6CF22A5AA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31" name="Picture 89" descr="desktop_computer_stylized_small">
                <a:extLst>
                  <a:ext uri="{FF2B5EF4-FFF2-40B4-BE49-F238E27FC236}">
                    <a16:creationId xmlns:a16="http://schemas.microsoft.com/office/drawing/2014/main" id="{2A67F404-25EF-E542-ABFE-5FD2F78D9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" name="Rectangle 90">
                <a:extLst>
                  <a:ext uri="{FF2B5EF4-FFF2-40B4-BE49-F238E27FC236}">
                    <a16:creationId xmlns:a16="http://schemas.microsoft.com/office/drawing/2014/main" id="{91C1B0D7-2818-D946-BBD7-E30EF1880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33" name="Freeform 91">
                <a:extLst>
                  <a:ext uri="{FF2B5EF4-FFF2-40B4-BE49-F238E27FC236}">
                    <a16:creationId xmlns:a16="http://schemas.microsoft.com/office/drawing/2014/main" id="{3A4CC558-FE68-5042-98E3-4318501AF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34" name="Line 92">
                <a:extLst>
                  <a:ext uri="{FF2B5EF4-FFF2-40B4-BE49-F238E27FC236}">
                    <a16:creationId xmlns:a16="http://schemas.microsoft.com/office/drawing/2014/main" id="{ABAF1BEB-04CA-3B48-8C67-7DE8731FA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35" name="Picture 93" descr="tv">
                <a:extLst>
                  <a:ext uri="{FF2B5EF4-FFF2-40B4-BE49-F238E27FC236}">
                    <a16:creationId xmlns:a16="http://schemas.microsoft.com/office/drawing/2014/main" id="{923D2FEA-B28C-CC4B-9A26-BE41579D5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398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Random Access MAC Protocols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When node has packet to send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Transmit at full channel data rate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No </a:t>
            </a:r>
            <a:r>
              <a:rPr lang="en-US" i="1" dirty="0">
                <a:ea typeface="Calibri"/>
                <a:cs typeface="Calibri"/>
              </a:rPr>
              <a:t>a priori</a:t>
            </a:r>
            <a:r>
              <a:rPr lang="en-US" dirty="0">
                <a:ea typeface="Calibri"/>
                <a:cs typeface="Calibri"/>
              </a:rPr>
              <a:t> coordination among nodes</a:t>
            </a:r>
          </a:p>
          <a:p>
            <a:r>
              <a:rPr lang="en-US" dirty="0">
                <a:cs typeface="Calibri"/>
              </a:rPr>
              <a:t>Two or more transmitting nodes </a:t>
            </a:r>
            <a:r>
              <a:rPr lang="en-US" dirty="0">
                <a:ea typeface="AppleGothic" charset="0"/>
                <a:cs typeface="AppleGothic" charset="0"/>
                <a:sym typeface="Symbol" charset="0"/>
              </a:rPr>
              <a:t>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collision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Data lost</a:t>
            </a:r>
          </a:p>
          <a:p>
            <a:r>
              <a:rPr lang="en-US" dirty="0">
                <a:cs typeface="Calibri"/>
              </a:rPr>
              <a:t>Random access MAC protocol specifies: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detect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recover from collisions </a:t>
            </a:r>
          </a:p>
          <a:p>
            <a:r>
              <a:rPr lang="en-US" dirty="0">
                <a:cs typeface="Calibri"/>
              </a:rPr>
              <a:t>Examples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ALOHA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and Slotted ALOHA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CSMA, CSMA/CD, CSMA</a:t>
            </a:r>
            <a:r>
              <a:rPr lang="en-US" dirty="0">
                <a:ea typeface="Calibri"/>
                <a:cs typeface="Calibri"/>
              </a:rPr>
              <a:t>/CA (wireless)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Key Ideas of Random Access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Carrier sense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Listen before speaking, and 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interrupt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Checking if someone else is already sending data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waiting till the other node is done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Collision detection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If someone else starts talking at the same time, stop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Realizing when two nodes are transmitting at once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…by detecting that the data on the wire is garbled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Randomness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start talking again right away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Waiting for a random time before trying again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4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772F-2AC6-6343-9441-9B203577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Noise</a:t>
            </a:r>
            <a:r>
              <a:rPr lang="en-US" dirty="0"/>
              <a:t>: Enemy of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CD6-6FB4-5C4A-AD15-E39F9ED0B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8830"/>
            <a:ext cx="4187628" cy="405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Attenuation, External Noise, Systematic, non-systematic, digitization, interference, reflection, 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09D32-2DC8-4745-8891-4AD837FA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E7F3A-0CA6-EF44-B4DD-0589A560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60" y="2411412"/>
            <a:ext cx="32385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A0C14-B589-DF47-AF86-A963F1D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0" y="1038396"/>
            <a:ext cx="38100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54BE-AAFD-7043-B980-69F6DCFD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" y="4061467"/>
            <a:ext cx="7293919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03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CSMA (Carrier Sense Multiple Access)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CSMA: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listen</a:t>
            </a:r>
            <a:r>
              <a:rPr lang="en-US" dirty="0">
                <a:cs typeface="Calibri"/>
              </a:rPr>
              <a:t> before transmit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idle: transmit entire frame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busy, defer transmission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Human analogy: don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t interrupt others!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Does this eliminate all collisions?</a:t>
            </a:r>
          </a:p>
          <a:p>
            <a:pPr lvl="1"/>
            <a:r>
              <a:rPr lang="en-US" dirty="0">
                <a:cs typeface="Calibri"/>
              </a:rPr>
              <a:t>No, because of nonzero propagation delay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CSMA Collisions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71</a:t>
            </a:fld>
            <a:endParaRPr lang="en-US"/>
          </a:p>
        </p:txBody>
      </p:sp>
      <p:pic>
        <p:nvPicPr>
          <p:cNvPr id="90117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322388"/>
            <a:ext cx="45069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541340" y="1295400"/>
            <a:ext cx="37941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dirty="0"/>
              <a:t>Propagation delay: two nodes may not hear each other’s before sending.</a:t>
            </a:r>
          </a:p>
        </p:txBody>
      </p:sp>
      <p:sp>
        <p:nvSpPr>
          <p:cNvPr id="90119" name="Rectangle 6"/>
          <p:cNvSpPr>
            <a:spLocks noChangeArrowheads="1"/>
          </p:cNvSpPr>
          <p:nvPr/>
        </p:nvSpPr>
        <p:spPr bwMode="auto">
          <a:xfrm>
            <a:off x="533401" y="2495728"/>
            <a:ext cx="380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i="1" dirty="0">
                <a:latin typeface="Calibri"/>
              </a:rPr>
              <a:t>Would slots hurt or help?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5301" y="3765730"/>
            <a:ext cx="403860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dirty="0">
                <a:latin typeface="Calibri"/>
              </a:rPr>
              <a:t>CSMA reduces but does not eliminate collisions</a:t>
            </a:r>
          </a:p>
          <a:p>
            <a:pPr algn="l" eaLnBrk="0" hangingPunct="0"/>
            <a:endParaRPr lang="en-US" sz="2400" i="1" dirty="0"/>
          </a:p>
          <a:p>
            <a:pPr algn="l" eaLnBrk="0" hangingPunct="0"/>
            <a:r>
              <a:rPr lang="en-US" sz="2400" i="1" dirty="0">
                <a:latin typeface="Calibri"/>
              </a:rPr>
              <a:t>Biggest remaining problem?</a:t>
            </a:r>
          </a:p>
          <a:p>
            <a:pPr algn="l" eaLnBrk="0" hangingPunct="0"/>
            <a:endParaRPr lang="en-US" sz="2400" i="1" dirty="0">
              <a:latin typeface="Calibri"/>
            </a:endParaRPr>
          </a:p>
          <a:p>
            <a:pPr algn="l" eaLnBrk="0" hangingPunct="0"/>
            <a:r>
              <a:rPr lang="en-US" sz="2400" dirty="0"/>
              <a:t>Collisions still take full slot!</a:t>
            </a:r>
          </a:p>
          <a:p>
            <a:pPr algn="l" eaLnBrk="0" hangingPunct="0"/>
            <a:r>
              <a:rPr lang="en-US" sz="2400" dirty="0"/>
              <a:t>How do you fix that?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603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2908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48200" y="3213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3517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22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8200" y="4127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4432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737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48200" y="5041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5346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5651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5956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6261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8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(Collision Detection)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CSMA/CD: carrier sensing, deferral as in CSMA</a:t>
            </a:r>
          </a:p>
          <a:p>
            <a:pPr lvl="1"/>
            <a:r>
              <a:rPr lang="en-US" b="1" dirty="0">
                <a:ea typeface="Calibri"/>
                <a:cs typeface="Calibri"/>
              </a:rPr>
              <a:t>Collisions detected within short time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Colliding transmissions aborted, reducing wastage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easy in wired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Compare transmitted, received signals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difficult in wireless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Reception shut off while transmitting (well, perhaps not)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Not perfect broadcast (limited range) so collisions local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Leads to use of </a:t>
            </a:r>
            <a:r>
              <a:rPr lang="en-US" i="1" dirty="0">
                <a:ea typeface="Calibri"/>
                <a:cs typeface="Calibri"/>
              </a:rPr>
              <a:t>collision avoidance</a:t>
            </a:r>
            <a:r>
              <a:rPr lang="en-US" dirty="0">
                <a:ea typeface="Calibri"/>
                <a:cs typeface="Calibri"/>
              </a:rPr>
              <a:t> instead (later)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600202"/>
            <a:ext cx="54594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Collision Detection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73</a:t>
            </a:fld>
            <a:endParaRPr lang="en-US"/>
          </a:p>
        </p:txBody>
      </p:sp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533400" y="1295400"/>
            <a:ext cx="2984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FFCC00"/>
                </a:solidFill>
                <a:latin typeface="Calibri"/>
              </a:rPr>
              <a:t>B</a:t>
            </a:r>
            <a:r>
              <a:rPr lang="en-US" sz="2400" dirty="0">
                <a:latin typeface="Calibri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dirty="0">
                <a:latin typeface="Calibri"/>
              </a:rPr>
              <a:t> can tell that collision occurred.</a:t>
            </a:r>
          </a:p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000" dirty="0">
                <a:latin typeface="Calibri"/>
              </a:rPr>
              <a:t>Note: for this to work, need restrictions on minimum frame size and maximum distance.  Why?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58773" y="3138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58773" y="3443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8773" y="3748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58773" y="4053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58773" y="4357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8773" y="4662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58773" y="4967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58773" y="5272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58773" y="5577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58773" y="5881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58773" y="6186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pic>
        <p:nvPicPr>
          <p:cNvPr id="399362" name="Picture 2" descr="LA LA LA LA LA NOT LISTENING! | Haircut and a Divorce">
            <a:extLst>
              <a:ext uri="{FF2B5EF4-FFF2-40B4-BE49-F238E27FC236}">
                <a16:creationId xmlns:a16="http://schemas.microsoft.com/office/drawing/2014/main" id="{CDB6F180-140C-5F22-421C-AD0E900B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81312"/>
            <a:ext cx="2929845" cy="21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2" grpId="0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Limits on CSMA/CD Network Length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06727"/>
            <a:ext cx="8458200" cy="36988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Latency depends on physical length of link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Time to propagate a packet from one end to the other</a:t>
            </a:r>
          </a:p>
          <a:p>
            <a:r>
              <a:rPr lang="en-US" dirty="0">
                <a:cs typeface="Calibri"/>
              </a:rPr>
              <a:t> Suppose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 sends a packet at time</a:t>
            </a:r>
            <a:r>
              <a:rPr lang="en-US" b="1" dirty="0">
                <a:cs typeface="Calibri"/>
              </a:rPr>
              <a:t> </a:t>
            </a:r>
            <a:r>
              <a:rPr lang="en-US" b="1" i="1" dirty="0">
                <a:cs typeface="Calibri"/>
              </a:rPr>
              <a:t>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And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sees an idle line at a time just before </a:t>
            </a:r>
            <a:r>
              <a:rPr lang="en-US" b="1" i="1" dirty="0" err="1">
                <a:ea typeface="Calibri"/>
                <a:cs typeface="Calibri"/>
              </a:rPr>
              <a:t>t</a:t>
            </a:r>
            <a:r>
              <a:rPr lang="en-US" dirty="0" err="1">
                <a:ea typeface="Calibri"/>
                <a:cs typeface="Calibri"/>
              </a:rPr>
              <a:t>+</a:t>
            </a:r>
            <a:r>
              <a:rPr lang="en-US" b="1" i="1" dirty="0" err="1">
                <a:ea typeface="Calibri"/>
                <a:cs typeface="Calibri"/>
              </a:rPr>
              <a:t>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… so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happily starts transmitting a packet</a:t>
            </a:r>
          </a:p>
          <a:p>
            <a:r>
              <a:rPr lang="en-US" i="1" dirty="0">
                <a:cs typeface="Calibri"/>
              </a:rPr>
              <a:t>B</a:t>
            </a:r>
            <a:r>
              <a:rPr lang="en-US" dirty="0">
                <a:cs typeface="Calibri"/>
              </a:rPr>
              <a:t> detects a collision, and sends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jamming signal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But </a:t>
            </a:r>
            <a:r>
              <a:rPr lang="en-US" i="1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can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see collision until </a:t>
            </a:r>
            <a:r>
              <a:rPr lang="en-US" b="1" i="1" dirty="0">
                <a:ea typeface="Calibri"/>
                <a:cs typeface="Calibri"/>
              </a:rPr>
              <a:t>t</a:t>
            </a:r>
            <a:r>
              <a:rPr lang="en-US" dirty="0">
                <a:ea typeface="Calibri"/>
                <a:cs typeface="Calibri"/>
              </a:rPr>
              <a:t>+</a:t>
            </a:r>
            <a:r>
              <a:rPr lang="en-US" b="1" i="1" dirty="0">
                <a:ea typeface="Calibri"/>
                <a:cs typeface="Calibri"/>
              </a:rPr>
              <a:t>2d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74</a:t>
            </a:fld>
            <a:endParaRPr lang="en-US"/>
          </a:p>
        </p:txBody>
      </p:sp>
      <p:pic>
        <p:nvPicPr>
          <p:cNvPr id="96261" name="Picture 4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5" y="1431927"/>
            <a:ext cx="13160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j029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6040"/>
            <a:ext cx="1549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2074863" y="1970090"/>
            <a:ext cx="5568950" cy="1920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64" name="Group 7"/>
          <p:cNvGrpSpPr>
            <a:grpSpLocks/>
          </p:cNvGrpSpPr>
          <p:nvPr/>
        </p:nvGrpSpPr>
        <p:grpSpPr bwMode="auto">
          <a:xfrm>
            <a:off x="2306640" y="1470025"/>
            <a:ext cx="327025" cy="457200"/>
            <a:chOff x="4505" y="1615"/>
            <a:chExt cx="206" cy="288"/>
          </a:xfrm>
        </p:grpSpPr>
        <p:sp>
          <p:nvSpPr>
            <p:cNvPr id="96271" name="Rectangle 8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Rectangle 9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5" name="Group 10"/>
          <p:cNvGrpSpPr>
            <a:grpSpLocks/>
          </p:cNvGrpSpPr>
          <p:nvPr/>
        </p:nvGrpSpPr>
        <p:grpSpPr bwMode="auto">
          <a:xfrm>
            <a:off x="6877052" y="2238375"/>
            <a:ext cx="327025" cy="457200"/>
            <a:chOff x="4505" y="1615"/>
            <a:chExt cx="206" cy="288"/>
          </a:xfrm>
        </p:grpSpPr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4017011" y="1547813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Calibri"/>
              </a:rPr>
              <a:t>latency</a:t>
            </a:r>
            <a:r>
              <a:rPr lang="en-US" i="1" dirty="0">
                <a:latin typeface="Helvetica" charset="0"/>
                <a:cs typeface="Calibri"/>
              </a:rPr>
              <a:t> d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7" name="Text Box 14"/>
          <p:cNvSpPr txBox="1">
            <a:spLocks noChangeArrowheads="1"/>
          </p:cNvSpPr>
          <p:nvPr/>
        </p:nvSpPr>
        <p:spPr bwMode="auto">
          <a:xfrm>
            <a:off x="516368" y="12652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A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8657068" y="12017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B</a:t>
            </a:r>
            <a:endParaRPr lang="en-US" dirty="0">
              <a:latin typeface="Helvetica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530021"/>
          <a:ext cx="5486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1104900" progId="Word.Document.12">
                  <p:embed/>
                </p:oleObj>
              </mc:Choice>
              <mc:Fallback>
                <p:oleObj name="Document" r:id="rId4" imgW="5486400" imgH="1104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3530021"/>
                        <a:ext cx="5486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Performance of CSMA/CD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858"/>
            <a:ext cx="8458200" cy="5453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Time wasted in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Proportional to distance d</a:t>
            </a:r>
          </a:p>
          <a:p>
            <a:r>
              <a:rPr lang="en-US" dirty="0">
                <a:cs typeface="Calibri"/>
              </a:rPr>
              <a:t>Time spend transmitting a packet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Packet length p divided by bandwidth b</a:t>
            </a:r>
          </a:p>
          <a:p>
            <a:r>
              <a:rPr lang="en-US" dirty="0">
                <a:ea typeface="Calibri"/>
                <a:cs typeface="Calibri"/>
              </a:rPr>
              <a:t>Rough estimate for efficiency (K some constant)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Note: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For large packets, small distances, E ~ 1</a:t>
            </a:r>
          </a:p>
          <a:p>
            <a:pPr lvl="1"/>
            <a:r>
              <a:rPr lang="en-US" dirty="0">
                <a:cs typeface="Calibri"/>
              </a:rPr>
              <a:t>As bandwidth increases, E decreases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That is why high-speed LANs are all switched aka packets are sent via a switch	- (any d is bad)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0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C6C3-BA1E-834F-8D1A-049991CA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Ethernet…</a:t>
            </a:r>
            <a:br>
              <a:rPr lang="en-US" dirty="0"/>
            </a:br>
            <a:r>
              <a:rPr lang="en-US" dirty="0"/>
              <a:t>yet another product of XEROX/PARC</a:t>
            </a:r>
          </a:p>
        </p:txBody>
      </p:sp>
      <p:pic>
        <p:nvPicPr>
          <p:cNvPr id="6" name="Content Placeholder 4" descr="Xerox_PARC_ethernet_cable.jpg">
            <a:extLst>
              <a:ext uri="{FF2B5EF4-FFF2-40B4-BE49-F238E27FC236}">
                <a16:creationId xmlns:a16="http://schemas.microsoft.com/office/drawing/2014/main" id="{56EA0752-AA65-A048-9372-C465C704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>
          <a:xfrm>
            <a:off x="-1406439" y="1631589"/>
            <a:ext cx="6351588" cy="349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2549-B9FB-3E4C-B0DB-82D2C919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 descr="551 metcalfe-enet">
            <a:extLst>
              <a:ext uri="{FF2B5EF4-FFF2-40B4-BE49-F238E27FC236}">
                <a16:creationId xmlns:a16="http://schemas.microsoft.com/office/drawing/2014/main" id="{7E677F0C-93FF-D144-BE48-E30A0AA218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65" y="1417638"/>
            <a:ext cx="5339537" cy="28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base2.gif">
            <a:extLst>
              <a:ext uri="{FF2B5EF4-FFF2-40B4-BE49-F238E27FC236}">
                <a16:creationId xmlns:a16="http://schemas.microsoft.com/office/drawing/2014/main" id="{A15D283A-203D-4341-999C-CAFC1809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2" y="4310064"/>
            <a:ext cx="39766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thernetFrame.jpg">
            <a:extLst>
              <a:ext uri="{FF2B5EF4-FFF2-40B4-BE49-F238E27FC236}">
                <a16:creationId xmlns:a16="http://schemas.microsoft.com/office/drawing/2014/main" id="{FF6497D0-35A0-4C40-8326-32E86DDF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352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74638"/>
            <a:ext cx="6092371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Ethernet: CSMA/CD Protocol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Carrier sense</a:t>
            </a:r>
            <a:r>
              <a:rPr lang="en-US" dirty="0"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Collision detection</a:t>
            </a:r>
            <a:r>
              <a:rPr lang="en-US" dirty="0"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rgbClr val="0000FF"/>
                </a:solidFill>
                <a:ea typeface="Calibri"/>
                <a:cs typeface="Calibri"/>
              </a:rPr>
              <a:t>jam</a:t>
            </a:r>
            <a:r>
              <a:rPr lang="en-US" dirty="0"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77</a:t>
            </a:fld>
            <a:endParaRPr lang="en-US"/>
          </a:p>
        </p:txBody>
      </p:sp>
      <p:pic>
        <p:nvPicPr>
          <p:cNvPr id="24581" name="Picture 4" descr="551 metcalfe-en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2"/>
            <a:ext cx="2438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1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62D25-5F01-4F84-D82F-365B15FB7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83B8-2D34-0BEC-54CE-9F25A7428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01" dirty="0"/>
              <a:t>STARVATION WARNING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AA62F-02D6-BA55-90B6-B1B40742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F7CB6E-41B7-91E4-2764-45A18A00A04A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Carrier sense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cs typeface="Calibri"/>
              </a:rPr>
              <a:t>Collision detection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jam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791D9B-30A7-C410-E58B-6F7C6454787C}"/>
              </a:ext>
            </a:extLst>
          </p:cNvPr>
          <p:cNvSpPr/>
          <p:nvPr/>
        </p:nvSpPr>
        <p:spPr>
          <a:xfrm>
            <a:off x="704335" y="2940908"/>
            <a:ext cx="8134865" cy="3672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415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Benefits of Ethernet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Easy to administer and maintain</a:t>
            </a:r>
          </a:p>
          <a:p>
            <a:r>
              <a:rPr lang="en-US" dirty="0">
                <a:cs typeface="Calibri"/>
              </a:rPr>
              <a:t>Inexpensive</a:t>
            </a:r>
          </a:p>
          <a:p>
            <a:r>
              <a:rPr lang="en-US" dirty="0">
                <a:cs typeface="Calibri"/>
              </a:rPr>
              <a:t>Increasingly higher speed</a:t>
            </a:r>
          </a:p>
          <a:p>
            <a:r>
              <a:rPr lang="en-US" dirty="0">
                <a:cs typeface="Calibri"/>
              </a:rPr>
              <a:t>Evolvable!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4A1C-A92E-1045-877F-EF4C98B4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Bandwidth vs Signal to Noise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32C4-D605-0345-BCB0-99BD8D95F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i="1" dirty="0"/>
              <a:t>what’s better</a:t>
            </a:r>
            <a:r>
              <a:rPr lang="en-GB" dirty="0"/>
              <a:t>: high bandwidth or low signal to noise?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channels subject to white noise have information capacity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/>
              <a:t> measured in bits per second, of a channel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dirty="0"/>
              <a:t> is the bandwidth of the channel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is the ratio of received signal power to received noise power.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37CA6-CCC8-6149-879E-F57ADA40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channels with no noise have information capacity determined only by bandwidth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channels with any signal have nonzero information capacity</a:t>
            </a:r>
          </a:p>
          <a:p>
            <a:endParaRPr lang="en-GB" dirty="0"/>
          </a:p>
          <a:p>
            <a:r>
              <a:rPr lang="en-GB" dirty="0"/>
              <a:t>channels with signal to noise ratio of unity have an information capacity in bits per second equal to its bandwidth in hertz </a:t>
            </a:r>
          </a:p>
          <a:p>
            <a:endParaRPr lang="en-GB" dirty="0"/>
          </a:p>
          <a:p>
            <a:r>
              <a:rPr lang="en-GB" dirty="0"/>
              <a:t>(This is actually NOT the definition of information capacity; it is derived from the definition)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F99E3-5956-8D4E-A37A-6C58C74E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53F4F-802B-EC48-B487-2759A272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4091781"/>
            <a:ext cx="3566160" cy="4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4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Evolution of Ethernet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cs typeface="Calibri"/>
              </a:rPr>
              <a:t>Changed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everything</a:t>
            </a:r>
            <a:r>
              <a:rPr lang="en-US" dirty="0">
                <a:cs typeface="Calibri"/>
              </a:rPr>
              <a:t> except the frame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format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single coaxial cable to hub-based star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shared media to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switches</a:t>
            </a:r>
            <a:endParaRPr lang="en-US" i="1" dirty="0">
              <a:ea typeface="Calibri"/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electrical signaling to optical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The right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interface</a:t>
            </a:r>
            <a:r>
              <a:rPr lang="en-US" dirty="0">
                <a:ea typeface="Calibri"/>
                <a:cs typeface="Calibri"/>
              </a:rPr>
              <a:t> can accommodate many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changes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Implementation is hidden behind interface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Really hard to displace the dominant technology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Slight performance improvements are not enough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1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2EEA0645-0A7E-486B-B431-83A29901D363}" type="slidenum">
              <a:rPr lang="en-US" sz="1400" b="0" smtClean="0">
                <a:latin typeface="Times New Roman" pitchFamily="18" charset="0"/>
              </a:rPr>
              <a:pPr eaLnBrk="1" hangingPunct="1"/>
              <a:t>81</a:t>
            </a:fld>
            <a:endParaRPr lang="en-US" sz="1400" b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6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9461C-4927-6545-8791-A8BB366C8D75}"/>
              </a:ext>
            </a:extLst>
          </p:cNvPr>
          <p:cNvSpPr txBox="1"/>
          <p:nvPr/>
        </p:nvSpPr>
        <p:spPr>
          <a:xfrm rot="2629566">
            <a:off x="4286992" y="1876301"/>
            <a:ext cx="5700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992"/>
                </a:solidFill>
              </a:rPr>
              <a:t>4G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3E3E-CA5B-FD40-8B6A-7D47A747F67B}"/>
              </a:ext>
            </a:extLst>
          </p:cNvPr>
          <p:cNvSpPr txBox="1"/>
          <p:nvPr/>
        </p:nvSpPr>
        <p:spPr>
          <a:xfrm rot="16532527">
            <a:off x="2157330" y="1572525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5G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3185D-CB39-D349-8AE4-BBA391E8D0AB}"/>
              </a:ext>
            </a:extLst>
          </p:cNvPr>
          <p:cNvSpPr txBox="1"/>
          <p:nvPr/>
        </p:nvSpPr>
        <p:spPr>
          <a:xfrm rot="10969851">
            <a:off x="2240837" y="4850170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6G</a:t>
            </a:r>
          </a:p>
        </p:txBody>
      </p:sp>
    </p:spTree>
    <p:extLst>
      <p:ext uri="{BB962C8B-B14F-4D97-AF65-F5344CB8AC3E}">
        <p14:creationId xmlns:p14="http://schemas.microsoft.com/office/powerpoint/2010/main" val="1620344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524000" y="457200"/>
            <a:ext cx="615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The Wireless Spectrum</a:t>
            </a:r>
          </a:p>
        </p:txBody>
      </p:sp>
      <p:pic>
        <p:nvPicPr>
          <p:cNvPr id="10244" name="Picture 2" descr="http://media-3.web.britannica.com/eb-media/21/4621-004-A7C017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191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ddq74coujkv1i.cloudfront.net/radio-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005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10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Metrics for evaluation / comparison of wireless technologies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0475"/>
            <a:ext cx="8763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Bitrate or Bandwidth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Range - PAN, LAN, MAN, WAN 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Two-way / One-way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Multi-Access / Point-to-Point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Digital / Analog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Applications and industries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Frequency – Affects most physical properties:</a:t>
            </a:r>
            <a:br>
              <a:rPr lang="en-US" sz="2400" dirty="0"/>
            </a:br>
            <a:r>
              <a:rPr lang="en-US" sz="2400" dirty="0"/>
              <a:t>	Distance (free-space loss)</a:t>
            </a:r>
            <a:br>
              <a:rPr lang="en-US" sz="2400" dirty="0"/>
            </a:br>
            <a:r>
              <a:rPr lang="en-US" sz="2400" dirty="0"/>
              <a:t>	Penetration, Reflection, Absorption</a:t>
            </a:r>
            <a:br>
              <a:rPr lang="en-US" sz="2400" dirty="0"/>
            </a:br>
            <a:r>
              <a:rPr lang="en-US" sz="2400" dirty="0"/>
              <a:t>	Energy proportionality </a:t>
            </a:r>
            <a:br>
              <a:rPr lang="en-US" sz="2400" dirty="0"/>
            </a:br>
            <a:r>
              <a:rPr lang="en-US" sz="2400" dirty="0"/>
              <a:t>	Policy: Licensed / Deregulated</a:t>
            </a:r>
          </a:p>
          <a:p>
            <a:pPr algn="l">
              <a:defRPr/>
            </a:pPr>
            <a:r>
              <a:rPr lang="en-US" sz="2400" dirty="0"/>
              <a:t>	Line of Sight (Fresnel zone)</a:t>
            </a:r>
          </a:p>
          <a:p>
            <a:pPr algn="l">
              <a:defRPr/>
            </a:pPr>
            <a:r>
              <a:rPr lang="en-US" sz="2400" dirty="0"/>
              <a:t>	Size of antenna </a:t>
            </a:r>
          </a:p>
          <a:p>
            <a:pPr marL="342900" indent="-342900" algn="l">
              <a:buFont typeface="Wingdings" pitchFamily="2" charset="2"/>
              <a:buChar char="Ø"/>
              <a:defRPr/>
            </a:pPr>
            <a:r>
              <a:rPr lang="en-US" sz="2400" dirty="0"/>
              <a:t> Determined by wavelength –                )</a:t>
            </a:r>
          </a:p>
          <a:p>
            <a:pPr algn="l">
              <a:defRPr/>
            </a:pPr>
            <a:r>
              <a:rPr lang="en-US" sz="2400" dirty="0"/>
              <a:t>	</a:t>
            </a:r>
          </a:p>
        </p:txBody>
      </p:sp>
      <p:pic>
        <p:nvPicPr>
          <p:cNvPr id="177156" name="Picture 4" descr="\lambda = \frac{v}{f}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28" y="601345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Communication Standards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Cellular (</a:t>
            </a:r>
            <a:r>
              <a:rPr lang="en-US" sz="2400" dirty="0">
                <a:solidFill>
                  <a:srgbClr val="FF3300"/>
                </a:solidFill>
              </a:rPr>
              <a:t>800/900/</a:t>
            </a:r>
            <a:r>
              <a:rPr lang="en-US" sz="2400" i="1" dirty="0">
                <a:solidFill>
                  <a:srgbClr val="FF3300"/>
                </a:solidFill>
                <a:latin typeface="Adobe Ming Std L" pitchFamily="18" charset="-128"/>
                <a:ea typeface="Adobe Ming Std L" pitchFamily="18" charset="-128"/>
              </a:rPr>
              <a:t>1700</a:t>
            </a:r>
            <a:r>
              <a:rPr lang="en-US" sz="2400" dirty="0">
                <a:solidFill>
                  <a:srgbClr val="FF3300"/>
                </a:solidFill>
              </a:rPr>
              <a:t>/1800/1900Mhz</a:t>
            </a:r>
            <a:r>
              <a:rPr lang="en-US" sz="2400" dirty="0"/>
              <a:t>):</a:t>
            </a:r>
          </a:p>
          <a:p>
            <a:pPr lvl="1"/>
            <a:r>
              <a:rPr lang="en-US" dirty="0"/>
              <a:t>2G: GSM / CDMA / GPRS /EDGE</a:t>
            </a:r>
          </a:p>
          <a:p>
            <a:pPr lvl="1"/>
            <a:r>
              <a:rPr lang="en-US" dirty="0"/>
              <a:t>3G: CDMA2000/UMTS/HSDPA/EVDO </a:t>
            </a:r>
          </a:p>
          <a:p>
            <a:pPr lvl="1"/>
            <a:r>
              <a:rPr lang="en-US" dirty="0"/>
              <a:t>4G: LTE, </a:t>
            </a:r>
            <a:r>
              <a:rPr lang="en-US" dirty="0" err="1"/>
              <a:t>WiMax</a:t>
            </a:r>
            <a:endParaRPr lang="en-US" dirty="0"/>
          </a:p>
          <a:p>
            <a:r>
              <a:rPr lang="en-US" sz="2400" dirty="0"/>
              <a:t>IEEE 802.11 (aka </a:t>
            </a:r>
            <a:r>
              <a:rPr lang="en-US" sz="2400" dirty="0" err="1"/>
              <a:t>WiFi</a:t>
            </a:r>
            <a:r>
              <a:rPr lang="en-US" sz="2400" dirty="0"/>
              <a:t>): (some examples)</a:t>
            </a:r>
          </a:p>
          <a:p>
            <a:pPr lvl="1"/>
            <a:r>
              <a:rPr lang="en-US" dirty="0"/>
              <a:t>b: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 band, 11Mbps (~</a:t>
            </a:r>
            <a:r>
              <a:rPr lang="en-US" i="1" dirty="0"/>
              <a:t>4.5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54-108Mbps (~</a:t>
            </a:r>
            <a:r>
              <a:rPr lang="en-US" i="1" dirty="0"/>
              <a:t>19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a:  </a:t>
            </a:r>
            <a:r>
              <a:rPr lang="en-US" dirty="0">
                <a:solidFill>
                  <a:srgbClr val="00B050"/>
                </a:solidFill>
              </a:rPr>
              <a:t>5.0Ghz</a:t>
            </a:r>
            <a:r>
              <a:rPr lang="en-US" dirty="0"/>
              <a:t> band, 54-108Mbps (~</a:t>
            </a:r>
            <a:r>
              <a:rPr lang="en-US" i="1" dirty="0"/>
              <a:t>25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n: 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150-600Mbps (4x4 </a:t>
            </a:r>
            <a:r>
              <a:rPr lang="en-US" dirty="0" err="1"/>
              <a:t>mimo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ac: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433-1300Mbps (improved coding 256-QAM)</a:t>
            </a:r>
          </a:p>
          <a:p>
            <a:pPr lvl="1"/>
            <a:r>
              <a:rPr lang="en-US" dirty="0"/>
              <a:t>ad: </a:t>
            </a:r>
            <a:r>
              <a:rPr lang="en-US" dirty="0">
                <a:solidFill>
                  <a:srgbClr val="00B050"/>
                </a:solidFill>
              </a:rPr>
              <a:t>60Ghz</a:t>
            </a:r>
            <a:r>
              <a:rPr lang="en-US" dirty="0"/>
              <a:t>, 7Gbps </a:t>
            </a:r>
          </a:p>
          <a:p>
            <a:pPr lvl="1"/>
            <a:r>
              <a:rPr lang="en-US" dirty="0" err="1"/>
              <a:t>af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54/790Mhz</a:t>
            </a:r>
            <a:r>
              <a:rPr lang="en-US" dirty="0"/>
              <a:t>, 26-35Mbps (TV whitespace)</a:t>
            </a:r>
          </a:p>
          <a:p>
            <a:r>
              <a:rPr lang="en-US" sz="2400" dirty="0"/>
              <a:t>IEEE 802.15 – lower power wireless:</a:t>
            </a:r>
          </a:p>
          <a:p>
            <a:pPr lvl="1"/>
            <a:r>
              <a:rPr lang="en-US" dirty="0"/>
              <a:t>802.15.1: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2.1 Mbps (Bluetooth)</a:t>
            </a:r>
          </a:p>
          <a:p>
            <a:pPr lvl="1"/>
            <a:r>
              <a:rPr lang="en-US" dirty="0"/>
              <a:t>802.15.4: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250 Kbps (Sensor Networks)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Wireless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Broadcast and multi-access medium…</a:t>
            </a:r>
          </a:p>
          <a:p>
            <a:pPr lvl="1"/>
            <a:r>
              <a:rPr lang="en-US" dirty="0"/>
              <a:t>err, so….</a:t>
            </a:r>
          </a:p>
          <a:p>
            <a:endParaRPr lang="en-US" dirty="0"/>
          </a:p>
          <a:p>
            <a:r>
              <a:rPr lang="en-US" dirty="0"/>
              <a:t>BUT, Signals sent by sender don</a:t>
            </a:r>
            <a:r>
              <a:rPr lang="en-GB" dirty="0"/>
              <a:t>’</a:t>
            </a:r>
            <a:r>
              <a:rPr lang="en-US" altLang="ja-JP" dirty="0"/>
              <a:t>t always end up at receiver intact</a:t>
            </a:r>
          </a:p>
          <a:p>
            <a:pPr lvl="1"/>
            <a:r>
              <a:rPr lang="en-US" dirty="0"/>
              <a:t>Complicated physics involved, which we won</a:t>
            </a:r>
            <a:r>
              <a:rPr lang="en-GB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t discuss</a:t>
            </a:r>
          </a:p>
          <a:p>
            <a:pPr lvl="1"/>
            <a:r>
              <a:rPr lang="en-US" dirty="0"/>
              <a:t>But what can go wrong?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Lets focus on </a:t>
            </a:r>
            <a:r>
              <a:rPr lang="en-US" dirty="0">
                <a:solidFill>
                  <a:srgbClr val="0000FF"/>
                </a:solidFill>
              </a:rPr>
              <a:t>802.11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752600" y="3443288"/>
            <a:ext cx="620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aka - WiFi … </a:t>
            </a:r>
          </a:p>
          <a:p>
            <a:pPr algn="l"/>
            <a:r>
              <a:rPr lang="en-US" sz="3200"/>
              <a:t>What makes it special?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2575" y="4800600"/>
            <a:ext cx="8861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Deregulation</a:t>
            </a:r>
            <a:r>
              <a:rPr lang="en-US" dirty="0">
                <a:latin typeface="Times New Roman" pitchFamily="18" charset="0"/>
              </a:rPr>
              <a:t> &gt; Innovation &gt; Adoption &gt; Lower cost = Ubiquitous technology</a:t>
            </a: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JUST LIKE ETHERNET – not lovely but sufficient</a:t>
            </a: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IEEE 802.11 Wireless 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CA1ED5-0599-854A-907A-E9C68E3B8873}"/>
              </a:ext>
            </a:extLst>
          </p:cNvPr>
          <p:cNvGraphicFramePr>
            <a:graphicFrameLocks noGrp="1"/>
          </p:cNvGraphicFramePr>
          <p:nvPr/>
        </p:nvGraphicFramePr>
        <p:xfrm>
          <a:off x="733425" y="1866900"/>
          <a:ext cx="7591425" cy="3014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3216654271"/>
                    </a:ext>
                  </a:extLst>
                </a:gridCol>
                <a:gridCol w="1064169">
                  <a:extLst>
                    <a:ext uri="{9D8B030D-6E8A-4147-A177-3AD203B41FA5}">
                      <a16:colId xmlns:a16="http://schemas.microsoft.com/office/drawing/2014/main" val="3311415253"/>
                    </a:ext>
                  </a:extLst>
                </a:gridCol>
                <a:gridCol w="1473809">
                  <a:extLst>
                    <a:ext uri="{9D8B030D-6E8A-4147-A177-3AD203B41FA5}">
                      <a16:colId xmlns:a16="http://schemas.microsoft.com/office/drawing/2014/main" val="3897866277"/>
                    </a:ext>
                  </a:extLst>
                </a:gridCol>
                <a:gridCol w="1071997">
                  <a:extLst>
                    <a:ext uri="{9D8B030D-6E8A-4147-A177-3AD203B41FA5}">
                      <a16:colId xmlns:a16="http://schemas.microsoft.com/office/drawing/2014/main" val="53604118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67206375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IEEE 802.11 standard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data rate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Range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714497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802.11b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1999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 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118302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802.11g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01489631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802.11n  (WiFi 4)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600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31303648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802.11ac (WiFi 5)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3.47Gpbs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88146182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802.11ax (WiFi 6)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2020 </a:t>
                      </a:r>
                      <a:r>
                        <a:rPr lang="en-US" sz="1200" dirty="0">
                          <a:effectLst/>
                        </a:rPr>
                        <a:t>(exp.)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 Gbps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1779402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802.11af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2014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 – 560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unused TV bands (54-790 MHz)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786898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802.11ah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2017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347Mbps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900 Mhz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358628"/>
                  </a:ext>
                </a:extLst>
              </a:tr>
            </a:tbl>
          </a:graphicData>
        </a:graphic>
      </p:graphicFrame>
      <p:sp>
        <p:nvSpPr>
          <p:cNvPr id="291" name="Rectangle 5">
            <a:extLst>
              <a:ext uri="{FF2B5EF4-FFF2-40B4-BE49-F238E27FC236}">
                <a16:creationId xmlns:a16="http://schemas.microsoft.com/office/drawing/2014/main" id="{FF5FCC4D-A86C-074D-AC0E-AED1826D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78" y="5073254"/>
            <a:ext cx="7461647" cy="7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08360" indent="-20836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/>
              <a:t>all use CSMA/CA for multiple access, and have base-station and ad-hoc network versions</a:t>
            </a:r>
          </a:p>
        </p:txBody>
      </p:sp>
    </p:spTree>
    <p:extLst>
      <p:ext uri="{BB962C8B-B14F-4D97-AF65-F5344CB8AC3E}">
        <p14:creationId xmlns:p14="http://schemas.microsoft.com/office/powerpoint/2010/main" val="3612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802.11 Architecture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44116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200" dirty="0"/>
              <a:t>Designed for limited area</a:t>
            </a:r>
          </a:p>
          <a:p>
            <a:r>
              <a:rPr lang="en-US" sz="2200" dirty="0"/>
              <a:t>AP</a:t>
            </a:r>
            <a:r>
              <a:rPr lang="ja-JP" altLang="en-US" sz="2200" dirty="0"/>
              <a:t>’</a:t>
            </a:r>
            <a:r>
              <a:rPr lang="en-US" altLang="ja-JP" sz="2200" dirty="0"/>
              <a:t>s (Access Points) set to specific channel</a:t>
            </a:r>
          </a:p>
          <a:p>
            <a:r>
              <a:rPr lang="en-US" sz="2200" dirty="0"/>
              <a:t>Broadcast beacon messages with </a:t>
            </a:r>
            <a:r>
              <a:rPr lang="en-US" sz="2000" dirty="0"/>
              <a:t>SSID (Service Set Identifier) and MAC Address periodically</a:t>
            </a:r>
          </a:p>
          <a:p>
            <a:r>
              <a:rPr lang="en-US" sz="2200" dirty="0"/>
              <a:t>Hosts scan all the channels to discover the AP</a:t>
            </a:r>
            <a:r>
              <a:rPr lang="ja-JP" altLang="en-US" sz="2200" dirty="0"/>
              <a:t>’</a:t>
            </a:r>
            <a:r>
              <a:rPr lang="en-US" altLang="ja-JP" sz="2200" dirty="0"/>
              <a:t>s</a:t>
            </a:r>
          </a:p>
          <a:p>
            <a:pPr lvl="1"/>
            <a:r>
              <a:rPr lang="en-US" sz="2000" dirty="0"/>
              <a:t>Host associates with AP</a:t>
            </a:r>
          </a:p>
        </p:txBody>
      </p:sp>
      <p:pic>
        <p:nvPicPr>
          <p:cNvPr id="28677" name="Picture 2" descr="C:\Documents and Settings\Administrator\Desktop\temp\KuroseRoss4e_gifs\ch06_gif\fig06_0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160464"/>
            <a:ext cx="4446814" cy="32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2651125" y="1981200"/>
            <a:ext cx="2454275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6200" y="2438400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802.11 frames exchanges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V="1">
            <a:off x="5943600" y="2133600"/>
            <a:ext cx="6858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343400" y="3482975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802.3 (Ethernet) frames exchanged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Multiple Access Technique?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Sense?</a:t>
            </a:r>
          </a:p>
          <a:p>
            <a:pPr lvl="1"/>
            <a:r>
              <a:rPr lang="en-US"/>
              <a:t>Sender can listen before sending</a:t>
            </a:r>
          </a:p>
          <a:p>
            <a:pPr lvl="1"/>
            <a:r>
              <a:rPr lang="en-US"/>
              <a:t>What does that tell the sender?</a:t>
            </a:r>
          </a:p>
          <a:p>
            <a:pPr lvl="1"/>
            <a:endParaRPr lang="en-US"/>
          </a:p>
          <a:p>
            <a:r>
              <a:rPr lang="en-US"/>
              <a:t>Collision Detection?</a:t>
            </a:r>
          </a:p>
          <a:p>
            <a:pPr lvl="1"/>
            <a:r>
              <a:rPr lang="en-US"/>
              <a:t>Where do collisions occur?</a:t>
            </a:r>
          </a:p>
          <a:p>
            <a:pPr lvl="1"/>
            <a:r>
              <a:rPr lang="en-US"/>
              <a:t>How can you detect them?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6B2F-2575-6F49-9ADD-30304085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(Digital)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FD5B-4E01-2947-9EBE-1E97008BE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Physical layer provides a channel</a:t>
            </a:r>
          </a:p>
          <a:p>
            <a:endParaRPr lang="en-GB" dirty="0"/>
          </a:p>
          <a:p>
            <a:r>
              <a:rPr lang="en-GB" dirty="0"/>
              <a:t>Fixed rate for now</a:t>
            </a:r>
          </a:p>
          <a:p>
            <a:endParaRPr lang="en-GB" dirty="0"/>
          </a:p>
          <a:p>
            <a:r>
              <a:rPr lang="en-GB" dirty="0"/>
              <a:t>Symbols are discrete values sent on the channel at fixed rate </a:t>
            </a:r>
          </a:p>
          <a:p>
            <a:endParaRPr lang="en-GB" dirty="0"/>
          </a:p>
          <a:p>
            <a:r>
              <a:rPr lang="en-GB" dirty="0"/>
              <a:t>Symbols need not be binary</a:t>
            </a:r>
          </a:p>
          <a:p>
            <a:endParaRPr lang="en-GB" dirty="0"/>
          </a:p>
          <a:p>
            <a:r>
              <a:rPr lang="en-GB" dirty="0"/>
              <a:t>Fidelity of the channel usually measured as a bit error rate — the probability that a bit sent as a 1 was interpreted as a 0 by the receiver or vice versa.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6EFEC-BFA8-8245-9B10-1E15535E5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Baud rate is the rate at which symbols can be transmitted </a:t>
            </a:r>
          </a:p>
          <a:p>
            <a:endParaRPr lang="en-GB" dirty="0"/>
          </a:p>
          <a:p>
            <a:r>
              <a:rPr lang="en-GB" dirty="0"/>
              <a:t>Data rate (or bit rate) is the equivalent number of binary digits which can be sent </a:t>
            </a:r>
          </a:p>
          <a:p>
            <a:endParaRPr lang="en-GB" dirty="0"/>
          </a:p>
          <a:p>
            <a:r>
              <a:rPr lang="en-GB" dirty="0"/>
              <a:t>E.g.,  if symbols represent with rate R then the data rate is 2 × R.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A7AF-4FEE-A54D-962D-CE2F26EC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73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r>
              <a:rPr lang="en-US" sz="2400"/>
              <a:t>A and C can both send to B but </a:t>
            </a:r>
            <a:r>
              <a:rPr lang="en-US" sz="2400">
                <a:solidFill>
                  <a:srgbClr val="FF0000"/>
                </a:solidFill>
              </a:rPr>
              <a:t>can</a:t>
            </a:r>
            <a:r>
              <a:rPr lang="ja-JP" altLang="en-US" sz="2400">
                <a:solidFill>
                  <a:srgbClr val="FF0000"/>
                </a:solidFill>
              </a:rPr>
              <a:t>’</a:t>
            </a:r>
            <a:r>
              <a:rPr lang="en-US" altLang="ja-JP" sz="2400">
                <a:solidFill>
                  <a:srgbClr val="FF0000"/>
                </a:solidFill>
              </a:rPr>
              <a:t>t hear each other</a:t>
            </a:r>
            <a:endParaRPr lang="en-US" altLang="ja-JP" sz="2400"/>
          </a:p>
          <a:p>
            <a:pPr marL="742950" lvl="1" indent="-285750"/>
            <a:r>
              <a:rPr lang="en-US"/>
              <a:t>A is a </a:t>
            </a:r>
            <a:r>
              <a:rPr lang="en-US" i="1"/>
              <a:t>hidden terminal</a:t>
            </a:r>
            <a:r>
              <a:rPr lang="en-US"/>
              <a:t> for C and vice versa</a:t>
            </a:r>
          </a:p>
          <a:p>
            <a:r>
              <a:rPr lang="en-US" sz="2400"/>
              <a:t>Carrier Sense will be </a:t>
            </a:r>
            <a:r>
              <a:rPr lang="en-US" sz="2400">
                <a:solidFill>
                  <a:srgbClr val="FF0000"/>
                </a:solidFill>
              </a:rPr>
              <a:t>ineffective</a:t>
            </a:r>
            <a:endParaRPr lang="en-US" sz="2400"/>
          </a:p>
        </p:txBody>
      </p:sp>
      <p:sp>
        <p:nvSpPr>
          <p:cNvPr id="943107" name="Oval 3"/>
          <p:cNvSpPr>
            <a:spLocks noChangeArrowheads="1"/>
          </p:cNvSpPr>
          <p:nvPr/>
        </p:nvSpPr>
        <p:spPr bwMode="auto">
          <a:xfrm>
            <a:off x="3733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Hidden Terminals</a:t>
            </a:r>
          </a:p>
        </p:txBody>
      </p:sp>
      <p:sp>
        <p:nvSpPr>
          <p:cNvPr id="943109" name="Oval 5"/>
          <p:cNvSpPr>
            <a:spLocks noChangeArrowheads="1"/>
          </p:cNvSpPr>
          <p:nvPr/>
        </p:nvSpPr>
        <p:spPr bwMode="auto">
          <a:xfrm>
            <a:off x="1447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849563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4038600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5148263" y="2586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>
            <a:off x="32004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 flipH="1">
            <a:off x="44196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5" name="Line 11"/>
          <p:cNvSpPr>
            <a:spLocks noChangeShapeType="1"/>
          </p:cNvSpPr>
          <p:nvPr/>
        </p:nvSpPr>
        <p:spPr bwMode="auto">
          <a:xfrm>
            <a:off x="3810000" y="3733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4344988" y="3657600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0"/>
              <a:t>transmit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animBg="1"/>
      <p:bldP spid="943109" grpId="0" animBg="1"/>
      <p:bldP spid="943113" grpId="0" animBg="1"/>
      <p:bldP spid="943114" grpId="0" animBg="1"/>
      <p:bldP spid="943115" grpId="0" animBg="1"/>
      <p:bldP spid="94311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Exposed Terminals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3300"/>
                </a:solidFill>
              </a:rPr>
              <a:t>Exposed node</a:t>
            </a:r>
            <a:r>
              <a:rPr lang="en-US" sz="2400"/>
              <a:t>: B sends a packet to A; C hears this and decides not to send a packet to D (despite the fact that this will not cause interference)!</a:t>
            </a:r>
          </a:p>
          <a:p>
            <a:pPr>
              <a:lnSpc>
                <a:spcPct val="90000"/>
              </a:lnSpc>
            </a:pPr>
            <a:r>
              <a:rPr lang="en-US" sz="2400"/>
              <a:t>Carrier sense would prevent a successful transmission.</a:t>
            </a:r>
          </a:p>
        </p:txBody>
      </p:sp>
      <p:sp>
        <p:nvSpPr>
          <p:cNvPr id="2953221" name="Oval 4"/>
          <p:cNvSpPr>
            <a:spLocks noChangeArrowheads="1"/>
          </p:cNvSpPr>
          <p:nvPr/>
        </p:nvSpPr>
        <p:spPr bwMode="auto">
          <a:xfrm>
            <a:off x="3940175" y="1524000"/>
            <a:ext cx="1981200" cy="1905000"/>
          </a:xfrm>
          <a:prstGeom prst="ellipse">
            <a:avLst/>
          </a:prstGeom>
          <a:solidFill>
            <a:srgbClr val="99CCFF"/>
          </a:solidFill>
          <a:ln w="12700">
            <a:solidFill>
              <a:srgbClr val="99CCFF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953222" name="Oval 5"/>
          <p:cNvSpPr>
            <a:spLocks noChangeArrowheads="1"/>
          </p:cNvSpPr>
          <p:nvPr/>
        </p:nvSpPr>
        <p:spPr bwMode="auto">
          <a:xfrm>
            <a:off x="3025775" y="1524000"/>
            <a:ext cx="1981200" cy="1905000"/>
          </a:xfrm>
          <a:prstGeom prst="ellipse">
            <a:avLst/>
          </a:prstGeom>
          <a:solidFill>
            <a:srgbClr val="00B0F0">
              <a:alpha val="50195"/>
            </a:srgbClr>
          </a:solidFill>
          <a:ln w="12700">
            <a:solidFill>
              <a:srgbClr val="00B0F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101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0163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48545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5768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30146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39290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697413" y="2181225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5616575" y="2133600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2953231" name="Line 14"/>
          <p:cNvSpPr>
            <a:spLocks noChangeShapeType="1"/>
          </p:cNvSpPr>
          <p:nvPr/>
        </p:nvSpPr>
        <p:spPr bwMode="auto">
          <a:xfrm flipV="1">
            <a:off x="4930775" y="1752600"/>
            <a:ext cx="6858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53232" name="Line 15"/>
          <p:cNvSpPr>
            <a:spLocks noChangeShapeType="1"/>
          </p:cNvSpPr>
          <p:nvPr/>
        </p:nvSpPr>
        <p:spPr bwMode="auto">
          <a:xfrm flipH="1" flipV="1">
            <a:off x="3178175" y="1981200"/>
            <a:ext cx="838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utoUpdateAnimBg="0"/>
      <p:bldP spid="2953221" grpId="0" animBg="1"/>
      <p:bldP spid="2953222" grpId="0" animBg="1"/>
      <p:bldP spid="2953231" grpId="0" animBg="1"/>
      <p:bldP spid="295323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No concept of a global collision</a:t>
            </a:r>
          </a:p>
          <a:p>
            <a:pPr lvl="1"/>
            <a:r>
              <a:rPr lang="en-US"/>
              <a:t>Different receivers hear different signals</a:t>
            </a:r>
          </a:p>
          <a:p>
            <a:pPr lvl="1"/>
            <a:r>
              <a:rPr lang="en-US"/>
              <a:t>Different senders reach different receivers</a:t>
            </a:r>
            <a:br>
              <a:rPr lang="en-US"/>
            </a:br>
            <a:endParaRPr lang="en-US"/>
          </a:p>
          <a:p>
            <a:r>
              <a:rPr lang="en-US"/>
              <a:t>Collisions are at receiver, not sender</a:t>
            </a:r>
          </a:p>
          <a:p>
            <a:pPr lvl="1"/>
            <a:r>
              <a:rPr lang="en-US"/>
              <a:t>Only care if receiver can hear the sender clearly</a:t>
            </a:r>
          </a:p>
          <a:p>
            <a:pPr lvl="1"/>
            <a:r>
              <a:rPr lang="en-US"/>
              <a:t>It does not matter if sender can hear someone else</a:t>
            </a:r>
          </a:p>
          <a:p>
            <a:pPr lvl="1"/>
            <a:r>
              <a:rPr lang="en-US"/>
              <a:t>As long as that signal does not interfere with receiver</a:t>
            </a:r>
            <a:br>
              <a:rPr lang="en-US"/>
            </a:br>
            <a:endParaRPr lang="en-US"/>
          </a:p>
          <a:p>
            <a:r>
              <a:rPr lang="en-US"/>
              <a:t>Goal of protocol:</a:t>
            </a:r>
          </a:p>
          <a:p>
            <a:pPr lvl="1"/>
            <a:r>
              <a:rPr lang="en-US"/>
              <a:t>Detect if receiver can hear sender</a:t>
            </a:r>
          </a:p>
          <a:p>
            <a:pPr lvl="1"/>
            <a:r>
              <a:rPr lang="en-US"/>
              <a:t>Tell senders who might interfere with receiver to shut up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Since can</a:t>
            </a:r>
            <a:r>
              <a:rPr lang="ja-JP" altLang="en-US" dirty="0"/>
              <a:t>’</a:t>
            </a:r>
            <a:r>
              <a:rPr lang="en-US" altLang="ja-JP" dirty="0"/>
              <a:t>t detect collisions, we try to </a:t>
            </a:r>
            <a:r>
              <a:rPr lang="en-US" altLang="ja-JP" i="1" dirty="0">
                <a:solidFill>
                  <a:srgbClr val="0000FF"/>
                </a:solidFill>
              </a:rPr>
              <a:t>avoid</a:t>
            </a:r>
            <a:r>
              <a:rPr lang="en-US" altLang="ja-JP" dirty="0"/>
              <a:t> them</a:t>
            </a:r>
          </a:p>
          <a:p>
            <a:pPr>
              <a:defRPr/>
            </a:pPr>
            <a:r>
              <a:rPr lang="en-US" dirty="0"/>
              <a:t>Carrier sense:</a:t>
            </a:r>
          </a:p>
          <a:p>
            <a:pPr lvl="1">
              <a:defRPr/>
            </a:pPr>
            <a:r>
              <a:rPr lang="en-US" dirty="0"/>
              <a:t>When medium busy, choose random interval</a:t>
            </a:r>
          </a:p>
          <a:p>
            <a:pPr lvl="1">
              <a:defRPr/>
            </a:pPr>
            <a:r>
              <a:rPr lang="en-US" dirty="0"/>
              <a:t>Wait that many </a:t>
            </a:r>
            <a:r>
              <a:rPr lang="en-US" b="1" dirty="0"/>
              <a:t>idle</a:t>
            </a:r>
            <a:r>
              <a:rPr lang="en-US" dirty="0"/>
              <a:t> timeslots to pass before sending 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When a collision is inferred, retransmit with binary exponential </a:t>
            </a:r>
            <a:r>
              <a:rPr lang="en-US" dirty="0" err="1"/>
              <a:t>backoff</a:t>
            </a:r>
            <a:r>
              <a:rPr lang="en-US" dirty="0"/>
              <a:t> (like Ethernet) 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>
                <a:solidFill>
                  <a:srgbClr val="0000FF"/>
                </a:solidFill>
              </a:rPr>
              <a:t>ACK</a:t>
            </a:r>
            <a:r>
              <a:rPr lang="en-US" dirty="0"/>
              <a:t> from receiver to infer </a:t>
            </a:r>
            <a:r>
              <a:rPr lang="ja-JP" altLang="en-US" dirty="0">
                <a:ea typeface="MS PGothic" pitchFamily="34" charset="-128"/>
              </a:rPr>
              <a:t>“</a:t>
            </a:r>
            <a:r>
              <a:rPr lang="en-US" altLang="ja-JP" dirty="0">
                <a:ea typeface="MS PGothic" pitchFamily="34" charset="-128"/>
              </a:rPr>
              <a:t>no collision</a:t>
            </a:r>
            <a:r>
              <a:rPr lang="ja-JP" altLang="en-US" dirty="0">
                <a:ea typeface="MS PGothic" pitchFamily="34" charset="-128"/>
              </a:rPr>
              <a:t>”</a:t>
            </a:r>
            <a:endParaRPr lang="en-US" altLang="ja-JP" dirty="0">
              <a:ea typeface="MS PGothic" pitchFamily="34" charset="-128"/>
            </a:endParaRPr>
          </a:p>
          <a:p>
            <a:pPr lvl="1">
              <a:defRPr/>
            </a:pPr>
            <a:r>
              <a:rPr lang="en-US" dirty="0"/>
              <a:t>Use exponential </a:t>
            </a:r>
            <a:r>
              <a:rPr lang="en-US" dirty="0" err="1"/>
              <a:t>backoff</a:t>
            </a:r>
            <a:r>
              <a:rPr lang="en-US" dirty="0"/>
              <a:t> to adapt contention window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IEEE 802.11 MAC Protocol: CSMA/CA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46F0333A-83DD-F74F-A348-96E3175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831182"/>
            <a:ext cx="5014913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Aft>
                <a:spcPts val="90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sender</a:t>
            </a:r>
          </a:p>
          <a:p>
            <a:pPr marL="257175" indent="-257175" defTabSz="685800"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1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sense channel idle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for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DIFS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entire frame (no CD)</a:t>
            </a:r>
          </a:p>
          <a:p>
            <a:pPr marL="257175" indent="-257175" defTabSz="685800">
              <a:buNone/>
              <a:defRPr/>
            </a:pPr>
            <a:endParaRPr lang="en-US" sz="1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Line 5">
            <a:extLst>
              <a:ext uri="{FF2B5EF4-FFF2-40B4-BE49-F238E27FC236}">
                <a16:creationId xmlns:a16="http://schemas.microsoft.com/office/drawing/2014/main" id="{9E2A2F29-B074-5A4D-BB4E-83CB4190D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438" y="2426494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4" name="Line 6">
            <a:extLst>
              <a:ext uri="{FF2B5EF4-FFF2-40B4-BE49-F238E27FC236}">
                <a16:creationId xmlns:a16="http://schemas.microsoft.com/office/drawing/2014/main" id="{73460FF9-273C-2341-A83B-21612A1CB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7904" y="2416969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" name="Text Box 7">
            <a:extLst>
              <a:ext uri="{FF2B5EF4-FFF2-40B4-BE49-F238E27FC236}">
                <a16:creationId xmlns:a16="http://schemas.microsoft.com/office/drawing/2014/main" id="{ED919692-31A8-054F-9C95-2A52F2A13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257" y="2158604"/>
            <a:ext cx="65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9D11CDA0-1D11-3047-9C1E-3B00DB6D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2165748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67" name="Group 23">
            <a:extLst>
              <a:ext uri="{FF2B5EF4-FFF2-40B4-BE49-F238E27FC236}">
                <a16:creationId xmlns:a16="http://schemas.microsoft.com/office/drawing/2014/main" id="{DB72C6B2-5F42-674D-8FCA-0841D0870691}"/>
              </a:ext>
            </a:extLst>
          </p:cNvPr>
          <p:cNvGrpSpPr>
            <a:grpSpLocks/>
          </p:cNvGrpSpPr>
          <p:nvPr/>
        </p:nvGrpSpPr>
        <p:grpSpPr bwMode="auto">
          <a:xfrm>
            <a:off x="6026944" y="2649142"/>
            <a:ext cx="1962150" cy="1268015"/>
            <a:chOff x="3614" y="1617"/>
            <a:chExt cx="1648" cy="1065"/>
          </a:xfrm>
        </p:grpSpPr>
        <p:grpSp>
          <p:nvGrpSpPr>
            <p:cNvPr id="68" name="Group 22">
              <a:extLst>
                <a:ext uri="{FF2B5EF4-FFF2-40B4-BE49-F238E27FC236}">
                  <a16:creationId xmlns:a16="http://schemas.microsoft.com/office/drawing/2014/main" id="{DD95C74A-C16D-0B47-A0ED-FFDE08168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" y="1617"/>
              <a:ext cx="424" cy="213"/>
              <a:chOff x="3614" y="1617"/>
              <a:chExt cx="424" cy="213"/>
            </a:xfrm>
          </p:grpSpPr>
          <p:sp>
            <p:nvSpPr>
              <p:cNvPr id="72" name="AutoShape 11">
                <a:extLst>
                  <a:ext uri="{FF2B5EF4-FFF2-40B4-BE49-F238E27FC236}">
                    <a16:creationId xmlns:a16="http://schemas.microsoft.com/office/drawing/2014/main" id="{D9BC3A4E-3207-B048-A31E-196D97B69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73" name="Text Box 12">
                <a:extLst>
                  <a:ext uri="{FF2B5EF4-FFF2-40B4-BE49-F238E27FC236}">
                    <a16:creationId xmlns:a16="http://schemas.microsoft.com/office/drawing/2014/main" id="{F79FF5B8-A321-E743-B75F-A96DCDF80B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41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9" name="Group 20">
              <a:extLst>
                <a:ext uri="{FF2B5EF4-FFF2-40B4-BE49-F238E27FC236}">
                  <a16:creationId xmlns:a16="http://schemas.microsoft.com/office/drawing/2014/main" id="{11B7C547-387E-4B43-9647-F39A2BBF52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4D50A1EF-833D-AE4E-A262-4DC95573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1" name="Text Box 18">
                <a:extLst>
                  <a:ext uri="{FF2B5EF4-FFF2-40B4-BE49-F238E27FC236}">
                    <a16:creationId xmlns:a16="http://schemas.microsoft.com/office/drawing/2014/main" id="{77E61552-4FF0-FB44-8642-9FAF013E8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43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74" name="Group 24">
            <a:extLst>
              <a:ext uri="{FF2B5EF4-FFF2-40B4-BE49-F238E27FC236}">
                <a16:creationId xmlns:a16="http://schemas.microsoft.com/office/drawing/2014/main" id="{F39FAC8C-CE88-F844-B77D-4E73F96D7AA0}"/>
              </a:ext>
            </a:extLst>
          </p:cNvPr>
          <p:cNvGrpSpPr>
            <a:grpSpLocks/>
          </p:cNvGrpSpPr>
          <p:nvPr/>
        </p:nvGrpSpPr>
        <p:grpSpPr bwMode="auto">
          <a:xfrm>
            <a:off x="6538914" y="3924300"/>
            <a:ext cx="1928813" cy="692944"/>
            <a:chOff x="4044" y="2688"/>
            <a:chExt cx="1620" cy="582"/>
          </a:xfrm>
        </p:grpSpPr>
        <p:sp>
          <p:nvSpPr>
            <p:cNvPr id="75" name="Text Box 14">
              <a:extLst>
                <a:ext uri="{FF2B5EF4-FFF2-40B4-BE49-F238E27FC236}">
                  <a16:creationId xmlns:a16="http://schemas.microsoft.com/office/drawing/2014/main" id="{121CEDFD-A8A3-3C4E-85EF-92C0E6F78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8" y="2697"/>
              <a:ext cx="40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76" name="AutoShape 15">
              <a:extLst>
                <a:ext uri="{FF2B5EF4-FFF2-40B4-BE49-F238E27FC236}">
                  <a16:creationId xmlns:a16="http://schemas.microsoft.com/office/drawing/2014/main" id="{E6E8F24A-63B2-EF45-AC8E-09F08CD033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77" name="Group 21">
              <a:extLst>
                <a:ext uri="{FF2B5EF4-FFF2-40B4-BE49-F238E27FC236}">
                  <a16:creationId xmlns:a16="http://schemas.microsoft.com/office/drawing/2014/main" id="{22A21D51-0387-824E-9A0B-5EA74DE9E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78" name="Freeform 17">
                <a:extLst>
                  <a:ext uri="{FF2B5EF4-FFF2-40B4-BE49-F238E27FC236}">
                    <a16:creationId xmlns:a16="http://schemas.microsoft.com/office/drawing/2014/main" id="{7FAC184E-6A68-7746-9D42-6F57DF8E2C1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9" name="Text Box 19">
                <a:extLst>
                  <a:ext uri="{FF2B5EF4-FFF2-40B4-BE49-F238E27FC236}">
                    <a16:creationId xmlns:a16="http://schemas.microsoft.com/office/drawing/2014/main" id="{9873A3A6-6621-884E-A2FD-7CEFD2BCF7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5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sp>
        <p:nvSpPr>
          <p:cNvPr id="80" name="Rectangle 3">
            <a:extLst>
              <a:ext uri="{FF2B5EF4-FFF2-40B4-BE49-F238E27FC236}">
                <a16:creationId xmlns:a16="http://schemas.microsoft.com/office/drawing/2014/main" id="{6F028A54-FC92-ED46-A0E0-E6240E00B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426005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Bef>
                <a:spcPts val="1332"/>
              </a:spcBef>
              <a:spcAft>
                <a:spcPts val="45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receiver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frame received OK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5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  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return ACK after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SIFS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(ACK needed due to hidden terminal problem) </a:t>
            </a:r>
            <a:endParaRPr lang="en-US" sz="1800" b="1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EE65452D-F042-8F4E-9B73-3034C5D8F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279320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buNone/>
              <a:defRPr/>
            </a:pP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2 if sense channel busy 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start random backoff time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timer counts down while channel idle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when timer expires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if no ACK, increase random backoff interval, repeat 2</a:t>
            </a:r>
          </a:p>
        </p:txBody>
      </p:sp>
    </p:spTree>
    <p:extLst>
      <p:ext uri="{BB962C8B-B14F-4D97-AF65-F5344CB8AC3E}">
        <p14:creationId xmlns:p14="http://schemas.microsoft.com/office/powerpoint/2010/main" val="27608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Avoiding collisions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A36A68D4-8939-1A4D-A6F0-0109DBF73BDB}"/>
              </a:ext>
            </a:extLst>
          </p:cNvPr>
          <p:cNvSpPr txBox="1">
            <a:spLocks noChangeArrowheads="1"/>
          </p:cNvSpPr>
          <p:nvPr/>
        </p:nvSpPr>
        <p:spPr>
          <a:xfrm>
            <a:off x="494219" y="1926757"/>
            <a:ext cx="8182191" cy="315959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-9525">
              <a:lnSpc>
                <a:spcPct val="110000"/>
              </a:lnSpc>
              <a:buNone/>
              <a:defRPr/>
            </a:pPr>
            <a:r>
              <a:rPr lang="en-US" sz="2100" dirty="0">
                <a:solidFill>
                  <a:srgbClr val="C00000"/>
                </a:solidFill>
              </a:rPr>
              <a:t>idea:</a:t>
            </a:r>
            <a:r>
              <a:rPr lang="en-US" sz="21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100" dirty="0"/>
              <a:t>sender </a:t>
            </a:r>
            <a:r>
              <a:rPr lang="en-US" altLang="ja-JP" sz="2100" dirty="0"/>
              <a:t>“</a:t>
            </a:r>
            <a:r>
              <a:rPr lang="en-US" sz="2100" dirty="0"/>
              <a:t>reserves</a:t>
            </a:r>
            <a:r>
              <a:rPr lang="en-US" altLang="ja-JP" sz="2100" dirty="0"/>
              <a:t>”</a:t>
            </a:r>
            <a:r>
              <a:rPr lang="en-US" sz="2100" dirty="0"/>
              <a:t> channel use for data frames using small reservation packets</a:t>
            </a:r>
          </a:p>
          <a:p>
            <a:pPr marL="307181" indent="-209550">
              <a:lnSpc>
                <a:spcPct val="110000"/>
              </a:lnSpc>
              <a:defRPr/>
            </a:pPr>
            <a:r>
              <a:rPr lang="en-US" sz="2100" dirty="0"/>
              <a:t>sender first transmits </a:t>
            </a:r>
            <a:r>
              <a:rPr lang="en-US" sz="2100" i="1" dirty="0"/>
              <a:t>small</a:t>
            </a:r>
            <a:r>
              <a:rPr lang="en-US" sz="2100" dirty="0"/>
              <a:t> </a:t>
            </a:r>
            <a:r>
              <a:rPr lang="en-US" sz="1800" dirty="0"/>
              <a:t>request-to-send</a:t>
            </a:r>
            <a:r>
              <a:rPr lang="en-US" sz="2100" dirty="0"/>
              <a:t> (RTS) packet to BS using CSMA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RTSs may still collide with each other (but they’re short)</a:t>
            </a:r>
          </a:p>
          <a:p>
            <a:pPr marL="307181" indent="-209550">
              <a:defRPr/>
            </a:pPr>
            <a:r>
              <a:rPr lang="en-US" sz="2100" dirty="0"/>
              <a:t>BS broadcasts</a:t>
            </a:r>
            <a:r>
              <a:rPr lang="en-US" sz="1800" dirty="0"/>
              <a:t> </a:t>
            </a:r>
            <a:r>
              <a:rPr lang="en-US" sz="2100" dirty="0"/>
              <a:t>clear-to-send</a:t>
            </a:r>
            <a:r>
              <a:rPr lang="en-US" sz="1800" dirty="0"/>
              <a:t> </a:t>
            </a:r>
            <a:r>
              <a:rPr lang="en-US" sz="2100" dirty="0"/>
              <a:t>CTS in response to RTS</a:t>
            </a:r>
          </a:p>
          <a:p>
            <a:pPr marL="307181" indent="-209550">
              <a:defRPr/>
            </a:pPr>
            <a:r>
              <a:rPr lang="en-US" sz="2100" dirty="0"/>
              <a:t>CTS heard by all nodes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sender transmits data frame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other stations defer transmissions </a:t>
            </a:r>
          </a:p>
          <a:p>
            <a:pPr lvl="1">
              <a:buFont typeface="Wingdings" charset="0"/>
              <a:buNone/>
              <a:defRPr/>
            </a:pPr>
            <a:endParaRPr lang="en-US" sz="15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– and in this case RTS/CTS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57600"/>
            <a:ext cx="8763000" cy="25146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400"/>
              <a:t>Before every data transmission 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a Request to Send (RTS) frame containing the length of the transmission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respond with a Clear to Send (CTS) frame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data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sends an ACK; now another sender can send data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/>
              <a:t>When sender doesn</a:t>
            </a:r>
            <a:r>
              <a:rPr lang="ja-JP" altLang="en-US" sz="2400"/>
              <a:t>’</a:t>
            </a:r>
            <a:r>
              <a:rPr lang="en-US" altLang="ja-JP" sz="2400"/>
              <a:t>t get a CTS back, it assumes collision </a:t>
            </a:r>
            <a:endParaRPr lang="en-US" sz="2400"/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2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60500" y="2819400"/>
            <a:ext cx="5168900" cy="395288"/>
            <a:chOff x="920" y="1776"/>
            <a:chExt cx="3256" cy="249"/>
          </a:xfrm>
        </p:grpSpPr>
        <p:sp>
          <p:nvSpPr>
            <p:cNvPr id="34837" name="Line 15"/>
            <p:cNvSpPr>
              <a:spLocks noChangeShapeType="1"/>
            </p:cNvSpPr>
            <p:nvPr/>
          </p:nvSpPr>
          <p:spPr bwMode="auto">
            <a:xfrm flipH="1">
              <a:off x="1296" y="1776"/>
              <a:ext cx="1584" cy="1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8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1296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9" name="Text Box 17"/>
            <p:cNvSpPr txBox="1">
              <a:spLocks noChangeArrowheads="1"/>
            </p:cNvSpPr>
            <p:nvPr/>
          </p:nvSpPr>
          <p:spPr bwMode="auto">
            <a:xfrm>
              <a:off x="920" y="1815"/>
              <a:ext cx="37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prstDash val="sysDash"/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66CCFF"/>
                  </a:solidFill>
                </a:rPr>
                <a:t>ACK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47800" y="2133600"/>
            <a:ext cx="5181600" cy="381000"/>
            <a:chOff x="912" y="1344"/>
            <a:chExt cx="3264" cy="240"/>
          </a:xfrm>
        </p:grpSpPr>
        <p:grpSp>
          <p:nvGrpSpPr>
            <p:cNvPr id="34831" name="Group 22"/>
            <p:cNvGrpSpPr>
              <a:grpSpLocks/>
            </p:cNvGrpSpPr>
            <p:nvPr/>
          </p:nvGrpSpPr>
          <p:grpSpPr bwMode="auto">
            <a:xfrm>
              <a:off x="912" y="1344"/>
              <a:ext cx="1968" cy="210"/>
              <a:chOff x="912" y="1344"/>
              <a:chExt cx="1968" cy="210"/>
            </a:xfrm>
          </p:grpSpPr>
          <p:sp>
            <p:nvSpPr>
              <p:cNvPr id="34833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1584" cy="48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4834" name="Text Box 24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hlink"/>
                    </a:solidFill>
                  </a:rPr>
                  <a:t>CTS</a:t>
                </a:r>
              </a:p>
            </p:txBody>
          </p:sp>
        </p:grpSp>
        <p:sp>
          <p:nvSpPr>
            <p:cNvPr id="34832" name="Line 25"/>
            <p:cNvSpPr>
              <a:spLocks noChangeShapeType="1"/>
            </p:cNvSpPr>
            <p:nvPr/>
          </p:nvSpPr>
          <p:spPr bwMode="auto">
            <a:xfrm>
              <a:off x="2880" y="1440"/>
              <a:ext cx="12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/>
              <a:t>CSMA/CA, con</a:t>
            </a:r>
            <a:r>
              <a:rPr lang="ja-JP" altLang="en-US"/>
              <a:t>’</a:t>
            </a:r>
            <a:r>
              <a:rPr lang="en-US" altLang="ja-JP"/>
              <a:t>t</a:t>
            </a:r>
            <a:endParaRPr lang="en-US"/>
          </a:p>
        </p:txBody>
      </p:sp>
      <p:sp>
        <p:nvSpPr>
          <p:cNvPr id="31416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3679825"/>
            <a:ext cx="7934325" cy="2328863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If other nodes hear RTS, but not CTS: </a:t>
            </a:r>
            <a:r>
              <a:rPr lang="en-US" dirty="0">
                <a:solidFill>
                  <a:srgbClr val="0000FF"/>
                </a:solidFill>
              </a:rPr>
              <a:t>send</a:t>
            </a:r>
            <a:endParaRPr lang="en-US" dirty="0"/>
          </a:p>
          <a:p>
            <a:pPr marL="685800" lvl="1" indent="-228600"/>
            <a:r>
              <a:rPr lang="en-US" dirty="0"/>
              <a:t>Presumably, destination for first sender is out of node</a:t>
            </a:r>
            <a:r>
              <a:rPr lang="ja-JP" altLang="en-US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s range …</a:t>
            </a:r>
          </a:p>
          <a:p>
            <a:pPr marL="685800" lvl="1" indent="-228600"/>
            <a:r>
              <a:rPr lang="en-US" dirty="0"/>
              <a:t>… Can cause problems when a CTS is </a:t>
            </a:r>
            <a:r>
              <a:rPr lang="en-US" dirty="0">
                <a:solidFill>
                  <a:srgbClr val="FF0000"/>
                </a:solidFill>
              </a:rPr>
              <a:t>lost</a:t>
            </a:r>
          </a:p>
          <a:p>
            <a:pPr marL="285750" indent="-285750"/>
            <a:r>
              <a:rPr lang="en-US" dirty="0"/>
              <a:t>When you hear a CTS, you keep quiet until scheduled transmission is over (hear ACK)</a:t>
            </a:r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36875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3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4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362200"/>
            <a:ext cx="5181600" cy="852488"/>
            <a:chOff x="912" y="1488"/>
            <a:chExt cx="3264" cy="537"/>
          </a:xfrm>
        </p:grpSpPr>
        <p:grpSp>
          <p:nvGrpSpPr>
            <p:cNvPr id="36885" name="Group 14"/>
            <p:cNvGrpSpPr>
              <a:grpSpLocks/>
            </p:cNvGrpSpPr>
            <p:nvPr/>
          </p:nvGrpSpPr>
          <p:grpSpPr bwMode="auto">
            <a:xfrm>
              <a:off x="920" y="1776"/>
              <a:ext cx="3256" cy="249"/>
              <a:chOff x="920" y="1776"/>
              <a:chExt cx="3256" cy="249"/>
            </a:xfrm>
          </p:grpSpPr>
          <p:sp>
            <p:nvSpPr>
              <p:cNvPr id="36889" name="Line 15"/>
              <p:cNvSpPr>
                <a:spLocks noChangeShapeType="1"/>
              </p:cNvSpPr>
              <p:nvPr/>
            </p:nvSpPr>
            <p:spPr bwMode="auto">
              <a:xfrm flipH="1">
                <a:off x="1296" y="1776"/>
                <a:ext cx="1584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0" name="Line 16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1296" cy="9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1" name="Text Box 17"/>
              <p:cNvSpPr txBox="1">
                <a:spLocks noChangeArrowheads="1"/>
              </p:cNvSpPr>
              <p:nvPr/>
            </p:nvSpPr>
            <p:spPr bwMode="auto">
              <a:xfrm>
                <a:off x="920" y="1815"/>
                <a:ext cx="3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rgbClr val="66CCFF"/>
                    </a:solidFill>
                  </a:rPr>
                  <a:t>ACK</a:t>
                </a:r>
              </a:p>
            </p:txBody>
          </p:sp>
        </p:grpSp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912" y="1488"/>
              <a:ext cx="1968" cy="240"/>
              <a:chOff x="912" y="1488"/>
              <a:chExt cx="1968" cy="240"/>
            </a:xfrm>
          </p:grpSpPr>
          <p:sp>
            <p:nvSpPr>
              <p:cNvPr id="36887" name="Line 19"/>
              <p:cNvSpPr>
                <a:spLocks noChangeShapeType="1"/>
              </p:cNvSpPr>
              <p:nvPr/>
            </p:nvSpPr>
            <p:spPr bwMode="auto">
              <a:xfrm>
                <a:off x="1296" y="1536"/>
                <a:ext cx="1584" cy="19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88" name="Text Box 20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tx2"/>
                    </a:solidFill>
                  </a:rPr>
                  <a:t>data</a:t>
                </a:r>
              </a:p>
            </p:txBody>
          </p:sp>
        </p:grp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688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36878" name="Line 25"/>
          <p:cNvSpPr>
            <a:spLocks noChangeShapeType="1"/>
          </p:cNvSpPr>
          <p:nvPr/>
        </p:nvSpPr>
        <p:spPr bwMode="auto">
          <a:xfrm>
            <a:off x="4572000" y="2286000"/>
            <a:ext cx="2057400" cy="228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9" name="Group 45"/>
          <p:cNvGrpSpPr>
            <a:grpSpLocks/>
          </p:cNvGrpSpPr>
          <p:nvPr/>
        </p:nvGrpSpPr>
        <p:grpSpPr bwMode="auto">
          <a:xfrm>
            <a:off x="5410200" y="2209800"/>
            <a:ext cx="381000" cy="381000"/>
            <a:chOff x="3408" y="1392"/>
            <a:chExt cx="240" cy="240"/>
          </a:xfrm>
        </p:grpSpPr>
        <p:sp>
          <p:nvSpPr>
            <p:cNvPr id="36881" name="Line 43"/>
            <p:cNvSpPr>
              <a:spLocks noChangeShapeType="1"/>
            </p:cNvSpPr>
            <p:nvPr/>
          </p:nvSpPr>
          <p:spPr bwMode="auto">
            <a:xfrm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44"/>
            <p:cNvSpPr>
              <a:spLocks noChangeShapeType="1"/>
            </p:cNvSpPr>
            <p:nvPr/>
          </p:nvSpPr>
          <p:spPr bwMode="auto">
            <a:xfrm rot="-5400000"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8601075" y="6215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636" grpId="0" build="p"/>
      <p:bldP spid="3141636" grpI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2"/>
          <p:cNvSpPr>
            <a:spLocks noChangeArrowheads="1"/>
          </p:cNvSpPr>
          <p:nvPr/>
        </p:nvSpPr>
        <p:spPr bwMode="auto">
          <a:xfrm>
            <a:off x="14478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2419350"/>
            <a:ext cx="8610600" cy="443865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Overcome hidden terminal problems with contention-free protocol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 </a:t>
            </a:r>
            <a:r>
              <a:rPr lang="en-US" sz="2000">
                <a:solidFill>
                  <a:srgbClr val="0000FF"/>
                </a:solidFill>
              </a:rPr>
              <a:t>Request To Send</a:t>
            </a:r>
            <a:r>
              <a:rPr lang="en-US" sz="2000"/>
              <a:t> (RTS)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A hears RTS and defers (to allow C to answer)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C replies to B with </a:t>
            </a:r>
            <a:r>
              <a:rPr lang="en-US" sz="2000">
                <a:solidFill>
                  <a:srgbClr val="0000FF"/>
                </a:solidFill>
              </a:rPr>
              <a:t>Clear To Send</a:t>
            </a:r>
            <a:r>
              <a:rPr lang="en-US" sz="2000"/>
              <a:t> (CTS)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D hears CTS and defers to allow the data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RTS / CTS Protocols (CSMA/CA)</a:t>
            </a:r>
          </a:p>
        </p:txBody>
      </p:sp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36576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2849563" y="2205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40306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9256" name="Rectangle 8"/>
          <p:cNvSpPr>
            <a:spLocks noChangeArrowheads="1"/>
          </p:cNvSpPr>
          <p:nvPr/>
        </p:nvSpPr>
        <p:spPr bwMode="auto">
          <a:xfrm>
            <a:off x="51482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00400" y="1905000"/>
            <a:ext cx="838200" cy="457200"/>
            <a:chOff x="2016" y="1200"/>
            <a:chExt cx="528" cy="288"/>
          </a:xfrm>
        </p:grpSpPr>
        <p:sp>
          <p:nvSpPr>
            <p:cNvPr id="37904" name="Line 10"/>
            <p:cNvSpPr>
              <a:spLocks noChangeShapeType="1"/>
            </p:cNvSpPr>
            <p:nvPr/>
          </p:nvSpPr>
          <p:spPr bwMode="auto">
            <a:xfrm>
              <a:off x="2016" y="148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Text Box 11"/>
            <p:cNvSpPr txBox="1">
              <a:spLocks noChangeArrowheads="1"/>
            </p:cNvSpPr>
            <p:nvPr/>
          </p:nvSpPr>
          <p:spPr bwMode="auto">
            <a:xfrm>
              <a:off x="2016" y="1200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RTS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2514600"/>
            <a:ext cx="946150" cy="457200"/>
            <a:chOff x="2016" y="1584"/>
            <a:chExt cx="596" cy="288"/>
          </a:xfrm>
        </p:grpSpPr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>
              <a:off x="2016" y="158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112" y="158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CTS</a:t>
              </a:r>
            </a:p>
          </p:txBody>
        </p:sp>
      </p:grpSp>
      <p:sp>
        <p:nvSpPr>
          <p:cNvPr id="949263" name="Rectangle 15"/>
          <p:cNvSpPr>
            <a:spLocks noChangeArrowheads="1"/>
          </p:cNvSpPr>
          <p:nvPr/>
        </p:nvSpPr>
        <p:spPr bwMode="auto">
          <a:xfrm>
            <a:off x="1981200" y="2200275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2961425" name="Text Box 17"/>
          <p:cNvSpPr txBox="1">
            <a:spLocks noChangeArrowheads="1"/>
          </p:cNvSpPr>
          <p:nvPr/>
        </p:nvSpPr>
        <p:spPr bwMode="auto">
          <a:xfrm>
            <a:off x="423863" y="12954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B sends to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 bldLvl="2"/>
      <p:bldP spid="949256" grpId="0" animBg="1"/>
      <p:bldP spid="949256" grpId="1" animBg="1"/>
      <p:bldP spid="949263" grpId="0" animBg="1"/>
      <p:bldP spid="949263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Preventing Collisions Altogether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963" y="1066800"/>
            <a:ext cx="8458200" cy="5638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Frequency Spectrum partitioned into several channels</a:t>
            </a:r>
          </a:p>
          <a:p>
            <a:pPr lvl="1"/>
            <a:r>
              <a:rPr lang="en-US" dirty="0"/>
              <a:t>Nodes within interference range can use separate channels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r>
              <a:rPr lang="en-US" dirty="0"/>
              <a:t>Now A and C can send without any interference!</a:t>
            </a:r>
          </a:p>
          <a:p>
            <a:r>
              <a:rPr lang="en-US" dirty="0"/>
              <a:t>Most cards have only 1 transceiver</a:t>
            </a:r>
          </a:p>
          <a:p>
            <a:pPr lvl="1"/>
            <a:r>
              <a:rPr lang="en-US" b="1" dirty="0"/>
              <a:t>Not Full Duplex:  Cannot send and receive at the same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Network throughput doubles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95763" y="2043606"/>
            <a:ext cx="1981200" cy="18557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47963" y="2043606"/>
            <a:ext cx="1981200" cy="18557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7338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386263" y="29754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51054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4419600" y="340409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570288" y="29468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408488" y="27182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4854575" y="29468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4168775" y="31754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5181600" y="2518268"/>
            <a:ext cx="6096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2895600" y="2746868"/>
            <a:ext cx="838200" cy="457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8.1|10.9|66.6|2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6|6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3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.1|9.8|2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1.3|3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.4|4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5.4|17.9|3.9|1.9|9.8|1|3.3|0.9|4|8.1|1|3.9|13.8|113.3|29.3|21.9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4|17.9|7.6|1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9.1|4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1.3|4.1|2.7|0.9|1|5.9|1|2.6|1.7|1.6|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9|3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2|10.2|1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3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8|9.1|44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2.8|32.2|8.2|4.3|3.2|9.2|22.9|4|12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43.8|37.1|11.1|13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8.9|3.1|8.1|15.4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2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2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9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.3|3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8|10.1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9|4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1.4|9|9.4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6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|4.9|2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3|2.9|23.8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7.2|1.5|5.3|2|1.6|10.2|9|27.5|38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1.4|2.4|3|1.9|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2|2.3|8.8|31.9|9.6|6|5.6|2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4.1|5.7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.1|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1.4|11.7|16|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7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9.5|3.8|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9.9|32|17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8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1.5|1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7|18.8|95.6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3|79.6|4.9|-188.9|190.8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9|11.4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5|33.9|18.5|7.6|10.9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4|3.2|1.4|3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127790</TotalTime>
  <Words>9435</Words>
  <Application>Microsoft Macintosh PowerPoint</Application>
  <PresentationFormat>On-screen Show (4:3)</PresentationFormat>
  <Paragraphs>2291</Paragraphs>
  <Slides>134</Slides>
  <Notes>107</Notes>
  <HiddenSlides>1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134</vt:i4>
      </vt:variant>
    </vt:vector>
  </HeadingPairs>
  <TitlesOfParts>
    <vt:vector size="155" baseType="lpstr">
      <vt:lpstr>AppleGothic</vt:lpstr>
      <vt:lpstr>MS Mincho</vt:lpstr>
      <vt:lpstr>ＭＳ Ｐゴシック</vt:lpstr>
      <vt:lpstr>ＭＳ Ｐゴシック</vt:lpstr>
      <vt:lpstr>Adobe Ming Std L</vt:lpstr>
      <vt:lpstr>Arial</vt:lpstr>
      <vt:lpstr>Calibri</vt:lpstr>
      <vt:lpstr>Calibri (Body)</vt:lpstr>
      <vt:lpstr>Cambria</vt:lpstr>
      <vt:lpstr>Courier New</vt:lpstr>
      <vt:lpstr>Gill Sans MT</vt:lpstr>
      <vt:lpstr>Helvetica</vt:lpstr>
      <vt:lpstr>Symbol</vt:lpstr>
      <vt:lpstr>Tahoma</vt:lpstr>
      <vt:lpstr>Times</vt:lpstr>
      <vt:lpstr>Times New Roman</vt:lpstr>
      <vt:lpstr>Wingdings</vt:lpstr>
      <vt:lpstr>ZapfDingbats</vt:lpstr>
      <vt:lpstr>Office Theme</vt:lpstr>
      <vt:lpstr>Clip</vt:lpstr>
      <vt:lpstr>Document</vt:lpstr>
      <vt:lpstr>Topic 3a: The Physical Layer</vt:lpstr>
      <vt:lpstr>Physical Channels / The Physical Layer these example physical channels are also known as Physical Media</vt:lpstr>
      <vt:lpstr>More Physical media: Radio</vt:lpstr>
      <vt:lpstr>Physical Channel Characteristics - Fundamental Limits -</vt:lpstr>
      <vt:lpstr>Analog meet Digital</vt:lpstr>
      <vt:lpstr>Analog meet Digital</vt:lpstr>
      <vt:lpstr>Noise: Enemy of Communications</vt:lpstr>
      <vt:lpstr>Bandwidth vs Signal to Noise </vt:lpstr>
      <vt:lpstr>(Digital) Channels</vt:lpstr>
      <vt:lpstr>Modulation</vt:lpstr>
      <vt:lpstr>PowerPoint Presentation</vt:lpstr>
      <vt:lpstr>Communications</vt:lpstr>
      <vt:lpstr>Analog/Digital Digital/Analog</vt:lpstr>
      <vt:lpstr>PowerPoint Presentation</vt:lpstr>
      <vt:lpstr>Asynchronous versus Synchronous</vt:lpstr>
      <vt:lpstr>Asynchronous versus Synchronous</vt:lpstr>
      <vt:lpstr>Coding – a channel function</vt:lpstr>
      <vt:lpstr>PowerPoint Presentation</vt:lpstr>
      <vt:lpstr>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Division Multiple Access (CDMA) (not to be confused with CSMA!)</vt:lpstr>
      <vt:lpstr>CDMA Encode/Decode</vt:lpstr>
      <vt:lpstr>CDMA: two-sender interference</vt:lpstr>
      <vt:lpstr>PowerPoint Presentation</vt:lpstr>
      <vt:lpstr>Coding Examples summary</vt:lpstr>
      <vt:lpstr>Error Detection and Correction</vt:lpstr>
      <vt:lpstr>Error Detection and Correction</vt:lpstr>
      <vt:lpstr>Coding – a channel function</vt:lpstr>
      <vt:lpstr>PowerPoint Presentation</vt:lpstr>
      <vt:lpstr>Coding Examples</vt:lpstr>
      <vt:lpstr>Error Detection Code: Parity</vt:lpstr>
      <vt:lpstr>Error Detection Code</vt:lpstr>
      <vt:lpstr>Error Detection Code: CRC</vt:lpstr>
      <vt:lpstr>CRC with 3-bit Divisor 101 </vt:lpstr>
      <vt:lpstr>Error Detection Code</vt:lpstr>
      <vt:lpstr>Transforming Error Detection to…</vt:lpstr>
      <vt:lpstr>Forward Error Correction (FEC)</vt:lpstr>
      <vt:lpstr>Forward Error Correction (FEC)</vt:lpstr>
      <vt:lpstr>Basic Idea of Forward Error Correction</vt:lpstr>
      <vt:lpstr>Error Detection vs Correction </vt:lpstr>
      <vt:lpstr>Topic 3b: The Data Link Layer</vt:lpstr>
      <vt:lpstr>Link Layer: Introduction</vt:lpstr>
      <vt:lpstr>Link Layer (Channel) Services  - 1/2</vt:lpstr>
      <vt:lpstr>Link Layer (Channel) Services – 2/2</vt:lpstr>
      <vt:lpstr>Where is the link layer implemented?</vt:lpstr>
      <vt:lpstr>Adaptors Communicating</vt:lpstr>
      <vt:lpstr>Multiple Access Links and Protocols</vt:lpstr>
      <vt:lpstr>Multiple Access protocols</vt:lpstr>
      <vt:lpstr>Ideal Multiple Access Protocol</vt:lpstr>
      <vt:lpstr>MAC Protocols: a taxonomy</vt:lpstr>
      <vt:lpstr>Channel Partitioning MAC protocols: TDMA (we discussed this earlier)</vt:lpstr>
      <vt:lpstr>Channel Partitioning MAC protocols: FDMA (we discussed this earlier)</vt:lpstr>
      <vt:lpstr>“Taking Turns” MAC protocols</vt:lpstr>
      <vt:lpstr>“Taking Turns” MAC protocols</vt:lpstr>
      <vt:lpstr>“Taking Turns” MAC protocols</vt:lpstr>
      <vt:lpstr>ATM</vt:lpstr>
      <vt:lpstr>“Taking Turns” MAC protocols</vt:lpstr>
      <vt:lpstr>Cable access network: FDM, TDM and random access!</vt:lpstr>
      <vt:lpstr>Cable access network:</vt:lpstr>
      <vt:lpstr>Random Access MAC Protocols</vt:lpstr>
      <vt:lpstr>Key Ideas of Random Access</vt:lpstr>
      <vt:lpstr>CSMA (Carrier Sense Multiple Access)</vt:lpstr>
      <vt:lpstr>CSMA Collisions</vt:lpstr>
      <vt:lpstr>CSMA/CD (Collision Detection)</vt:lpstr>
      <vt:lpstr>CSMA/CD Collision Detection</vt:lpstr>
      <vt:lpstr>Limits on CSMA/CD Network Length</vt:lpstr>
      <vt:lpstr>Performance of CSMA/CD</vt:lpstr>
      <vt:lpstr>Ethernet… yet another product of XEROX/PARC</vt:lpstr>
      <vt:lpstr>Ethernet: CSMA/CD Protocol</vt:lpstr>
      <vt:lpstr>STARVATION WARNING</vt:lpstr>
      <vt:lpstr>Benefits of Ethernet</vt:lpstr>
      <vt:lpstr>Evolution of Ethernet</vt:lpstr>
      <vt:lpstr>PowerPoint Presentation</vt:lpstr>
      <vt:lpstr>PowerPoint Presentation</vt:lpstr>
      <vt:lpstr>PowerPoint Presentation</vt:lpstr>
      <vt:lpstr>Wireless Communication Standards </vt:lpstr>
      <vt:lpstr>What Makes Wireless Different?</vt:lpstr>
      <vt:lpstr>Lets focus on 802.11</vt:lpstr>
      <vt:lpstr>IEEE 802.11 Wireless LAN</vt:lpstr>
      <vt:lpstr>802.11 Architecture</vt:lpstr>
      <vt:lpstr>Wireless Multiple Access Technique?</vt:lpstr>
      <vt:lpstr>Hidden Terminals</vt:lpstr>
      <vt:lpstr>Exposed Terminals</vt:lpstr>
      <vt:lpstr>Key Points</vt:lpstr>
      <vt:lpstr>Basic Collision Avoidance</vt:lpstr>
      <vt:lpstr>IEEE 802.11 MAC Protocol: CSMA/CA</vt:lpstr>
      <vt:lpstr>Avoiding collisions</vt:lpstr>
      <vt:lpstr>CSMA/CA – and in this case RTS/CTS</vt:lpstr>
      <vt:lpstr>CSMA/CA, con’t</vt:lpstr>
      <vt:lpstr>RTS / CTS Protocols (CSMA/CA)</vt:lpstr>
      <vt:lpstr>Preventing Collisions Altogether</vt:lpstr>
      <vt:lpstr>PowerPoint Presentation</vt:lpstr>
      <vt:lpstr>PowerPoint Presentation</vt:lpstr>
      <vt:lpstr>PowerPoint Presentation</vt:lpstr>
      <vt:lpstr>CSMA/CA and RTS/CTS</vt:lpstr>
      <vt:lpstr>CSMA/CD vs CSMA/CA (without RTS/CTS) </vt:lpstr>
      <vt:lpstr>802.11: advanced capabilities</vt:lpstr>
      <vt:lpstr>Personal area networks: Bluetooth</vt:lpstr>
      <vt:lpstr> Summary of MAC protocols</vt:lpstr>
      <vt:lpstr>MAC Addresses </vt:lpstr>
      <vt:lpstr>LAN Address (more)</vt:lpstr>
      <vt:lpstr>Hubs</vt:lpstr>
      <vt:lpstr>CSMA in our home</vt:lpstr>
      <vt:lpstr>Home Plug and similar Powerline Networking….</vt:lpstr>
      <vt:lpstr>Switch (example: Ethernet Switch)</vt:lpstr>
      <vt:lpstr>Switch:  allows multiple simultaneous transmissions</vt:lpstr>
      <vt:lpstr>Switch Table</vt:lpstr>
      <vt:lpstr>Switch: self-learning</vt:lpstr>
      <vt:lpstr>Switch: frame filtering/forwarding</vt:lpstr>
      <vt:lpstr>Self-learning, forwarding: example</vt:lpstr>
      <vt:lpstr>Interconnecting switches</vt:lpstr>
      <vt:lpstr>Flooding Can Lead to Loops</vt:lpstr>
      <vt:lpstr>Solution: Spanning Trees</vt:lpstr>
      <vt:lpstr>What Do We Know?</vt:lpstr>
      <vt:lpstr>Constructing a Spanning Tree</vt:lpstr>
      <vt:lpstr>Steps in Spanning Tree Algorithm</vt:lpstr>
      <vt:lpstr>Example From Switch #4’s Viewpoint</vt:lpstr>
      <vt:lpstr>Example From Switch #4’s Viewpoint</vt:lpstr>
      <vt:lpstr>Robust Spanning Tree Algorithm</vt:lpstr>
      <vt:lpstr>Weirder “Data Link Layer” Networks</vt:lpstr>
      <vt:lpstr>Datacenter networks</vt:lpstr>
      <vt:lpstr>Datacenter networks: network elements</vt:lpstr>
      <vt:lpstr>Datacenter networks: network elements</vt:lpstr>
      <vt:lpstr>Datacenter networks: multipath</vt:lpstr>
      <vt:lpstr>Datacenter networks: application-layer routing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325</cp:revision>
  <cp:lastPrinted>2024-01-07T21:10:49Z</cp:lastPrinted>
  <dcterms:created xsi:type="dcterms:W3CDTF">2012-02-20T09:29:17Z</dcterms:created>
  <dcterms:modified xsi:type="dcterms:W3CDTF">2025-01-13T18:48:09Z</dcterms:modified>
</cp:coreProperties>
</file>