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67" r:id="rId5"/>
    <p:sldId id="264" r:id="rId6"/>
    <p:sldId id="265" r:id="rId7"/>
    <p:sldId id="266" r:id="rId8"/>
    <p:sldId id="258" r:id="rId9"/>
    <p:sldId id="261" r:id="rId10"/>
    <p:sldId id="262" r:id="rId11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6" y="86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446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446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BF66B58-3038-4642-BFE3-CA6AEEFECF77}" type="slidenum">
              <a:t>‹#›</a:t>
            </a:fld>
            <a:endParaRPr lang="en-GB" sz="14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0166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GB" sz="1400" kern="1200"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GB" sz="1400" kern="1200"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GB" sz="1400" kern="1200"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GB" sz="1400" kern="1200"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ED46EAA-42BC-4FE9-BEAC-9213FB0395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8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Nimbus Sans 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2ADC20-1F11-4743-A0CA-BE4347BF13A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094A5B-DE03-4149-A612-AB142605CC0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CDDABE-64B3-48D9-A6B1-1E8F284262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B58E1-9423-49AF-8D1A-1DD44FA1BA9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495AA7-C02B-4DC2-9AF2-312CDA6E213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5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9287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71A111-345D-4AC3-9EBD-57AEF79D62D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0A25D3-7E74-4F91-A175-BFCAEDBED8F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198C9D-EE72-4CC5-875E-1A194CD5480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9F2790-9969-4E93-90CC-A448143443D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EA179E-6B86-44A0-9C37-3FFD14574C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B8F110-8487-4F7C-BE0B-1172006FDDB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640" y="1769400"/>
            <a:ext cx="9068760" cy="49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640" y="688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GB" sz="1400" kern="1200"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5920" y="6888960"/>
            <a:ext cx="319392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GB" sz="1400" kern="1200"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4479" y="688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GB" sz="1400" kern="1200"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1315502-B881-445A-9F09-1543C9D7DBA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GB" sz="4400" b="0" i="0" u="none" strike="noStrike" kern="1200">
          <a:ln>
            <a:noFill/>
          </a:ln>
          <a:latin typeface="Nimbus Sans L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GB" sz="3200" b="0" i="0" u="none" strike="noStrike" kern="1200">
          <a:ln>
            <a:noFill/>
          </a:ln>
          <a:latin typeface="Nimbus Sans 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3843" y="-107007"/>
            <a:ext cx="10513168" cy="7776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t="3381" b="4596"/>
          <a:stretch/>
        </p:blipFill>
        <p:spPr>
          <a:xfrm>
            <a:off x="1700585" y="397049"/>
            <a:ext cx="6794524" cy="67687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82341" y="1784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Bitstream Vera Sans"/>
              </a:rPr>
              <a:t>www.</a:t>
            </a:r>
            <a:endParaRPr lang="en-GB" sz="2800" dirty="0">
              <a:solidFill>
                <a:schemeClr val="bg1"/>
              </a:solidFill>
              <a:latin typeface="Bitstream Vera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7037" y="702178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bg1"/>
                </a:solidFill>
                <a:latin typeface="Bitstream Vera Sans"/>
              </a:rPr>
              <a:t>.net</a:t>
            </a:r>
            <a:endParaRPr lang="en-GB" sz="2800" dirty="0">
              <a:solidFill>
                <a:schemeClr val="bg1"/>
              </a:solidFill>
              <a:latin typeface="Bitstream Vera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228240" y="1417119"/>
            <a:ext cx="10512360" cy="27963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CCCCCC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0" y="1765201"/>
            <a:ext cx="10076760" cy="203737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 dirty="0" smtClean="0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www.srcf.net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4400" b="1" i="0" u="none" strike="noStrike" kern="1200" spc="201" dirty="0" smtClean="0">
              <a:ln>
                <a:noFill/>
              </a:ln>
              <a:solidFill>
                <a:srgbClr val="DC2300"/>
              </a:solidFill>
              <a:latin typeface="Bitstream Vera Sans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 dirty="0" smtClean="0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www.facebook.com/groups/srcf1</a:t>
            </a:r>
            <a:endParaRPr lang="en-GB" sz="4400" b="1" i="0" u="none" strike="noStrike" kern="1200" spc="201" dirty="0">
              <a:ln>
                <a:noFill/>
              </a:ln>
              <a:solidFill>
                <a:srgbClr val="DC2300"/>
              </a:solidFill>
              <a:latin typeface="Bitstream Vera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440" y="4501505"/>
            <a:ext cx="10076760" cy="680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000" b="0" i="0" u="none" strike="noStrike" kern="1200" dirty="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Sign up today!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60" y="829097"/>
            <a:ext cx="10076760" cy="549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 dirty="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... and all of that </a:t>
            </a:r>
            <a:r>
              <a:rPr lang="en-GB" sz="2800" b="1" i="0" u="none" strike="noStrike" kern="1200" dirty="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completely free</a:t>
            </a:r>
            <a:r>
              <a:rPr lang="en-GB" sz="2800" b="0" i="0" u="none" strike="noStrike" kern="1200" dirty="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60" y="5442833"/>
            <a:ext cx="10077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Nimbus Sans L"/>
              </a:rPr>
              <a:t>Questions?</a:t>
            </a:r>
            <a:endParaRPr lang="en-GB" sz="4000" dirty="0">
              <a:latin typeface="Nimbus Sans L"/>
            </a:endParaRPr>
          </a:p>
          <a:p>
            <a:pPr algn="ctr"/>
            <a:r>
              <a:rPr lang="en-GB" sz="4000" dirty="0" smtClean="0">
                <a:latin typeface="Nimbus Sans L"/>
              </a:rPr>
              <a:t>committee@srcf.net</a:t>
            </a:r>
          </a:p>
          <a:p>
            <a:pPr algn="ctr"/>
            <a:r>
              <a:rPr lang="en-GB" sz="4000" dirty="0" smtClean="0">
                <a:latin typeface="Nimbus Sans L"/>
              </a:rPr>
              <a:t>irc.srcf.net   #</a:t>
            </a:r>
            <a:r>
              <a:rPr lang="en-GB" sz="4000" dirty="0" err="1" smtClean="0">
                <a:latin typeface="Nimbus Sans L"/>
              </a:rPr>
              <a:t>srcf</a:t>
            </a:r>
            <a:endParaRPr lang="en-GB" sz="4000" dirty="0">
              <a:latin typeface="Nimbus Sans 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207000" y="228600"/>
            <a:ext cx="10512360" cy="114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CCCCCC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40" y="264600"/>
            <a:ext cx="3656520" cy="74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 dirty="0" err="1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srcf</a:t>
            </a:r>
            <a:endParaRPr lang="en-GB" sz="4400" b="1" i="0" u="none" strike="noStrike" kern="1200" spc="201" dirty="0">
              <a:ln>
                <a:noFill/>
              </a:ln>
              <a:solidFill>
                <a:srgbClr val="DC2300"/>
              </a:solidFill>
              <a:latin typeface="Bitstream Vera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40" y="914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rgbClr val="00B8FF"/>
                </a:solidFill>
                <a:latin typeface="Nimbus Sans L" pitchFamily="18"/>
                <a:ea typeface="DejaVu Sans" pitchFamily="2"/>
                <a:cs typeface="DejaVu Sans" pitchFamily="2"/>
              </a:rPr>
              <a:t>student-run computing facility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9319" y="7160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www.srcf.net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-360" y="7160400"/>
            <a:ext cx="100767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7859" y="397049"/>
            <a:ext cx="100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Nimbus Sans L"/>
              </a:rPr>
              <a:t>Web hosting</a:t>
            </a:r>
            <a:endParaRPr lang="en-GB" sz="4000" dirty="0">
              <a:latin typeface="Nimbus Sans 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7" y="3673573"/>
            <a:ext cx="4977666" cy="34221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0893" y="2270998"/>
            <a:ext cx="330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Nimbus Sans L"/>
              </a:rPr>
              <a:t>Personal hosting</a:t>
            </a:r>
            <a:endParaRPr lang="en-GB" sz="3600" dirty="0">
              <a:latin typeface="Nimbus Sans 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0893" y="5149577"/>
            <a:ext cx="330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Nimbus Sans L"/>
              </a:rPr>
              <a:t>Society hosting</a:t>
            </a:r>
            <a:endParaRPr lang="en-GB" sz="3600" dirty="0">
              <a:latin typeface="Nimbus Sans 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0" y="1564433"/>
            <a:ext cx="5753125" cy="2007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207000" y="228600"/>
            <a:ext cx="10512360" cy="114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CCCCCC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40" y="264600"/>
            <a:ext cx="3656520" cy="74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 dirty="0" err="1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srcf</a:t>
            </a:r>
            <a:endParaRPr lang="en-GB" sz="4400" b="1" i="0" u="none" strike="noStrike" kern="1200" spc="201" dirty="0">
              <a:ln>
                <a:noFill/>
              </a:ln>
              <a:solidFill>
                <a:srgbClr val="DC2300"/>
              </a:solidFill>
              <a:latin typeface="Bitstream Vera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40" y="914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rgbClr val="00B8FF"/>
                </a:solidFill>
                <a:latin typeface="Nimbus Sans L" pitchFamily="18"/>
                <a:ea typeface="DejaVu Sans" pitchFamily="2"/>
                <a:cs typeface="DejaVu Sans" pitchFamily="2"/>
              </a:rPr>
              <a:t>student-run computing facility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9319" y="7160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www.srcf.net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-360" y="7160400"/>
            <a:ext cx="100767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7859" y="397049"/>
            <a:ext cx="100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Nimbus Sans L"/>
              </a:rPr>
              <a:t>Linux </a:t>
            </a:r>
            <a:r>
              <a:rPr lang="en-GB" sz="4000" dirty="0">
                <a:latin typeface="Nimbus Sans L"/>
              </a:rPr>
              <a:t>B</a:t>
            </a:r>
            <a:r>
              <a:rPr lang="en-GB" sz="4000" dirty="0" smtClean="0">
                <a:latin typeface="Nimbus Sans L"/>
              </a:rPr>
              <a:t>ox/Virtual Machines</a:t>
            </a:r>
            <a:endParaRPr lang="en-GB" sz="4000" dirty="0">
              <a:latin typeface="Nimbus Sans 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205" y="1621185"/>
            <a:ext cx="9361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Nimbus Sans L"/>
              </a:rPr>
              <a:t>Long running job?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Nimbus Sans L"/>
              </a:rPr>
              <a:t>Want to experiment?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Nimbus Sans 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Nimbus Sans L"/>
              </a:rPr>
              <a:t>SSH and SCP/SFTP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Nimbus Sans L"/>
              </a:rPr>
              <a:t>Databases 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Nimbus Sans 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Nimbus Sans L"/>
              </a:rPr>
              <a:t>Provision of VMs (</a:t>
            </a:r>
            <a:r>
              <a:rPr lang="en-GB" sz="3200" dirty="0" err="1" smtClean="0">
                <a:latin typeface="Nimbus Sans L"/>
              </a:rPr>
              <a:t>Xen</a:t>
            </a:r>
            <a:r>
              <a:rPr lang="en-GB" sz="3200" dirty="0" smtClean="0">
                <a:latin typeface="Nimbus Sans L"/>
              </a:rPr>
              <a:t>) for individual projects where justified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Nimbus Sans L"/>
            </a:endParaRPr>
          </a:p>
        </p:txBody>
      </p:sp>
    </p:spTree>
    <p:extLst>
      <p:ext uri="{BB962C8B-B14F-4D97-AF65-F5344CB8AC3E}">
        <p14:creationId xmlns:p14="http://schemas.microsoft.com/office/powerpoint/2010/main" val="38426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207000" y="228600"/>
            <a:ext cx="10512360" cy="114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CCCCCC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40" y="264600"/>
            <a:ext cx="3656520" cy="74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 dirty="0" err="1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srcf</a:t>
            </a:r>
            <a:endParaRPr lang="en-GB" sz="4400" b="1" i="0" u="none" strike="noStrike" kern="1200" spc="201" dirty="0">
              <a:ln>
                <a:noFill/>
              </a:ln>
              <a:solidFill>
                <a:srgbClr val="DC2300"/>
              </a:solidFill>
              <a:latin typeface="Bitstream Vera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40" y="914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rgbClr val="00B8FF"/>
                </a:solidFill>
                <a:latin typeface="Nimbus Sans L" pitchFamily="18"/>
                <a:ea typeface="DejaVu Sans" pitchFamily="2"/>
                <a:cs typeface="DejaVu Sans" pitchFamily="2"/>
              </a:rPr>
              <a:t>student-run computing facility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9319" y="7160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www.srcf.net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-360" y="7160400"/>
            <a:ext cx="100767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7859" y="397049"/>
            <a:ext cx="100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Nimbus Sans L"/>
              </a:rPr>
              <a:t>AJAX terminal</a:t>
            </a:r>
            <a:endParaRPr lang="en-GB" sz="4000" dirty="0">
              <a:latin typeface="Nimbus Sans 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765201"/>
            <a:ext cx="69342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207000" y="228600"/>
            <a:ext cx="10512360" cy="114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CCCCCC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40" y="264600"/>
            <a:ext cx="3656520" cy="74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 dirty="0" err="1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srcf</a:t>
            </a:r>
            <a:endParaRPr lang="en-GB" sz="4400" b="1" i="0" u="none" strike="noStrike" kern="1200" spc="201" dirty="0">
              <a:ln>
                <a:noFill/>
              </a:ln>
              <a:solidFill>
                <a:srgbClr val="DC2300"/>
              </a:solidFill>
              <a:latin typeface="Bitstream Vera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40" y="914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rgbClr val="00B8FF"/>
                </a:solidFill>
                <a:latin typeface="Nimbus Sans L" pitchFamily="18"/>
                <a:ea typeface="DejaVu Sans" pitchFamily="2"/>
                <a:cs typeface="DejaVu Sans" pitchFamily="2"/>
              </a:rPr>
              <a:t>student-run computing facility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9319" y="7160400"/>
            <a:ext cx="8227080" cy="35633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www.srcf.net/webdesktop</a:t>
            </a:r>
            <a:endParaRPr lang="en-GB" sz="1800" b="0" i="0" u="none" strike="noStrike" kern="1200" dirty="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-360" y="7160400"/>
            <a:ext cx="100767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7859" y="397049"/>
            <a:ext cx="100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Nimbus Sans L"/>
              </a:rPr>
              <a:t>Desktop service (1)</a:t>
            </a:r>
            <a:endParaRPr lang="en-GB" sz="4000" dirty="0">
              <a:latin typeface="Nimbus Sans 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57"/>
          <a:stretch/>
        </p:blipFill>
        <p:spPr>
          <a:xfrm>
            <a:off x="1594543" y="1946870"/>
            <a:ext cx="6888364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207000" y="228600"/>
            <a:ext cx="10512360" cy="114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CCCCCC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40" y="264600"/>
            <a:ext cx="3656520" cy="74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 dirty="0" err="1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srcf</a:t>
            </a:r>
            <a:endParaRPr lang="en-GB" sz="4400" b="1" i="0" u="none" strike="noStrike" kern="1200" spc="201" dirty="0">
              <a:ln>
                <a:noFill/>
              </a:ln>
              <a:solidFill>
                <a:srgbClr val="DC2300"/>
              </a:solidFill>
              <a:latin typeface="Bitstream Vera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40" y="914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rgbClr val="00B8FF"/>
                </a:solidFill>
                <a:latin typeface="Nimbus Sans L" pitchFamily="18"/>
                <a:ea typeface="DejaVu Sans" pitchFamily="2"/>
                <a:cs typeface="DejaVu Sans" pitchFamily="2"/>
              </a:rPr>
              <a:t>student-run computing facility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9319" y="7160400"/>
            <a:ext cx="8227080" cy="35633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www.srcf.net/webdesktop</a:t>
            </a:r>
            <a:endParaRPr lang="en-GB" sz="1800" b="0" i="0" u="none" strike="noStrike" kern="1200" dirty="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-360" y="7160400"/>
            <a:ext cx="100767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7859" y="397049"/>
            <a:ext cx="100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Nimbus Sans L"/>
              </a:rPr>
              <a:t>Desktop service (2)</a:t>
            </a:r>
            <a:endParaRPr lang="en-GB" sz="4000" dirty="0">
              <a:latin typeface="Nimbus Sans 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406880"/>
            <a:ext cx="9829800" cy="575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74629" y="6517729"/>
            <a:ext cx="25273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207000" y="228600"/>
            <a:ext cx="10512360" cy="114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CCCCCC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40" y="264600"/>
            <a:ext cx="3656520" cy="74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 dirty="0" err="1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srcf</a:t>
            </a:r>
            <a:endParaRPr lang="en-GB" sz="4400" b="1" i="0" u="none" strike="noStrike" kern="1200" spc="201" dirty="0">
              <a:ln>
                <a:noFill/>
              </a:ln>
              <a:solidFill>
                <a:srgbClr val="DC2300"/>
              </a:solidFill>
              <a:latin typeface="Bitstream Vera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40" y="914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rgbClr val="00B8FF"/>
                </a:solidFill>
                <a:latin typeface="Nimbus Sans L" pitchFamily="18"/>
                <a:ea typeface="DejaVu Sans" pitchFamily="2"/>
                <a:cs typeface="DejaVu Sans" pitchFamily="2"/>
              </a:rPr>
              <a:t>student-run computing facility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9319" y="7160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www.srcf.net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-360" y="7160400"/>
            <a:ext cx="100767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7859" y="397049"/>
            <a:ext cx="100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Nimbus Sans L"/>
              </a:rPr>
              <a:t>IRC server</a:t>
            </a:r>
            <a:endParaRPr lang="en-GB" sz="4000" dirty="0">
              <a:latin typeface="Nimbus Sans 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520" y="1403280"/>
            <a:ext cx="9809280" cy="5739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5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228240" y="228600"/>
            <a:ext cx="10512360" cy="114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CCCCCC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40" y="264600"/>
            <a:ext cx="3656520" cy="74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srcf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240" y="914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rgbClr val="00B8FF"/>
                </a:solidFill>
                <a:latin typeface="Nimbus Sans L" pitchFamily="18"/>
                <a:ea typeface="DejaVu Sans" pitchFamily="2"/>
                <a:cs typeface="DejaVu Sans" pitchFamily="2"/>
              </a:rPr>
              <a:t>student-run computing facility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9319" y="7160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www.srcf.net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-360" y="7160400"/>
            <a:ext cx="100767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63400" y="1600560"/>
            <a:ext cx="4113360" cy="5487839"/>
          </a:xfrm>
          <a:prstGeom prst="rect">
            <a:avLst/>
          </a:prstGeom>
          <a:noFill/>
          <a:ln w="18360">
            <a:solidFill>
              <a:srgbClr val="000000"/>
            </a:solidFill>
            <a:prstDash val="solid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1599" y="1600560"/>
            <a:ext cx="3990600" cy="5481719"/>
          </a:xfrm>
          <a:prstGeom prst="rect">
            <a:avLst/>
          </a:prstGeom>
          <a:noFill/>
          <a:ln w="18360">
            <a:solidFill>
              <a:srgbClr val="000000"/>
            </a:solidFill>
            <a:prstDash val="solid"/>
          </a:ln>
        </p:spPr>
      </p:pic>
      <p:sp>
        <p:nvSpPr>
          <p:cNvPr id="11" name="TextBox 10"/>
          <p:cNvSpPr txBox="1"/>
          <p:nvPr/>
        </p:nvSpPr>
        <p:spPr>
          <a:xfrm>
            <a:off x="-217859" y="397049"/>
            <a:ext cx="100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Nimbus Sans L"/>
              </a:rPr>
              <a:t>The technical side</a:t>
            </a:r>
            <a:endParaRPr lang="en-GB" sz="4000" dirty="0">
              <a:latin typeface="Nimbus Sans 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228240" y="228600"/>
            <a:ext cx="10512360" cy="114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0">
            <a:solidFill>
              <a:srgbClr val="CCCCCC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40" y="264600"/>
            <a:ext cx="3656520" cy="74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spc="201">
                <a:ln>
                  <a:noFill/>
                </a:ln>
                <a:solidFill>
                  <a:srgbClr val="DC2300"/>
                </a:solidFill>
                <a:latin typeface="Bitstream Vera Sans" pitchFamily="34"/>
                <a:ea typeface="DejaVu Sans" pitchFamily="2"/>
                <a:cs typeface="DejaVu Sans" pitchFamily="2"/>
              </a:rPr>
              <a:t>srcf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240" y="914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rgbClr val="00B8FF"/>
                </a:solidFill>
                <a:latin typeface="Nimbus Sans L" pitchFamily="18"/>
                <a:ea typeface="DejaVu Sans" pitchFamily="2"/>
                <a:cs typeface="DejaVu Sans" pitchFamily="2"/>
              </a:rPr>
              <a:t>student-run computing facility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9319" y="7160400"/>
            <a:ext cx="8227080" cy="373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Nimbus Sans L" pitchFamily="18"/>
                <a:ea typeface="DejaVu Sans" pitchFamily="2"/>
                <a:cs typeface="DejaVu Sans" pitchFamily="2"/>
              </a:rPr>
              <a:t>www.srcf.net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-360" y="7160400"/>
            <a:ext cx="100767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Nimbus Sans 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6295" y="2174881"/>
            <a:ext cx="4229100" cy="2830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-217859" y="397049"/>
            <a:ext cx="100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Nimbus Sans L"/>
              </a:rPr>
              <a:t>Social events</a:t>
            </a:r>
            <a:endParaRPr lang="en-GB" sz="4000" dirty="0">
              <a:latin typeface="Nimbus Sans 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240" y="5778485"/>
            <a:ext cx="956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Nimbus Sans L"/>
              </a:rPr>
              <a:t>Welcome Social: </a:t>
            </a:r>
            <a:r>
              <a:rPr lang="en-GB" sz="2800" dirty="0" smtClean="0">
                <a:latin typeface="Nimbus Sans L"/>
              </a:rPr>
              <a:t>Mon</a:t>
            </a:r>
            <a:r>
              <a:rPr lang="en-GB" sz="2800" dirty="0" smtClean="0">
                <a:latin typeface="Nimbus Sans L"/>
              </a:rPr>
              <a:t>day 20</a:t>
            </a:r>
            <a:r>
              <a:rPr lang="en-GB" sz="2800" baseline="30000" dirty="0" smtClean="0">
                <a:latin typeface="Nimbus Sans L"/>
              </a:rPr>
              <a:t>th</a:t>
            </a:r>
            <a:r>
              <a:rPr lang="en-GB" sz="2800" dirty="0" smtClean="0">
                <a:latin typeface="Nimbus Sans L"/>
              </a:rPr>
              <a:t> </a:t>
            </a:r>
            <a:r>
              <a:rPr lang="en-GB" sz="2800" dirty="0" smtClean="0">
                <a:latin typeface="Nimbus Sans L"/>
              </a:rPr>
              <a:t>October, 19.00</a:t>
            </a:r>
            <a:r>
              <a:rPr lang="en-GB" sz="2800" smtClean="0">
                <a:latin typeface="Nimbus Sans L"/>
              </a:rPr>
              <a:t>, </a:t>
            </a:r>
            <a:r>
              <a:rPr lang="en-GB" sz="2800" smtClean="0">
                <a:latin typeface="Nimbus Sans L"/>
              </a:rPr>
              <a:t>Selwyn</a:t>
            </a:r>
            <a:endParaRPr lang="en-GB" sz="2800" dirty="0">
              <a:latin typeface="Nimbus Sans 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41" y="2201174"/>
            <a:ext cx="4238650" cy="2804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128</Words>
  <Application>Microsoft Office PowerPoint</Application>
  <PresentationFormat>Custom</PresentationFormat>
  <Paragraphs>52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Malte Schwarzkopf</dc:creator>
  <cp:lastModifiedBy>Dinah Pounds</cp:lastModifiedBy>
  <cp:revision>26</cp:revision>
  <dcterms:created xsi:type="dcterms:W3CDTF">2008-10-06T16:14:41Z</dcterms:created>
  <dcterms:modified xsi:type="dcterms:W3CDTF">2014-10-08T13:36:09Z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