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3"/>
  </p:notesMasterIdLst>
  <p:sldIdLst>
    <p:sldId id="256" r:id="rId2"/>
    <p:sldId id="301" r:id="rId3"/>
    <p:sldId id="257" r:id="rId4"/>
    <p:sldId id="280" r:id="rId5"/>
    <p:sldId id="258" r:id="rId6"/>
    <p:sldId id="259" r:id="rId7"/>
    <p:sldId id="260" r:id="rId8"/>
    <p:sldId id="261" r:id="rId9"/>
    <p:sldId id="263" r:id="rId10"/>
    <p:sldId id="278" r:id="rId11"/>
    <p:sldId id="262" r:id="rId12"/>
    <p:sldId id="265" r:id="rId13"/>
    <p:sldId id="266" r:id="rId14"/>
    <p:sldId id="264" r:id="rId15"/>
    <p:sldId id="267" r:id="rId16"/>
    <p:sldId id="277" r:id="rId17"/>
    <p:sldId id="268" r:id="rId18"/>
    <p:sldId id="271" r:id="rId19"/>
    <p:sldId id="272" r:id="rId20"/>
    <p:sldId id="273" r:id="rId21"/>
    <p:sldId id="269" r:id="rId22"/>
    <p:sldId id="274" r:id="rId23"/>
    <p:sldId id="275" r:id="rId24"/>
    <p:sldId id="281" r:id="rId25"/>
    <p:sldId id="276" r:id="rId26"/>
    <p:sldId id="279" r:id="rId27"/>
    <p:sldId id="282" r:id="rId28"/>
    <p:sldId id="298" r:id="rId29"/>
    <p:sldId id="283" r:id="rId30"/>
    <p:sldId id="285" r:id="rId31"/>
    <p:sldId id="286" r:id="rId32"/>
    <p:sldId id="295" r:id="rId33"/>
    <p:sldId id="287" r:id="rId34"/>
    <p:sldId id="288" r:id="rId35"/>
    <p:sldId id="290" r:id="rId36"/>
    <p:sldId id="291" r:id="rId37"/>
    <p:sldId id="293" r:id="rId38"/>
    <p:sldId id="296" r:id="rId39"/>
    <p:sldId id="297" r:id="rId40"/>
    <p:sldId id="299" r:id="rId41"/>
    <p:sldId id="300" r:id="rId4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8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C5BB16-1DAE-4939-AC55-EDEB9DCF1310}" type="datetimeFigureOut">
              <a:rPr lang="en-GB" smtClean="0"/>
              <a:pPr/>
              <a:t>17/11/2010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9AC65F-9B5B-46A6-B435-A74F9B1DF89E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GB" dirty="0" smtClean="0"/>
              <a:t>Densely-connected mesh, but spanning tree protocol disables links</a:t>
            </a:r>
            <a:endParaRPr lang="en-US" dirty="0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E7B7AC0-0C69-4B4B-88CF-83F6A0CD6429}" type="slidenum">
              <a:rPr lang="en-GB" smtClean="0"/>
              <a:pPr>
                <a:defRPr/>
              </a:pPr>
              <a:t>12</a:t>
            </a:fld>
            <a:endParaRPr lang="en-GB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GB" dirty="0" smtClean="0"/>
              <a:t>ANIM:  data from [here] to [here]</a:t>
            </a:r>
          </a:p>
          <a:p>
            <a:r>
              <a:rPr lang="en-GB" dirty="0" smtClean="0"/>
              <a:t>Direct link, but can’t use [CLICK]</a:t>
            </a:r>
          </a:p>
          <a:p>
            <a:r>
              <a:rPr lang="en-GB" dirty="0" smtClean="0"/>
              <a:t>Packet takes long way round</a:t>
            </a:r>
            <a:endParaRPr lang="en-US" dirty="0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FE919DA-C877-4985-A443-186F4D5888D4}" type="slidenum">
              <a:rPr lang="en-GB" smtClean="0"/>
              <a:pPr>
                <a:defRPr/>
              </a:pPr>
              <a:t>13</a:t>
            </a:fld>
            <a:endParaRPr lang="en-GB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DCEB6D6-8897-4BE9-968C-30280C2CEC33}" type="slidenum">
              <a:rPr lang="en-GB" smtClean="0"/>
              <a:pPr>
                <a:defRPr/>
              </a:pPr>
              <a:t>33</a:t>
            </a:fld>
            <a:endParaRPr lang="en-GB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>
              <a:sym typeface="Wingdings" pitchFamily="2" charset="2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GB" dirty="0" smtClean="0"/>
              <a:t>Flat, manufacturer-allocated namespace </a:t>
            </a:r>
            <a:r>
              <a:rPr lang="en-GB" dirty="0" smtClean="0">
                <a:sym typeface="Wingdings" pitchFamily="2" charset="2"/>
              </a:rPr>
              <a:t> hierarchy</a:t>
            </a:r>
          </a:p>
          <a:p>
            <a:endParaRPr lang="en-GB" dirty="0" smtClean="0">
              <a:sym typeface="Wingdings" pitchFamily="2" charset="2"/>
            </a:endParaRPr>
          </a:p>
          <a:p>
            <a:r>
              <a:rPr lang="en-GB" dirty="0" smtClean="0">
                <a:sym typeface="Wingdings" pitchFamily="2" charset="2"/>
              </a:rPr>
              <a:t>Split MAC address</a:t>
            </a:r>
            <a:endParaRPr lang="en-US" dirty="0" smtClean="0"/>
          </a:p>
          <a:p>
            <a:endParaRPr lang="en-GB" dirty="0" smtClean="0"/>
          </a:p>
          <a:p>
            <a:r>
              <a:rPr lang="en-GB" dirty="0" smtClean="0"/>
              <a:t>Reiterate: switches rewrite addresses so hosts don’t have to</a:t>
            </a:r>
            <a:endParaRPr lang="en-US" dirty="0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E782445-51DD-480F-87ED-84838572F201}" type="slidenum">
              <a:rPr lang="en-GB" smtClean="0"/>
              <a:pPr>
                <a:defRPr/>
              </a:pPr>
              <a:t>34</a:t>
            </a:fld>
            <a:endParaRPr lang="en-GB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GB" smtClean="0"/>
              <a:t>ANIM:  Host transmits broadcast frame (simplicity) [CLICK]</a:t>
            </a:r>
          </a:p>
          <a:p>
            <a:r>
              <a:rPr lang="en-GB" smtClean="0"/>
              <a:t>Switch one sees non-MOOSE source address </a:t>
            </a:r>
            <a:r>
              <a:rPr lang="en-GB" smtClean="0">
                <a:sym typeface="Wingdings" pitchFamily="2" charset="2"/>
              </a:rPr>
              <a:t> [CLICK] new frame on net  rewrite</a:t>
            </a:r>
          </a:p>
          <a:p>
            <a:r>
              <a:rPr lang="en-GB" smtClean="0">
                <a:sym typeface="Wingdings" pitchFamily="2" charset="2"/>
              </a:rPr>
              <a:t>[CLICK] Packet makes its way to all destinations</a:t>
            </a:r>
            <a:endParaRPr lang="en-GB" smtClean="0"/>
          </a:p>
          <a:p>
            <a:endParaRPr 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36CDF03-6AF5-4072-A33A-EE1B3826BF06}" type="slidenum">
              <a:rPr lang="en-GB" smtClean="0"/>
              <a:pPr>
                <a:defRPr/>
              </a:pPr>
              <a:t>35</a:t>
            </a:fld>
            <a:endParaRPr lang="en-GB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GB" smtClean="0"/>
              <a:t>ANIM:  now transmit reply.  Note dest addr MOOSE. [CLICK]</a:t>
            </a:r>
          </a:p>
          <a:p>
            <a:r>
              <a:rPr lang="en-GB" smtClean="0"/>
              <a:t>As before, [CLICK] rewrite source</a:t>
            </a:r>
          </a:p>
          <a:p>
            <a:r>
              <a:rPr lang="en-GB" smtClean="0"/>
              <a:t>Now route frame using switch ID ONLY: [CLICK] each sw on path knows where sw one is</a:t>
            </a:r>
          </a:p>
          <a:p>
            <a:r>
              <a:rPr lang="en-GB" smtClean="0"/>
              <a:t>Last switch [CLICK] rewrites dest to avoid confusion</a:t>
            </a:r>
          </a:p>
          <a:p>
            <a:r>
              <a:rPr lang="en-GB" smtClean="0"/>
              <a:t>[CLICK] Deterministic address tables</a:t>
            </a:r>
            <a:endParaRPr lang="en-US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F31C20F-BC22-4AE9-AC9B-7789351E528C}" type="slidenum">
              <a:rPr lang="en-GB" smtClean="0"/>
              <a:pPr>
                <a:defRPr/>
              </a:pPr>
              <a:t>36</a:t>
            </a:fld>
            <a:endParaRPr lang="en-GB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E7B7AC0-0C69-4B4B-88CF-83F6A0CD6429}" type="slidenum">
              <a:rPr lang="en-GB" smtClean="0"/>
              <a:pPr>
                <a:defRPr/>
              </a:pPr>
              <a:t>37</a:t>
            </a:fld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380FE-AA5C-40D6-A632-0B6BD935FD34}" type="datetimeFigureOut">
              <a:rPr lang="en-GB" smtClean="0"/>
              <a:pPr/>
              <a:t>17/11/2010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B788A-6DCC-496E-8C35-D1EAF2E0E39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380FE-AA5C-40D6-A632-0B6BD935FD34}" type="datetimeFigureOut">
              <a:rPr lang="en-GB" smtClean="0"/>
              <a:pPr/>
              <a:t>17/11/2010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B788A-6DCC-496E-8C35-D1EAF2E0E39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380FE-AA5C-40D6-A632-0B6BD935FD34}" type="datetimeFigureOut">
              <a:rPr lang="en-GB" smtClean="0"/>
              <a:pPr/>
              <a:t>17/11/2010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B788A-6DCC-496E-8C35-D1EAF2E0E39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380FE-AA5C-40D6-A632-0B6BD935FD34}" type="datetimeFigureOut">
              <a:rPr lang="en-GB" smtClean="0"/>
              <a:pPr/>
              <a:t>17/11/2010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B788A-6DCC-496E-8C35-D1EAF2E0E39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380FE-AA5C-40D6-A632-0B6BD935FD34}" type="datetimeFigureOut">
              <a:rPr lang="en-GB" smtClean="0"/>
              <a:pPr/>
              <a:t>17/11/2010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B788A-6DCC-496E-8C35-D1EAF2E0E39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380FE-AA5C-40D6-A632-0B6BD935FD34}" type="datetimeFigureOut">
              <a:rPr lang="en-GB" smtClean="0"/>
              <a:pPr/>
              <a:t>17/11/2010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B788A-6DCC-496E-8C35-D1EAF2E0E39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380FE-AA5C-40D6-A632-0B6BD935FD34}" type="datetimeFigureOut">
              <a:rPr lang="en-GB" smtClean="0"/>
              <a:pPr/>
              <a:t>17/11/2010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B788A-6DCC-496E-8C35-D1EAF2E0E39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380FE-AA5C-40D6-A632-0B6BD935FD34}" type="datetimeFigureOut">
              <a:rPr lang="en-GB" smtClean="0"/>
              <a:pPr/>
              <a:t>17/11/2010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B788A-6DCC-496E-8C35-D1EAF2E0E39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380FE-AA5C-40D6-A632-0B6BD935FD34}" type="datetimeFigureOut">
              <a:rPr lang="en-GB" smtClean="0"/>
              <a:pPr/>
              <a:t>17/11/2010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B788A-6DCC-496E-8C35-D1EAF2E0E39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380FE-AA5C-40D6-A632-0B6BD935FD34}" type="datetimeFigureOut">
              <a:rPr lang="en-GB" smtClean="0"/>
              <a:pPr/>
              <a:t>17/11/2010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B788A-6DCC-496E-8C35-D1EAF2E0E39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380FE-AA5C-40D6-A632-0B6BD935FD34}" type="datetimeFigureOut">
              <a:rPr lang="en-GB" smtClean="0"/>
              <a:pPr/>
              <a:t>17/11/2010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B788A-6DCC-496E-8C35-D1EAF2E0E39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5380FE-AA5C-40D6-A632-0B6BD935FD34}" type="datetimeFigureOut">
              <a:rPr lang="en-GB" smtClean="0"/>
              <a:pPr/>
              <a:t>17/11/2010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7B788A-6DCC-496E-8C35-D1EAF2E0E39A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Data centre networking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Malcolm Scott</a:t>
            </a:r>
          </a:p>
          <a:p>
            <a:r>
              <a:rPr lang="en-GB" sz="2400" dirty="0" smtClean="0"/>
              <a:t>Malcolm.Scott@cl.cam.ac.uk</a:t>
            </a:r>
            <a:endParaRPr lang="en-GB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Ethernet and IP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Applications communicate using IP addresses (or hostnames), not MAC addresses</a:t>
            </a:r>
          </a:p>
          <a:p>
            <a:r>
              <a:rPr lang="en-GB" dirty="0" smtClean="0"/>
              <a:t>Therefore, hosts need to convert IP addresses into MAC addresses</a:t>
            </a:r>
          </a:p>
          <a:p>
            <a:r>
              <a:rPr lang="en-GB" dirty="0" smtClean="0"/>
              <a:t>ARP (Address Resolution Protocol):</a:t>
            </a:r>
          </a:p>
          <a:p>
            <a:pPr lvl="1"/>
            <a:r>
              <a:rPr lang="en-GB" dirty="0" smtClean="0"/>
              <a:t>Broadcast request (to </a:t>
            </a:r>
            <a:r>
              <a:rPr lang="en-GB" dirty="0" err="1" smtClean="0"/>
              <a:t>ff:ff:ff:ff:ff:ff</a:t>
            </a:r>
            <a:r>
              <a:rPr lang="en-GB" dirty="0" smtClean="0"/>
              <a:t>):</a:t>
            </a:r>
            <a:br>
              <a:rPr lang="en-GB" dirty="0" smtClean="0"/>
            </a:br>
            <a:r>
              <a:rPr lang="en-GB" dirty="0" smtClean="0">
                <a:solidFill>
                  <a:schemeClr val="accent5"/>
                </a:solidFill>
              </a:rPr>
              <a:t>	</a:t>
            </a:r>
            <a:r>
              <a:rPr lang="en-GB" i="1" dirty="0" smtClean="0">
                <a:solidFill>
                  <a:schemeClr val="accent5"/>
                </a:solidFill>
              </a:rPr>
              <a:t>“who has IP address 78.129.234.130?”</a:t>
            </a:r>
          </a:p>
          <a:p>
            <a:pPr lvl="1"/>
            <a:r>
              <a:rPr lang="en-GB" dirty="0" err="1" smtClean="0"/>
              <a:t>Unicast</a:t>
            </a:r>
            <a:r>
              <a:rPr lang="en-GB" dirty="0" smtClean="0"/>
              <a:t> reply (to sender of request):</a:t>
            </a:r>
            <a:br>
              <a:rPr lang="en-GB" dirty="0" smtClean="0"/>
            </a:br>
            <a:r>
              <a:rPr lang="en-GB" dirty="0" smtClean="0">
                <a:solidFill>
                  <a:schemeClr val="accent5"/>
                </a:solidFill>
              </a:rPr>
              <a:t>	</a:t>
            </a:r>
            <a:r>
              <a:rPr lang="en-GB" i="1" dirty="0" smtClean="0">
                <a:solidFill>
                  <a:schemeClr val="accent5"/>
                </a:solidFill>
              </a:rPr>
              <a:t>“78.129.234.130 is </a:t>
            </a:r>
            <a:r>
              <a:rPr lang="en-GB" i="1" dirty="0" smtClean="0">
                <a:solidFill>
                  <a:schemeClr val="accent5"/>
                </a:solidFill>
                <a:latin typeface="+mj-lt"/>
              </a:rPr>
              <a:t>00:1f:d0:ad:cb:2a”</a:t>
            </a:r>
            <a:endParaRPr lang="en-GB" i="1" dirty="0">
              <a:solidFill>
                <a:schemeClr val="accent5"/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Ethernet: assorted extra features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Virtual LANs (VLANs, 802.1q):</a:t>
            </a:r>
          </a:p>
          <a:p>
            <a:pPr lvl="1"/>
            <a:r>
              <a:rPr lang="en-GB" dirty="0" smtClean="0"/>
              <a:t>Multiple isolated networks (IP subnets) using a single Ethernet infrastructure</a:t>
            </a:r>
          </a:p>
          <a:p>
            <a:pPr lvl="1"/>
            <a:r>
              <a:rPr lang="en-GB" dirty="0" smtClean="0"/>
              <a:t>Tag frames with VLAN ID</a:t>
            </a:r>
          </a:p>
          <a:p>
            <a:pPr lvl="1"/>
            <a:r>
              <a:rPr lang="en-GB" dirty="0" smtClean="0"/>
              <a:t>Very widely used in data centres</a:t>
            </a:r>
          </a:p>
          <a:p>
            <a:r>
              <a:rPr lang="en-GB" dirty="0" smtClean="0"/>
              <a:t>Spanning tree protocol, (R)STP:</a:t>
            </a:r>
          </a:p>
          <a:p>
            <a:pPr lvl="1"/>
            <a:r>
              <a:rPr lang="en-GB" dirty="0" smtClean="0"/>
              <a:t>Switches cannot cope with loops</a:t>
            </a:r>
          </a:p>
          <a:p>
            <a:pPr lvl="2"/>
            <a:r>
              <a:rPr lang="en-GB" dirty="0" smtClean="0"/>
              <a:t>Broadcast frames would go around forever: no TTL</a:t>
            </a:r>
          </a:p>
          <a:p>
            <a:pPr lvl="1"/>
            <a:r>
              <a:rPr lang="en-GB" dirty="0" smtClean="0"/>
              <a:t>RSTP </a:t>
            </a:r>
            <a:r>
              <a:rPr lang="en-GB" u="sng" dirty="0" smtClean="0"/>
              <a:t>disables redundant links</a:t>
            </a:r>
            <a:r>
              <a:rPr lang="en-GB" dirty="0" smtClean="0"/>
              <a:t> to remove loops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Spanning tree switching illustrated</a:t>
            </a:r>
            <a:endParaRPr lang="en-US" smtClean="0"/>
          </a:p>
        </p:txBody>
      </p:sp>
      <p:sp>
        <p:nvSpPr>
          <p:cNvPr id="4" name="Flowchart: Connector 3"/>
          <p:cNvSpPr/>
          <p:nvPr/>
        </p:nvSpPr>
        <p:spPr>
          <a:xfrm>
            <a:off x="4151313" y="5608638"/>
            <a:ext cx="182562" cy="18256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/>
          </a:p>
        </p:txBody>
      </p:sp>
      <p:sp>
        <p:nvSpPr>
          <p:cNvPr id="5" name="Flowchart: Connector 4"/>
          <p:cNvSpPr/>
          <p:nvPr/>
        </p:nvSpPr>
        <p:spPr>
          <a:xfrm>
            <a:off x="5186363" y="3659188"/>
            <a:ext cx="182562" cy="18256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/>
          </a:p>
        </p:txBody>
      </p:sp>
      <p:sp>
        <p:nvSpPr>
          <p:cNvPr id="6" name="Flowchart: Connector 5"/>
          <p:cNvSpPr/>
          <p:nvPr/>
        </p:nvSpPr>
        <p:spPr>
          <a:xfrm>
            <a:off x="6626225" y="2152650"/>
            <a:ext cx="182563" cy="182563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/>
          </a:p>
        </p:txBody>
      </p:sp>
      <p:sp>
        <p:nvSpPr>
          <p:cNvPr id="7" name="Flowchart: Connector 6"/>
          <p:cNvSpPr/>
          <p:nvPr/>
        </p:nvSpPr>
        <p:spPr>
          <a:xfrm>
            <a:off x="3629025" y="2208213"/>
            <a:ext cx="182563" cy="18256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/>
          </a:p>
        </p:txBody>
      </p:sp>
      <p:sp>
        <p:nvSpPr>
          <p:cNvPr id="8" name="Flowchart: Connector 7"/>
          <p:cNvSpPr/>
          <p:nvPr/>
        </p:nvSpPr>
        <p:spPr>
          <a:xfrm>
            <a:off x="2349500" y="4248150"/>
            <a:ext cx="182563" cy="182563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/>
          </a:p>
        </p:txBody>
      </p:sp>
      <p:sp>
        <p:nvSpPr>
          <p:cNvPr id="9" name="Flowchart: Connector 8"/>
          <p:cNvSpPr/>
          <p:nvPr/>
        </p:nvSpPr>
        <p:spPr>
          <a:xfrm>
            <a:off x="1603375" y="2462213"/>
            <a:ext cx="182563" cy="18256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/>
          </a:p>
        </p:txBody>
      </p:sp>
      <p:cxnSp>
        <p:nvCxnSpPr>
          <p:cNvPr id="11" name="Straight Connector 10"/>
          <p:cNvCxnSpPr>
            <a:stCxn id="9" idx="6"/>
            <a:endCxn id="7" idx="2"/>
          </p:cNvCxnSpPr>
          <p:nvPr/>
        </p:nvCxnSpPr>
        <p:spPr>
          <a:xfrm flipV="1">
            <a:off x="1785938" y="2300288"/>
            <a:ext cx="1843087" cy="25241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7" idx="6"/>
            <a:endCxn id="6" idx="2"/>
          </p:cNvCxnSpPr>
          <p:nvPr/>
        </p:nvCxnSpPr>
        <p:spPr>
          <a:xfrm flipV="1">
            <a:off x="3811588" y="2243138"/>
            <a:ext cx="2814637" cy="5715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5" idx="7"/>
            <a:endCxn id="6" idx="3"/>
          </p:cNvCxnSpPr>
          <p:nvPr/>
        </p:nvCxnSpPr>
        <p:spPr>
          <a:xfrm rot="5400000" flipH="1" flipV="1">
            <a:off x="5308601" y="2341562"/>
            <a:ext cx="1377950" cy="131127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7" idx="5"/>
            <a:endCxn id="5" idx="1"/>
          </p:cNvCxnSpPr>
          <p:nvPr/>
        </p:nvCxnSpPr>
        <p:spPr>
          <a:xfrm rot="16200000" flipH="1">
            <a:off x="3838576" y="2312987"/>
            <a:ext cx="1320800" cy="142557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8" idx="1"/>
            <a:endCxn id="9" idx="4"/>
          </p:cNvCxnSpPr>
          <p:nvPr/>
        </p:nvCxnSpPr>
        <p:spPr>
          <a:xfrm rot="16200000" flipV="1">
            <a:off x="1220787" y="3119438"/>
            <a:ext cx="1630363" cy="68103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7" idx="3"/>
            <a:endCxn id="8" idx="7"/>
          </p:cNvCxnSpPr>
          <p:nvPr/>
        </p:nvCxnSpPr>
        <p:spPr>
          <a:xfrm rot="5400000">
            <a:off x="2125662" y="2744788"/>
            <a:ext cx="1909763" cy="115093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8" idx="6"/>
            <a:endCxn id="5" idx="2"/>
          </p:cNvCxnSpPr>
          <p:nvPr/>
        </p:nvCxnSpPr>
        <p:spPr>
          <a:xfrm flipV="1">
            <a:off x="2532063" y="3751263"/>
            <a:ext cx="2654300" cy="58896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8" idx="5"/>
            <a:endCxn id="4" idx="1"/>
          </p:cNvCxnSpPr>
          <p:nvPr/>
        </p:nvCxnSpPr>
        <p:spPr>
          <a:xfrm rot="16200000" flipH="1">
            <a:off x="2726532" y="4183856"/>
            <a:ext cx="1230312" cy="167322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stCxn id="4" idx="7"/>
            <a:endCxn id="5" idx="3"/>
          </p:cNvCxnSpPr>
          <p:nvPr/>
        </p:nvCxnSpPr>
        <p:spPr>
          <a:xfrm rot="5400000" flipH="1" flipV="1">
            <a:off x="3848895" y="4272756"/>
            <a:ext cx="1820862" cy="90487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5430838" y="3700463"/>
            <a:ext cx="130016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GB">
                <a:solidFill>
                  <a:schemeClr val="bg1"/>
                </a:solidFill>
              </a:rPr>
              <a:t>destination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717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Spanning tree switching illustrated</a:t>
            </a:r>
            <a:endParaRPr lang="en-US" smtClean="0"/>
          </a:p>
        </p:txBody>
      </p:sp>
      <p:sp>
        <p:nvSpPr>
          <p:cNvPr id="4" name="Flowchart: Connector 3"/>
          <p:cNvSpPr/>
          <p:nvPr/>
        </p:nvSpPr>
        <p:spPr>
          <a:xfrm>
            <a:off x="4151313" y="5608638"/>
            <a:ext cx="182562" cy="18256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/>
          </a:p>
        </p:txBody>
      </p:sp>
      <p:sp>
        <p:nvSpPr>
          <p:cNvPr id="5" name="Flowchart: Connector 4"/>
          <p:cNvSpPr/>
          <p:nvPr/>
        </p:nvSpPr>
        <p:spPr>
          <a:xfrm>
            <a:off x="5186363" y="3659188"/>
            <a:ext cx="182562" cy="18256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/>
          </a:p>
        </p:txBody>
      </p:sp>
      <p:sp>
        <p:nvSpPr>
          <p:cNvPr id="6" name="Flowchart: Connector 5"/>
          <p:cNvSpPr/>
          <p:nvPr/>
        </p:nvSpPr>
        <p:spPr>
          <a:xfrm>
            <a:off x="6626225" y="2152650"/>
            <a:ext cx="182563" cy="182563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/>
          </a:p>
        </p:txBody>
      </p:sp>
      <p:sp>
        <p:nvSpPr>
          <p:cNvPr id="7" name="Flowchart: Connector 6"/>
          <p:cNvSpPr/>
          <p:nvPr/>
        </p:nvSpPr>
        <p:spPr>
          <a:xfrm>
            <a:off x="3629025" y="2208213"/>
            <a:ext cx="182563" cy="18256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/>
          </a:p>
        </p:txBody>
      </p:sp>
      <p:sp>
        <p:nvSpPr>
          <p:cNvPr id="8" name="Flowchart: Connector 7"/>
          <p:cNvSpPr/>
          <p:nvPr/>
        </p:nvSpPr>
        <p:spPr>
          <a:xfrm>
            <a:off x="2349500" y="4248150"/>
            <a:ext cx="182563" cy="182563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/>
          </a:p>
        </p:txBody>
      </p:sp>
      <p:sp>
        <p:nvSpPr>
          <p:cNvPr id="9" name="Flowchart: Connector 8"/>
          <p:cNvSpPr/>
          <p:nvPr/>
        </p:nvSpPr>
        <p:spPr>
          <a:xfrm>
            <a:off x="1603375" y="2462213"/>
            <a:ext cx="182563" cy="18256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/>
          </a:p>
        </p:txBody>
      </p:sp>
      <p:cxnSp>
        <p:nvCxnSpPr>
          <p:cNvPr id="11" name="Straight Connector 10"/>
          <p:cNvCxnSpPr>
            <a:stCxn id="9" idx="6"/>
            <a:endCxn id="7" idx="2"/>
          </p:cNvCxnSpPr>
          <p:nvPr/>
        </p:nvCxnSpPr>
        <p:spPr>
          <a:xfrm flipV="1">
            <a:off x="1785938" y="2300288"/>
            <a:ext cx="1843087" cy="25241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7" idx="6"/>
            <a:endCxn id="6" idx="2"/>
          </p:cNvCxnSpPr>
          <p:nvPr/>
        </p:nvCxnSpPr>
        <p:spPr>
          <a:xfrm flipV="1">
            <a:off x="3811588" y="2243138"/>
            <a:ext cx="2814637" cy="5715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5" idx="7"/>
            <a:endCxn id="6" idx="3"/>
          </p:cNvCxnSpPr>
          <p:nvPr/>
        </p:nvCxnSpPr>
        <p:spPr>
          <a:xfrm rot="5400000" flipH="1" flipV="1">
            <a:off x="5308601" y="2341562"/>
            <a:ext cx="1377950" cy="1311275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7" idx="5"/>
            <a:endCxn id="5" idx="1"/>
          </p:cNvCxnSpPr>
          <p:nvPr/>
        </p:nvCxnSpPr>
        <p:spPr>
          <a:xfrm rot="16200000" flipH="1">
            <a:off x="3838576" y="2312987"/>
            <a:ext cx="1320800" cy="1425575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8" idx="1"/>
            <a:endCxn id="9" idx="4"/>
          </p:cNvCxnSpPr>
          <p:nvPr/>
        </p:nvCxnSpPr>
        <p:spPr>
          <a:xfrm rot="16200000" flipV="1">
            <a:off x="1220787" y="3119438"/>
            <a:ext cx="1630363" cy="68103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7" idx="3"/>
            <a:endCxn id="8" idx="7"/>
          </p:cNvCxnSpPr>
          <p:nvPr/>
        </p:nvCxnSpPr>
        <p:spPr>
          <a:xfrm rot="5400000">
            <a:off x="2125662" y="2744788"/>
            <a:ext cx="1909763" cy="1150938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V="1">
            <a:off x="2503488" y="3751263"/>
            <a:ext cx="2654300" cy="588962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8" idx="5"/>
            <a:endCxn id="4" idx="1"/>
          </p:cNvCxnSpPr>
          <p:nvPr/>
        </p:nvCxnSpPr>
        <p:spPr>
          <a:xfrm rot="16200000" flipH="1">
            <a:off x="2726532" y="4183856"/>
            <a:ext cx="1230312" cy="1673225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5400000" flipH="1" flipV="1">
            <a:off x="3821907" y="4272756"/>
            <a:ext cx="1820862" cy="904875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Flowchart: Multidocument 17"/>
          <p:cNvSpPr/>
          <p:nvPr/>
        </p:nvSpPr>
        <p:spPr>
          <a:xfrm>
            <a:off x="3911600" y="5402263"/>
            <a:ext cx="758825" cy="604837"/>
          </a:xfrm>
          <a:prstGeom prst="flowChartMultidocument">
            <a:avLst/>
          </a:prstGeom>
          <a:solidFill>
            <a:srgbClr val="0073CF">
              <a:alpha val="5019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2.96296E-6 L -0.20503 -0.20092 " pathEditMode="relative" rAng="0" ptsTypes="AA">
                                      <p:cBhvr>
                                        <p:cTn id="1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3" y="-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0504 -0.20093 L -0.28594 -0.4632 " pathEditMode="relative" rAng="0" ptsTypes="AA">
                                      <p:cBhvr>
                                        <p:cTn id="1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" y="-1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0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8559 -0.46111 L -0.06458 -0.49467 " pathEditMode="relative" rAng="0" ptsTypes="AA">
                                      <p:cBhvr>
                                        <p:cTn id="2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0" y="-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0" presetClass="path" presetSubtype="0" accel="50000" decel="5000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458 -0.49467 L 0.11042 -0.28588 " pathEditMode="relative" rAng="0" ptsTypes="AA">
                                      <p:cBhvr>
                                        <p:cTn id="2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" y="104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0" grpId="1"/>
      <p:bldP spid="18" grpId="0" animBg="1"/>
      <p:bldP spid="18" grpId="1" animBg="1"/>
      <p:bldP spid="18" grpId="2" animBg="1"/>
      <p:bldP spid="18" grpId="3" animBg="1"/>
      <p:bldP spid="18" grpId="4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data centre scenario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Virtualisation is key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Make efficient use of hardware</a:t>
            </a:r>
          </a:p>
          <a:p>
            <a:r>
              <a:rPr lang="en-GB" dirty="0" smtClean="0"/>
              <a:t>Scale apps up/down as needed</a:t>
            </a:r>
          </a:p>
          <a:p>
            <a:r>
              <a:rPr lang="en-GB" b="1" dirty="0" smtClean="0">
                <a:solidFill>
                  <a:schemeClr val="accent2"/>
                </a:solidFill>
              </a:rPr>
              <a:t>Migrate</a:t>
            </a:r>
            <a:r>
              <a:rPr lang="en-GB" dirty="0" smtClean="0"/>
              <a:t> off failing hardware</a:t>
            </a:r>
          </a:p>
          <a:p>
            <a:r>
              <a:rPr lang="en-GB" b="1" dirty="0" smtClean="0">
                <a:solidFill>
                  <a:schemeClr val="accent2"/>
                </a:solidFill>
              </a:rPr>
              <a:t>Migrate</a:t>
            </a:r>
            <a:r>
              <a:rPr lang="en-GB" dirty="0" smtClean="0"/>
              <a:t> onto new hardware</a:t>
            </a:r>
          </a:p>
          <a:p>
            <a:pPr lvl="1"/>
            <a:r>
              <a:rPr lang="en-GB" dirty="0" smtClean="0"/>
              <a:t>All without interrupting the VM (much)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Virtual machine migration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VM memory image transferred between physical servers</a:t>
            </a:r>
          </a:p>
          <a:p>
            <a:r>
              <a:rPr lang="en-GB" dirty="0" smtClean="0"/>
              <a:t>Apps keep running; connections stay open</a:t>
            </a:r>
          </a:p>
          <a:p>
            <a:pPr lvl="1"/>
            <a:r>
              <a:rPr lang="en-GB" dirty="0" smtClean="0">
                <a:solidFill>
                  <a:schemeClr val="accent2"/>
                </a:solidFill>
              </a:rPr>
              <a:t>Must not change IP address</a:t>
            </a:r>
          </a:p>
          <a:p>
            <a:pPr lvl="1"/>
            <a:r>
              <a:rPr lang="en-GB" dirty="0" smtClean="0">
                <a:solidFill>
                  <a:schemeClr val="accent2"/>
                </a:solidFill>
              </a:rPr>
              <a:t>Therefore, can only migrate within subnet</a:t>
            </a:r>
          </a:p>
          <a:p>
            <a:r>
              <a:rPr lang="en-GB" dirty="0" smtClean="0"/>
              <a:t>Ideally, allow any VM to run on any server</a:t>
            </a:r>
          </a:p>
          <a:p>
            <a:pPr lvl="1"/>
            <a:r>
              <a:rPr lang="en-GB" dirty="0" smtClean="0">
                <a:solidFill>
                  <a:schemeClr val="accent1"/>
                </a:solidFill>
              </a:rPr>
              <a:t>So entire data centre (or multiple data centres!) must be one Ethernet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scale of the problem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Microsoft: 100,000 </a:t>
            </a:r>
            <a:r>
              <a:rPr lang="en-GB" b="1" dirty="0" smtClean="0"/>
              <a:t>physical</a:t>
            </a:r>
            <a:r>
              <a:rPr lang="en-GB" dirty="0" smtClean="0"/>
              <a:t> servers</a:t>
            </a:r>
          </a:p>
          <a:p>
            <a:r>
              <a:rPr lang="en-GB" dirty="0" smtClean="0"/>
              <a:t>...And then virtualisation: tens of virtual machines per server</a:t>
            </a:r>
          </a:p>
          <a:p>
            <a:r>
              <a:rPr lang="en-GB" dirty="0" smtClean="0"/>
              <a:t>...All on one Ethernet</a:t>
            </a:r>
          </a:p>
          <a:p>
            <a:pPr lvl="1"/>
            <a:r>
              <a:rPr lang="en-GB" dirty="0" smtClean="0"/>
              <a:t>Servers contain virtual switches to link VMs together and to the data centre LAN</a:t>
            </a:r>
          </a:p>
          <a:p>
            <a:r>
              <a:rPr lang="en-GB" dirty="0" smtClean="0"/>
              <a:t>Segregate traffic using VLANs</a:t>
            </a:r>
          </a:p>
          <a:p>
            <a:pPr lvl="1"/>
            <a:r>
              <a:rPr lang="en-GB" dirty="0" smtClean="0"/>
              <a:t>But every VLAN must reach every physical server</a:t>
            </a:r>
          </a:p>
          <a:p>
            <a:pPr lvl="1"/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Data centre topology: rack</a:t>
            </a:r>
            <a:endParaRPr lang="en-GB" dirty="0"/>
          </a:p>
        </p:txBody>
      </p:sp>
      <p:pic>
        <p:nvPicPr>
          <p:cNvPr id="4" name="Content Placeholder 3" descr="865724585_13f1e827f4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874764" y="1600200"/>
            <a:ext cx="3394472" cy="4525963"/>
          </a:xfrm>
        </p:spPr>
      </p:pic>
      <p:sp>
        <p:nvSpPr>
          <p:cNvPr id="5" name="Left Brace 4"/>
          <p:cNvSpPr/>
          <p:nvPr/>
        </p:nvSpPr>
        <p:spPr>
          <a:xfrm>
            <a:off x="2555776" y="2132856"/>
            <a:ext cx="216024" cy="3312368"/>
          </a:xfrm>
          <a:prstGeom prst="leftBrace">
            <a:avLst>
              <a:gd name="adj1" fmla="val 46546"/>
              <a:gd name="adj2" fmla="val 49425"/>
            </a:avLst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755576" y="3429000"/>
            <a:ext cx="180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3200" dirty="0" smtClean="0"/>
              <a:t>Servers</a:t>
            </a:r>
            <a:endParaRPr lang="en-GB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6516216" y="5085184"/>
            <a:ext cx="244827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“Top” of rack (</a:t>
            </a:r>
            <a:r>
              <a:rPr lang="en-GB" sz="3200" dirty="0" err="1" smtClean="0"/>
              <a:t>ToR</a:t>
            </a:r>
            <a:r>
              <a:rPr lang="en-GB" sz="3200" dirty="0" smtClean="0"/>
              <a:t>) switch</a:t>
            </a:r>
            <a:endParaRPr lang="en-GB" sz="3200" dirty="0"/>
          </a:p>
        </p:txBody>
      </p:sp>
      <p:cxnSp>
        <p:nvCxnSpPr>
          <p:cNvPr id="9" name="Straight Arrow Connector 8"/>
          <p:cNvCxnSpPr/>
          <p:nvPr/>
        </p:nvCxnSpPr>
        <p:spPr>
          <a:xfrm rot="10800000">
            <a:off x="5220072" y="5661248"/>
            <a:ext cx="1296144" cy="1588"/>
          </a:xfrm>
          <a:prstGeom prst="straightConnector1">
            <a:avLst/>
          </a:prstGeom>
          <a:ln w="5715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Data centre entropy</a:t>
            </a:r>
            <a:endParaRPr lang="en-GB" dirty="0"/>
          </a:p>
        </p:txBody>
      </p:sp>
      <p:pic>
        <p:nvPicPr>
          <p:cNvPr id="5" name="Content Placeholder 4" descr="cabling-nightmare-full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331640" y="1704603"/>
            <a:ext cx="6480720" cy="431715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Who am I?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Malcolm Scott</a:t>
            </a:r>
          </a:p>
          <a:p>
            <a:pPr lvl="1"/>
            <a:r>
              <a:rPr lang="en-GB" dirty="0" smtClean="0"/>
              <a:t>1</a:t>
            </a:r>
            <a:r>
              <a:rPr lang="en-GB" baseline="30000" dirty="0" smtClean="0"/>
              <a:t>st</a:t>
            </a:r>
            <a:r>
              <a:rPr lang="en-GB" dirty="0" smtClean="0"/>
              <a:t> year PhD student supervised by Jon </a:t>
            </a:r>
            <a:r>
              <a:rPr lang="en-GB" dirty="0" err="1" smtClean="0"/>
              <a:t>Crowcroft</a:t>
            </a:r>
            <a:endParaRPr lang="en-GB" dirty="0" smtClean="0"/>
          </a:p>
          <a:p>
            <a:pPr lvl="1"/>
            <a:r>
              <a:rPr lang="en-GB" dirty="0" smtClean="0"/>
              <a:t>Researching:</a:t>
            </a:r>
          </a:p>
          <a:p>
            <a:pPr lvl="2"/>
            <a:r>
              <a:rPr lang="en-GB" dirty="0" smtClean="0"/>
              <a:t>Large-scale layer-2 networking</a:t>
            </a:r>
          </a:p>
          <a:p>
            <a:pPr lvl="2"/>
            <a:r>
              <a:rPr lang="en-GB" dirty="0" smtClean="0"/>
              <a:t>Intelligent energy-aware networks</a:t>
            </a:r>
          </a:p>
          <a:p>
            <a:pPr lvl="1"/>
            <a:r>
              <a:rPr lang="en-GB" dirty="0" smtClean="0"/>
              <a:t>Started this work as a Research Assistant</a:t>
            </a:r>
          </a:p>
          <a:p>
            <a:pPr lvl="2"/>
            <a:r>
              <a:rPr lang="en-GB" dirty="0" smtClean="0"/>
              <a:t>Also working for Jon </a:t>
            </a:r>
            <a:r>
              <a:rPr lang="en-GB" dirty="0" err="1" smtClean="0"/>
              <a:t>Crowcroft</a:t>
            </a:r>
            <a:endParaRPr lang="en-GB" dirty="0" smtClean="0"/>
          </a:p>
          <a:p>
            <a:pPr lvl="1"/>
            <a:r>
              <a:rPr lang="en-GB" dirty="0" smtClean="0"/>
              <a:t>Working with Internet Engineering Task Force (IETF) to produce industry standard protocol specifications for large data centre networks</a:t>
            </a:r>
            <a:endParaRPr lang="en-GB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Data centre entropy</a:t>
            </a:r>
            <a:endParaRPr lang="en-GB" dirty="0"/>
          </a:p>
        </p:txBody>
      </p:sp>
      <p:pic>
        <p:nvPicPr>
          <p:cNvPr id="4" name="Content Placeholder 3" descr="2180039413_f54b142ff4_o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502503" y="1561059"/>
            <a:ext cx="6138994" cy="460424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Data centre topology: row</a:t>
            </a:r>
            <a:endParaRPr lang="en-GB" dirty="0"/>
          </a:p>
        </p:txBody>
      </p:sp>
      <p:pic>
        <p:nvPicPr>
          <p:cNvPr id="7" name="Content Placeholder 6" descr="data-centr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77527" y="1600200"/>
            <a:ext cx="6788945" cy="4525963"/>
          </a:xfrm>
        </p:spPr>
      </p:pic>
      <p:sp>
        <p:nvSpPr>
          <p:cNvPr id="12" name="TextBox 11"/>
          <p:cNvSpPr txBox="1"/>
          <p:nvPr/>
        </p:nvSpPr>
        <p:spPr>
          <a:xfrm>
            <a:off x="2843808" y="2060848"/>
            <a:ext cx="20162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err="1" smtClean="0"/>
              <a:t>ToR</a:t>
            </a:r>
            <a:r>
              <a:rPr lang="en-GB" sz="2400" b="1" dirty="0" smtClean="0"/>
              <a:t> switches</a:t>
            </a:r>
            <a:endParaRPr lang="en-GB" sz="2400" b="1" dirty="0"/>
          </a:p>
        </p:txBody>
      </p:sp>
      <p:cxnSp>
        <p:nvCxnSpPr>
          <p:cNvPr id="14" name="Straight Arrow Connector 13"/>
          <p:cNvCxnSpPr/>
          <p:nvPr/>
        </p:nvCxnSpPr>
        <p:spPr>
          <a:xfrm rot="5400000">
            <a:off x="5796930" y="2564110"/>
            <a:ext cx="432048" cy="1588"/>
          </a:xfrm>
          <a:prstGeom prst="straightConnector1">
            <a:avLst/>
          </a:prstGeom>
          <a:ln w="5715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5400000">
            <a:off x="5292874" y="2636118"/>
            <a:ext cx="432048" cy="1588"/>
          </a:xfrm>
          <a:prstGeom prst="straightConnector1">
            <a:avLst/>
          </a:prstGeom>
          <a:ln w="5715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5400000">
            <a:off x="4716810" y="2708126"/>
            <a:ext cx="432048" cy="1588"/>
          </a:xfrm>
          <a:prstGeom prst="straightConnector1">
            <a:avLst/>
          </a:prstGeom>
          <a:ln w="5715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5400000">
            <a:off x="4212754" y="2708126"/>
            <a:ext cx="432048" cy="1588"/>
          </a:xfrm>
          <a:prstGeom prst="straightConnector1">
            <a:avLst/>
          </a:prstGeom>
          <a:ln w="5715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5400000">
            <a:off x="3780706" y="2780134"/>
            <a:ext cx="432048" cy="1588"/>
          </a:xfrm>
          <a:prstGeom prst="straightConnector1">
            <a:avLst/>
          </a:prstGeom>
          <a:ln w="5715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5400000">
            <a:off x="3348658" y="2780134"/>
            <a:ext cx="432048" cy="1588"/>
          </a:xfrm>
          <a:prstGeom prst="straightConnector1">
            <a:avLst/>
          </a:prstGeom>
          <a:ln w="5715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rot="5400000">
            <a:off x="2988618" y="2780134"/>
            <a:ext cx="432048" cy="1588"/>
          </a:xfrm>
          <a:prstGeom prst="straightConnector1">
            <a:avLst/>
          </a:prstGeom>
          <a:ln w="5715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5400000">
            <a:off x="2628578" y="2852142"/>
            <a:ext cx="432048" cy="1588"/>
          </a:xfrm>
          <a:prstGeom prst="straightConnector1">
            <a:avLst/>
          </a:prstGeom>
          <a:ln w="5715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5400000">
            <a:off x="2340546" y="2852142"/>
            <a:ext cx="432048" cy="1588"/>
          </a:xfrm>
          <a:prstGeom prst="straightConnector1">
            <a:avLst/>
          </a:prstGeom>
          <a:ln w="5715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5400000">
            <a:off x="2052514" y="2924150"/>
            <a:ext cx="432048" cy="1588"/>
          </a:xfrm>
          <a:prstGeom prst="straightConnector1">
            <a:avLst/>
          </a:prstGeom>
          <a:ln w="5715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rot="5400000">
            <a:off x="1764482" y="2924150"/>
            <a:ext cx="432048" cy="1588"/>
          </a:xfrm>
          <a:prstGeom prst="straightConnector1">
            <a:avLst/>
          </a:prstGeom>
          <a:ln w="5715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1259632" y="4653136"/>
            <a:ext cx="20882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End-of-Row (</a:t>
            </a:r>
            <a:r>
              <a:rPr lang="en-GB" sz="2400" b="1" dirty="0" err="1" smtClean="0"/>
              <a:t>EoR</a:t>
            </a:r>
            <a:r>
              <a:rPr lang="en-GB" sz="2400" b="1" dirty="0" smtClean="0"/>
              <a:t>) switch</a:t>
            </a:r>
            <a:endParaRPr lang="en-GB" sz="2400" b="1" dirty="0"/>
          </a:p>
        </p:txBody>
      </p:sp>
      <p:cxnSp>
        <p:nvCxnSpPr>
          <p:cNvPr id="27" name="Curved Connector 26"/>
          <p:cNvCxnSpPr>
            <a:stCxn id="25" idx="1"/>
          </p:cNvCxnSpPr>
          <p:nvPr/>
        </p:nvCxnSpPr>
        <p:spPr>
          <a:xfrm rot="10800000" flipH="1">
            <a:off x="1259632" y="4437113"/>
            <a:ext cx="648072" cy="631523"/>
          </a:xfrm>
          <a:prstGeom prst="curvedConnector3">
            <a:avLst>
              <a:gd name="adj1" fmla="val -35274"/>
            </a:avLst>
          </a:prstGeom>
          <a:ln w="5715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Freeform 37"/>
          <p:cNvSpPr/>
          <p:nvPr/>
        </p:nvSpPr>
        <p:spPr>
          <a:xfrm>
            <a:off x="1907704" y="3212976"/>
            <a:ext cx="648072" cy="1170618"/>
          </a:xfrm>
          <a:custGeom>
            <a:avLst/>
            <a:gdLst>
              <a:gd name="connsiteX0" fmla="*/ 81379 w 1750380"/>
              <a:gd name="connsiteY0" fmla="*/ 1800688 h 1800688"/>
              <a:gd name="connsiteX1" fmla="*/ 99134 w 1750380"/>
              <a:gd name="connsiteY1" fmla="*/ 540058 h 1800688"/>
              <a:gd name="connsiteX2" fmla="*/ 196788 w 1750380"/>
              <a:gd name="connsiteY2" fmla="*/ 87297 h 1800688"/>
              <a:gd name="connsiteX3" fmla="*/ 1279864 w 1750380"/>
              <a:gd name="connsiteY3" fmla="*/ 16276 h 1800688"/>
              <a:gd name="connsiteX4" fmla="*/ 1750380 w 1750380"/>
              <a:gd name="connsiteY4" fmla="*/ 158319 h 1800688"/>
              <a:gd name="connsiteX0" fmla="*/ 28689 w 1697690"/>
              <a:gd name="connsiteY0" fmla="*/ 1815977 h 1815977"/>
              <a:gd name="connsiteX1" fmla="*/ 46444 w 1697690"/>
              <a:gd name="connsiteY1" fmla="*/ 555347 h 1815977"/>
              <a:gd name="connsiteX2" fmla="*/ 307350 w 1697690"/>
              <a:gd name="connsiteY2" fmla="*/ 87297 h 1815977"/>
              <a:gd name="connsiteX3" fmla="*/ 1227174 w 1697690"/>
              <a:gd name="connsiteY3" fmla="*/ 31565 h 1815977"/>
              <a:gd name="connsiteX4" fmla="*/ 1697690 w 1697690"/>
              <a:gd name="connsiteY4" fmla="*/ 173608 h 1815977"/>
              <a:gd name="connsiteX0" fmla="*/ 28689 w 1227174"/>
              <a:gd name="connsiteY0" fmla="*/ 1815977 h 1815977"/>
              <a:gd name="connsiteX1" fmla="*/ 46444 w 1227174"/>
              <a:gd name="connsiteY1" fmla="*/ 555347 h 1815977"/>
              <a:gd name="connsiteX2" fmla="*/ 307350 w 1227174"/>
              <a:gd name="connsiteY2" fmla="*/ 87297 h 1815977"/>
              <a:gd name="connsiteX3" fmla="*/ 1227174 w 1227174"/>
              <a:gd name="connsiteY3" fmla="*/ 31565 h 1815977"/>
              <a:gd name="connsiteX0" fmla="*/ 28689 w 1747510"/>
              <a:gd name="connsiteY0" fmla="*/ 1818690 h 1818690"/>
              <a:gd name="connsiteX1" fmla="*/ 46444 w 1747510"/>
              <a:gd name="connsiteY1" fmla="*/ 558060 h 1818690"/>
              <a:gd name="connsiteX2" fmla="*/ 307350 w 1747510"/>
              <a:gd name="connsiteY2" fmla="*/ 90010 h 1818690"/>
              <a:gd name="connsiteX3" fmla="*/ 1747510 w 1747510"/>
              <a:gd name="connsiteY3" fmla="*/ 18003 h 18186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47510" h="1818690">
                <a:moveTo>
                  <a:pt x="28689" y="1818690"/>
                </a:moveTo>
                <a:cubicBezTo>
                  <a:pt x="27949" y="1331157"/>
                  <a:pt x="0" y="846173"/>
                  <a:pt x="46444" y="558060"/>
                </a:cubicBezTo>
                <a:cubicBezTo>
                  <a:pt x="92888" y="269947"/>
                  <a:pt x="23839" y="180020"/>
                  <a:pt x="307350" y="90010"/>
                </a:cubicBezTo>
                <a:cubicBezTo>
                  <a:pt x="590861" y="0"/>
                  <a:pt x="1515787" y="3618"/>
                  <a:pt x="1747510" y="18003"/>
                </a:cubicBezTo>
              </a:path>
            </a:pathLst>
          </a:custGeom>
          <a:ln w="38100"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Freeform 38"/>
          <p:cNvSpPr/>
          <p:nvPr/>
        </p:nvSpPr>
        <p:spPr>
          <a:xfrm>
            <a:off x="1979712" y="3140968"/>
            <a:ext cx="1368152" cy="1242626"/>
          </a:xfrm>
          <a:custGeom>
            <a:avLst/>
            <a:gdLst>
              <a:gd name="connsiteX0" fmla="*/ 81379 w 1750380"/>
              <a:gd name="connsiteY0" fmla="*/ 1800688 h 1800688"/>
              <a:gd name="connsiteX1" fmla="*/ 99134 w 1750380"/>
              <a:gd name="connsiteY1" fmla="*/ 540058 h 1800688"/>
              <a:gd name="connsiteX2" fmla="*/ 196788 w 1750380"/>
              <a:gd name="connsiteY2" fmla="*/ 87297 h 1800688"/>
              <a:gd name="connsiteX3" fmla="*/ 1279864 w 1750380"/>
              <a:gd name="connsiteY3" fmla="*/ 16276 h 1800688"/>
              <a:gd name="connsiteX4" fmla="*/ 1750380 w 1750380"/>
              <a:gd name="connsiteY4" fmla="*/ 158319 h 1800688"/>
              <a:gd name="connsiteX0" fmla="*/ 28689 w 1697690"/>
              <a:gd name="connsiteY0" fmla="*/ 1815977 h 1815977"/>
              <a:gd name="connsiteX1" fmla="*/ 46444 w 1697690"/>
              <a:gd name="connsiteY1" fmla="*/ 555347 h 1815977"/>
              <a:gd name="connsiteX2" fmla="*/ 307350 w 1697690"/>
              <a:gd name="connsiteY2" fmla="*/ 87297 h 1815977"/>
              <a:gd name="connsiteX3" fmla="*/ 1227174 w 1697690"/>
              <a:gd name="connsiteY3" fmla="*/ 31565 h 1815977"/>
              <a:gd name="connsiteX4" fmla="*/ 1697690 w 1697690"/>
              <a:gd name="connsiteY4" fmla="*/ 173608 h 1815977"/>
              <a:gd name="connsiteX0" fmla="*/ 28689 w 1227174"/>
              <a:gd name="connsiteY0" fmla="*/ 1815977 h 1815977"/>
              <a:gd name="connsiteX1" fmla="*/ 46444 w 1227174"/>
              <a:gd name="connsiteY1" fmla="*/ 555347 h 1815977"/>
              <a:gd name="connsiteX2" fmla="*/ 307350 w 1227174"/>
              <a:gd name="connsiteY2" fmla="*/ 87297 h 1815977"/>
              <a:gd name="connsiteX3" fmla="*/ 1227174 w 1227174"/>
              <a:gd name="connsiteY3" fmla="*/ 31565 h 1815977"/>
              <a:gd name="connsiteX0" fmla="*/ 28689 w 1747510"/>
              <a:gd name="connsiteY0" fmla="*/ 1818690 h 1818690"/>
              <a:gd name="connsiteX1" fmla="*/ 46444 w 1747510"/>
              <a:gd name="connsiteY1" fmla="*/ 558060 h 1818690"/>
              <a:gd name="connsiteX2" fmla="*/ 307350 w 1747510"/>
              <a:gd name="connsiteY2" fmla="*/ 90010 h 1818690"/>
              <a:gd name="connsiteX3" fmla="*/ 1747510 w 1747510"/>
              <a:gd name="connsiteY3" fmla="*/ 18003 h 18186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47510" h="1818690">
                <a:moveTo>
                  <a:pt x="28689" y="1818690"/>
                </a:moveTo>
                <a:cubicBezTo>
                  <a:pt x="27949" y="1331157"/>
                  <a:pt x="0" y="846173"/>
                  <a:pt x="46444" y="558060"/>
                </a:cubicBezTo>
                <a:cubicBezTo>
                  <a:pt x="92888" y="269947"/>
                  <a:pt x="23839" y="180020"/>
                  <a:pt x="307350" y="90010"/>
                </a:cubicBezTo>
                <a:cubicBezTo>
                  <a:pt x="590861" y="0"/>
                  <a:pt x="1515787" y="3618"/>
                  <a:pt x="1747510" y="18003"/>
                </a:cubicBezTo>
              </a:path>
            </a:pathLst>
          </a:custGeom>
          <a:ln w="38100"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Freeform 39"/>
          <p:cNvSpPr/>
          <p:nvPr/>
        </p:nvSpPr>
        <p:spPr>
          <a:xfrm>
            <a:off x="2051720" y="3212976"/>
            <a:ext cx="648072" cy="1170618"/>
          </a:xfrm>
          <a:custGeom>
            <a:avLst/>
            <a:gdLst>
              <a:gd name="connsiteX0" fmla="*/ 81379 w 1750380"/>
              <a:gd name="connsiteY0" fmla="*/ 1800688 h 1800688"/>
              <a:gd name="connsiteX1" fmla="*/ 99134 w 1750380"/>
              <a:gd name="connsiteY1" fmla="*/ 540058 h 1800688"/>
              <a:gd name="connsiteX2" fmla="*/ 196788 w 1750380"/>
              <a:gd name="connsiteY2" fmla="*/ 87297 h 1800688"/>
              <a:gd name="connsiteX3" fmla="*/ 1279864 w 1750380"/>
              <a:gd name="connsiteY3" fmla="*/ 16276 h 1800688"/>
              <a:gd name="connsiteX4" fmla="*/ 1750380 w 1750380"/>
              <a:gd name="connsiteY4" fmla="*/ 158319 h 1800688"/>
              <a:gd name="connsiteX0" fmla="*/ 28689 w 1697690"/>
              <a:gd name="connsiteY0" fmla="*/ 1815977 h 1815977"/>
              <a:gd name="connsiteX1" fmla="*/ 46444 w 1697690"/>
              <a:gd name="connsiteY1" fmla="*/ 555347 h 1815977"/>
              <a:gd name="connsiteX2" fmla="*/ 307350 w 1697690"/>
              <a:gd name="connsiteY2" fmla="*/ 87297 h 1815977"/>
              <a:gd name="connsiteX3" fmla="*/ 1227174 w 1697690"/>
              <a:gd name="connsiteY3" fmla="*/ 31565 h 1815977"/>
              <a:gd name="connsiteX4" fmla="*/ 1697690 w 1697690"/>
              <a:gd name="connsiteY4" fmla="*/ 173608 h 1815977"/>
              <a:gd name="connsiteX0" fmla="*/ 28689 w 1227174"/>
              <a:gd name="connsiteY0" fmla="*/ 1815977 h 1815977"/>
              <a:gd name="connsiteX1" fmla="*/ 46444 w 1227174"/>
              <a:gd name="connsiteY1" fmla="*/ 555347 h 1815977"/>
              <a:gd name="connsiteX2" fmla="*/ 307350 w 1227174"/>
              <a:gd name="connsiteY2" fmla="*/ 87297 h 1815977"/>
              <a:gd name="connsiteX3" fmla="*/ 1227174 w 1227174"/>
              <a:gd name="connsiteY3" fmla="*/ 31565 h 1815977"/>
              <a:gd name="connsiteX0" fmla="*/ 28689 w 1747510"/>
              <a:gd name="connsiteY0" fmla="*/ 1818690 h 1818690"/>
              <a:gd name="connsiteX1" fmla="*/ 46444 w 1747510"/>
              <a:gd name="connsiteY1" fmla="*/ 558060 h 1818690"/>
              <a:gd name="connsiteX2" fmla="*/ 307350 w 1747510"/>
              <a:gd name="connsiteY2" fmla="*/ 90010 h 1818690"/>
              <a:gd name="connsiteX3" fmla="*/ 1747510 w 1747510"/>
              <a:gd name="connsiteY3" fmla="*/ 18003 h 18186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47510" h="1818690">
                <a:moveTo>
                  <a:pt x="28689" y="1818690"/>
                </a:moveTo>
                <a:cubicBezTo>
                  <a:pt x="27949" y="1331157"/>
                  <a:pt x="0" y="846173"/>
                  <a:pt x="46444" y="558060"/>
                </a:cubicBezTo>
                <a:cubicBezTo>
                  <a:pt x="92888" y="269947"/>
                  <a:pt x="23839" y="180020"/>
                  <a:pt x="307350" y="90010"/>
                </a:cubicBezTo>
                <a:cubicBezTo>
                  <a:pt x="590861" y="0"/>
                  <a:pt x="1515787" y="3618"/>
                  <a:pt x="1747510" y="18003"/>
                </a:cubicBezTo>
              </a:path>
            </a:pathLst>
          </a:custGeom>
          <a:ln w="38100"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Freeform 40"/>
          <p:cNvSpPr/>
          <p:nvPr/>
        </p:nvSpPr>
        <p:spPr>
          <a:xfrm>
            <a:off x="2123728" y="3068960"/>
            <a:ext cx="1944216" cy="1314634"/>
          </a:xfrm>
          <a:custGeom>
            <a:avLst/>
            <a:gdLst>
              <a:gd name="connsiteX0" fmla="*/ 81379 w 1750380"/>
              <a:gd name="connsiteY0" fmla="*/ 1800688 h 1800688"/>
              <a:gd name="connsiteX1" fmla="*/ 99134 w 1750380"/>
              <a:gd name="connsiteY1" fmla="*/ 540058 h 1800688"/>
              <a:gd name="connsiteX2" fmla="*/ 196788 w 1750380"/>
              <a:gd name="connsiteY2" fmla="*/ 87297 h 1800688"/>
              <a:gd name="connsiteX3" fmla="*/ 1279864 w 1750380"/>
              <a:gd name="connsiteY3" fmla="*/ 16276 h 1800688"/>
              <a:gd name="connsiteX4" fmla="*/ 1750380 w 1750380"/>
              <a:gd name="connsiteY4" fmla="*/ 158319 h 1800688"/>
              <a:gd name="connsiteX0" fmla="*/ 28689 w 1697690"/>
              <a:gd name="connsiteY0" fmla="*/ 1815977 h 1815977"/>
              <a:gd name="connsiteX1" fmla="*/ 46444 w 1697690"/>
              <a:gd name="connsiteY1" fmla="*/ 555347 h 1815977"/>
              <a:gd name="connsiteX2" fmla="*/ 307350 w 1697690"/>
              <a:gd name="connsiteY2" fmla="*/ 87297 h 1815977"/>
              <a:gd name="connsiteX3" fmla="*/ 1227174 w 1697690"/>
              <a:gd name="connsiteY3" fmla="*/ 31565 h 1815977"/>
              <a:gd name="connsiteX4" fmla="*/ 1697690 w 1697690"/>
              <a:gd name="connsiteY4" fmla="*/ 173608 h 1815977"/>
              <a:gd name="connsiteX0" fmla="*/ 28689 w 1227174"/>
              <a:gd name="connsiteY0" fmla="*/ 1815977 h 1815977"/>
              <a:gd name="connsiteX1" fmla="*/ 46444 w 1227174"/>
              <a:gd name="connsiteY1" fmla="*/ 555347 h 1815977"/>
              <a:gd name="connsiteX2" fmla="*/ 307350 w 1227174"/>
              <a:gd name="connsiteY2" fmla="*/ 87297 h 1815977"/>
              <a:gd name="connsiteX3" fmla="*/ 1227174 w 1227174"/>
              <a:gd name="connsiteY3" fmla="*/ 31565 h 1815977"/>
              <a:gd name="connsiteX0" fmla="*/ 28689 w 1747510"/>
              <a:gd name="connsiteY0" fmla="*/ 1818690 h 1818690"/>
              <a:gd name="connsiteX1" fmla="*/ 46444 w 1747510"/>
              <a:gd name="connsiteY1" fmla="*/ 558060 h 1818690"/>
              <a:gd name="connsiteX2" fmla="*/ 307350 w 1747510"/>
              <a:gd name="connsiteY2" fmla="*/ 90010 h 1818690"/>
              <a:gd name="connsiteX3" fmla="*/ 1747510 w 1747510"/>
              <a:gd name="connsiteY3" fmla="*/ 18003 h 18186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47510" h="1818690">
                <a:moveTo>
                  <a:pt x="28689" y="1818690"/>
                </a:moveTo>
                <a:cubicBezTo>
                  <a:pt x="27949" y="1331157"/>
                  <a:pt x="0" y="846173"/>
                  <a:pt x="46444" y="558060"/>
                </a:cubicBezTo>
                <a:cubicBezTo>
                  <a:pt x="92888" y="269947"/>
                  <a:pt x="23839" y="180020"/>
                  <a:pt x="307350" y="90010"/>
                </a:cubicBezTo>
                <a:cubicBezTo>
                  <a:pt x="590861" y="0"/>
                  <a:pt x="1515787" y="3618"/>
                  <a:pt x="1747510" y="18003"/>
                </a:cubicBezTo>
              </a:path>
            </a:pathLst>
          </a:custGeom>
          <a:ln w="38100"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Freeform 41"/>
          <p:cNvSpPr/>
          <p:nvPr/>
        </p:nvSpPr>
        <p:spPr>
          <a:xfrm>
            <a:off x="2195736" y="2996952"/>
            <a:ext cx="2304256" cy="1386642"/>
          </a:xfrm>
          <a:custGeom>
            <a:avLst/>
            <a:gdLst>
              <a:gd name="connsiteX0" fmla="*/ 81379 w 1750380"/>
              <a:gd name="connsiteY0" fmla="*/ 1800688 h 1800688"/>
              <a:gd name="connsiteX1" fmla="*/ 99134 w 1750380"/>
              <a:gd name="connsiteY1" fmla="*/ 540058 h 1800688"/>
              <a:gd name="connsiteX2" fmla="*/ 196788 w 1750380"/>
              <a:gd name="connsiteY2" fmla="*/ 87297 h 1800688"/>
              <a:gd name="connsiteX3" fmla="*/ 1279864 w 1750380"/>
              <a:gd name="connsiteY3" fmla="*/ 16276 h 1800688"/>
              <a:gd name="connsiteX4" fmla="*/ 1750380 w 1750380"/>
              <a:gd name="connsiteY4" fmla="*/ 158319 h 1800688"/>
              <a:gd name="connsiteX0" fmla="*/ 28689 w 1697690"/>
              <a:gd name="connsiteY0" fmla="*/ 1815977 h 1815977"/>
              <a:gd name="connsiteX1" fmla="*/ 46444 w 1697690"/>
              <a:gd name="connsiteY1" fmla="*/ 555347 h 1815977"/>
              <a:gd name="connsiteX2" fmla="*/ 307350 w 1697690"/>
              <a:gd name="connsiteY2" fmla="*/ 87297 h 1815977"/>
              <a:gd name="connsiteX3" fmla="*/ 1227174 w 1697690"/>
              <a:gd name="connsiteY3" fmla="*/ 31565 h 1815977"/>
              <a:gd name="connsiteX4" fmla="*/ 1697690 w 1697690"/>
              <a:gd name="connsiteY4" fmla="*/ 173608 h 1815977"/>
              <a:gd name="connsiteX0" fmla="*/ 28689 w 1227174"/>
              <a:gd name="connsiteY0" fmla="*/ 1815977 h 1815977"/>
              <a:gd name="connsiteX1" fmla="*/ 46444 w 1227174"/>
              <a:gd name="connsiteY1" fmla="*/ 555347 h 1815977"/>
              <a:gd name="connsiteX2" fmla="*/ 307350 w 1227174"/>
              <a:gd name="connsiteY2" fmla="*/ 87297 h 1815977"/>
              <a:gd name="connsiteX3" fmla="*/ 1227174 w 1227174"/>
              <a:gd name="connsiteY3" fmla="*/ 31565 h 1815977"/>
              <a:gd name="connsiteX0" fmla="*/ 28689 w 1747510"/>
              <a:gd name="connsiteY0" fmla="*/ 1818690 h 1818690"/>
              <a:gd name="connsiteX1" fmla="*/ 46444 w 1747510"/>
              <a:gd name="connsiteY1" fmla="*/ 558060 h 1818690"/>
              <a:gd name="connsiteX2" fmla="*/ 307350 w 1747510"/>
              <a:gd name="connsiteY2" fmla="*/ 90010 h 1818690"/>
              <a:gd name="connsiteX3" fmla="*/ 1747510 w 1747510"/>
              <a:gd name="connsiteY3" fmla="*/ 18003 h 18186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47510" h="1818690">
                <a:moveTo>
                  <a:pt x="28689" y="1818690"/>
                </a:moveTo>
                <a:cubicBezTo>
                  <a:pt x="27949" y="1331157"/>
                  <a:pt x="0" y="846173"/>
                  <a:pt x="46444" y="558060"/>
                </a:cubicBezTo>
                <a:cubicBezTo>
                  <a:pt x="92888" y="269947"/>
                  <a:pt x="23839" y="180020"/>
                  <a:pt x="307350" y="90010"/>
                </a:cubicBezTo>
                <a:cubicBezTo>
                  <a:pt x="590861" y="0"/>
                  <a:pt x="1515787" y="3618"/>
                  <a:pt x="1747510" y="18003"/>
                </a:cubicBezTo>
              </a:path>
            </a:pathLst>
          </a:custGeom>
          <a:ln w="38100"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Freeform 42"/>
          <p:cNvSpPr/>
          <p:nvPr/>
        </p:nvSpPr>
        <p:spPr>
          <a:xfrm>
            <a:off x="2123728" y="2996952"/>
            <a:ext cx="2880320" cy="1458650"/>
          </a:xfrm>
          <a:custGeom>
            <a:avLst/>
            <a:gdLst>
              <a:gd name="connsiteX0" fmla="*/ 81379 w 1750380"/>
              <a:gd name="connsiteY0" fmla="*/ 1800688 h 1800688"/>
              <a:gd name="connsiteX1" fmla="*/ 99134 w 1750380"/>
              <a:gd name="connsiteY1" fmla="*/ 540058 h 1800688"/>
              <a:gd name="connsiteX2" fmla="*/ 196788 w 1750380"/>
              <a:gd name="connsiteY2" fmla="*/ 87297 h 1800688"/>
              <a:gd name="connsiteX3" fmla="*/ 1279864 w 1750380"/>
              <a:gd name="connsiteY3" fmla="*/ 16276 h 1800688"/>
              <a:gd name="connsiteX4" fmla="*/ 1750380 w 1750380"/>
              <a:gd name="connsiteY4" fmla="*/ 158319 h 1800688"/>
              <a:gd name="connsiteX0" fmla="*/ 28689 w 1697690"/>
              <a:gd name="connsiteY0" fmla="*/ 1815977 h 1815977"/>
              <a:gd name="connsiteX1" fmla="*/ 46444 w 1697690"/>
              <a:gd name="connsiteY1" fmla="*/ 555347 h 1815977"/>
              <a:gd name="connsiteX2" fmla="*/ 307350 w 1697690"/>
              <a:gd name="connsiteY2" fmla="*/ 87297 h 1815977"/>
              <a:gd name="connsiteX3" fmla="*/ 1227174 w 1697690"/>
              <a:gd name="connsiteY3" fmla="*/ 31565 h 1815977"/>
              <a:gd name="connsiteX4" fmla="*/ 1697690 w 1697690"/>
              <a:gd name="connsiteY4" fmla="*/ 173608 h 1815977"/>
              <a:gd name="connsiteX0" fmla="*/ 28689 w 1227174"/>
              <a:gd name="connsiteY0" fmla="*/ 1815977 h 1815977"/>
              <a:gd name="connsiteX1" fmla="*/ 46444 w 1227174"/>
              <a:gd name="connsiteY1" fmla="*/ 555347 h 1815977"/>
              <a:gd name="connsiteX2" fmla="*/ 307350 w 1227174"/>
              <a:gd name="connsiteY2" fmla="*/ 87297 h 1815977"/>
              <a:gd name="connsiteX3" fmla="*/ 1227174 w 1227174"/>
              <a:gd name="connsiteY3" fmla="*/ 31565 h 1815977"/>
              <a:gd name="connsiteX0" fmla="*/ 28689 w 1747510"/>
              <a:gd name="connsiteY0" fmla="*/ 1818690 h 1818690"/>
              <a:gd name="connsiteX1" fmla="*/ 46444 w 1747510"/>
              <a:gd name="connsiteY1" fmla="*/ 558060 h 1818690"/>
              <a:gd name="connsiteX2" fmla="*/ 307350 w 1747510"/>
              <a:gd name="connsiteY2" fmla="*/ 90010 h 1818690"/>
              <a:gd name="connsiteX3" fmla="*/ 1747510 w 1747510"/>
              <a:gd name="connsiteY3" fmla="*/ 18003 h 18186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47510" h="1818690">
                <a:moveTo>
                  <a:pt x="28689" y="1818690"/>
                </a:moveTo>
                <a:cubicBezTo>
                  <a:pt x="27949" y="1331157"/>
                  <a:pt x="0" y="846173"/>
                  <a:pt x="46444" y="558060"/>
                </a:cubicBezTo>
                <a:cubicBezTo>
                  <a:pt x="92888" y="269947"/>
                  <a:pt x="23839" y="180020"/>
                  <a:pt x="307350" y="90010"/>
                </a:cubicBezTo>
                <a:cubicBezTo>
                  <a:pt x="590861" y="0"/>
                  <a:pt x="1515787" y="3618"/>
                  <a:pt x="1747510" y="18003"/>
                </a:cubicBezTo>
              </a:path>
            </a:pathLst>
          </a:custGeom>
          <a:ln w="38100"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Freeform 43"/>
          <p:cNvSpPr/>
          <p:nvPr/>
        </p:nvSpPr>
        <p:spPr>
          <a:xfrm>
            <a:off x="2051720" y="2924944"/>
            <a:ext cx="3456384" cy="1386642"/>
          </a:xfrm>
          <a:custGeom>
            <a:avLst/>
            <a:gdLst>
              <a:gd name="connsiteX0" fmla="*/ 81379 w 1750380"/>
              <a:gd name="connsiteY0" fmla="*/ 1800688 h 1800688"/>
              <a:gd name="connsiteX1" fmla="*/ 99134 w 1750380"/>
              <a:gd name="connsiteY1" fmla="*/ 540058 h 1800688"/>
              <a:gd name="connsiteX2" fmla="*/ 196788 w 1750380"/>
              <a:gd name="connsiteY2" fmla="*/ 87297 h 1800688"/>
              <a:gd name="connsiteX3" fmla="*/ 1279864 w 1750380"/>
              <a:gd name="connsiteY3" fmla="*/ 16276 h 1800688"/>
              <a:gd name="connsiteX4" fmla="*/ 1750380 w 1750380"/>
              <a:gd name="connsiteY4" fmla="*/ 158319 h 1800688"/>
              <a:gd name="connsiteX0" fmla="*/ 28689 w 1697690"/>
              <a:gd name="connsiteY0" fmla="*/ 1815977 h 1815977"/>
              <a:gd name="connsiteX1" fmla="*/ 46444 w 1697690"/>
              <a:gd name="connsiteY1" fmla="*/ 555347 h 1815977"/>
              <a:gd name="connsiteX2" fmla="*/ 307350 w 1697690"/>
              <a:gd name="connsiteY2" fmla="*/ 87297 h 1815977"/>
              <a:gd name="connsiteX3" fmla="*/ 1227174 w 1697690"/>
              <a:gd name="connsiteY3" fmla="*/ 31565 h 1815977"/>
              <a:gd name="connsiteX4" fmla="*/ 1697690 w 1697690"/>
              <a:gd name="connsiteY4" fmla="*/ 173608 h 1815977"/>
              <a:gd name="connsiteX0" fmla="*/ 28689 w 1227174"/>
              <a:gd name="connsiteY0" fmla="*/ 1815977 h 1815977"/>
              <a:gd name="connsiteX1" fmla="*/ 46444 w 1227174"/>
              <a:gd name="connsiteY1" fmla="*/ 555347 h 1815977"/>
              <a:gd name="connsiteX2" fmla="*/ 307350 w 1227174"/>
              <a:gd name="connsiteY2" fmla="*/ 87297 h 1815977"/>
              <a:gd name="connsiteX3" fmla="*/ 1227174 w 1227174"/>
              <a:gd name="connsiteY3" fmla="*/ 31565 h 1815977"/>
              <a:gd name="connsiteX0" fmla="*/ 28689 w 1747510"/>
              <a:gd name="connsiteY0" fmla="*/ 1818690 h 1818690"/>
              <a:gd name="connsiteX1" fmla="*/ 46444 w 1747510"/>
              <a:gd name="connsiteY1" fmla="*/ 558060 h 1818690"/>
              <a:gd name="connsiteX2" fmla="*/ 307350 w 1747510"/>
              <a:gd name="connsiteY2" fmla="*/ 90010 h 1818690"/>
              <a:gd name="connsiteX3" fmla="*/ 1747510 w 1747510"/>
              <a:gd name="connsiteY3" fmla="*/ 18003 h 18186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47510" h="1818690">
                <a:moveTo>
                  <a:pt x="28689" y="1818690"/>
                </a:moveTo>
                <a:cubicBezTo>
                  <a:pt x="27949" y="1331157"/>
                  <a:pt x="0" y="846173"/>
                  <a:pt x="46444" y="558060"/>
                </a:cubicBezTo>
                <a:cubicBezTo>
                  <a:pt x="92888" y="269947"/>
                  <a:pt x="23839" y="180020"/>
                  <a:pt x="307350" y="90010"/>
                </a:cubicBezTo>
                <a:cubicBezTo>
                  <a:pt x="590861" y="0"/>
                  <a:pt x="1515787" y="3618"/>
                  <a:pt x="1747510" y="18003"/>
                </a:cubicBezTo>
              </a:path>
            </a:pathLst>
          </a:custGeom>
          <a:ln w="38100"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Freeform 44"/>
          <p:cNvSpPr/>
          <p:nvPr/>
        </p:nvSpPr>
        <p:spPr>
          <a:xfrm>
            <a:off x="1979712" y="2852936"/>
            <a:ext cx="4032448" cy="1458650"/>
          </a:xfrm>
          <a:custGeom>
            <a:avLst/>
            <a:gdLst>
              <a:gd name="connsiteX0" fmla="*/ 81379 w 1750380"/>
              <a:gd name="connsiteY0" fmla="*/ 1800688 h 1800688"/>
              <a:gd name="connsiteX1" fmla="*/ 99134 w 1750380"/>
              <a:gd name="connsiteY1" fmla="*/ 540058 h 1800688"/>
              <a:gd name="connsiteX2" fmla="*/ 196788 w 1750380"/>
              <a:gd name="connsiteY2" fmla="*/ 87297 h 1800688"/>
              <a:gd name="connsiteX3" fmla="*/ 1279864 w 1750380"/>
              <a:gd name="connsiteY3" fmla="*/ 16276 h 1800688"/>
              <a:gd name="connsiteX4" fmla="*/ 1750380 w 1750380"/>
              <a:gd name="connsiteY4" fmla="*/ 158319 h 1800688"/>
              <a:gd name="connsiteX0" fmla="*/ 28689 w 1697690"/>
              <a:gd name="connsiteY0" fmla="*/ 1815977 h 1815977"/>
              <a:gd name="connsiteX1" fmla="*/ 46444 w 1697690"/>
              <a:gd name="connsiteY1" fmla="*/ 555347 h 1815977"/>
              <a:gd name="connsiteX2" fmla="*/ 307350 w 1697690"/>
              <a:gd name="connsiteY2" fmla="*/ 87297 h 1815977"/>
              <a:gd name="connsiteX3" fmla="*/ 1227174 w 1697690"/>
              <a:gd name="connsiteY3" fmla="*/ 31565 h 1815977"/>
              <a:gd name="connsiteX4" fmla="*/ 1697690 w 1697690"/>
              <a:gd name="connsiteY4" fmla="*/ 173608 h 1815977"/>
              <a:gd name="connsiteX0" fmla="*/ 28689 w 1227174"/>
              <a:gd name="connsiteY0" fmla="*/ 1815977 h 1815977"/>
              <a:gd name="connsiteX1" fmla="*/ 46444 w 1227174"/>
              <a:gd name="connsiteY1" fmla="*/ 555347 h 1815977"/>
              <a:gd name="connsiteX2" fmla="*/ 307350 w 1227174"/>
              <a:gd name="connsiteY2" fmla="*/ 87297 h 1815977"/>
              <a:gd name="connsiteX3" fmla="*/ 1227174 w 1227174"/>
              <a:gd name="connsiteY3" fmla="*/ 31565 h 1815977"/>
              <a:gd name="connsiteX0" fmla="*/ 28689 w 1747510"/>
              <a:gd name="connsiteY0" fmla="*/ 1818690 h 1818690"/>
              <a:gd name="connsiteX1" fmla="*/ 46444 w 1747510"/>
              <a:gd name="connsiteY1" fmla="*/ 558060 h 1818690"/>
              <a:gd name="connsiteX2" fmla="*/ 307350 w 1747510"/>
              <a:gd name="connsiteY2" fmla="*/ 90010 h 1818690"/>
              <a:gd name="connsiteX3" fmla="*/ 1747510 w 1747510"/>
              <a:gd name="connsiteY3" fmla="*/ 18003 h 18186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47510" h="1818690">
                <a:moveTo>
                  <a:pt x="28689" y="1818690"/>
                </a:moveTo>
                <a:cubicBezTo>
                  <a:pt x="27949" y="1331157"/>
                  <a:pt x="0" y="846173"/>
                  <a:pt x="46444" y="558060"/>
                </a:cubicBezTo>
                <a:cubicBezTo>
                  <a:pt x="92888" y="269947"/>
                  <a:pt x="23839" y="180020"/>
                  <a:pt x="307350" y="90010"/>
                </a:cubicBezTo>
                <a:cubicBezTo>
                  <a:pt x="590861" y="0"/>
                  <a:pt x="1515787" y="3618"/>
                  <a:pt x="1747510" y="18003"/>
                </a:cubicBezTo>
              </a:path>
            </a:pathLst>
          </a:custGeom>
          <a:ln w="38100"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Straight Connector 17"/>
          <p:cNvCxnSpPr>
            <a:stCxn id="16" idx="3"/>
            <a:endCxn id="10" idx="1"/>
          </p:cNvCxnSpPr>
          <p:nvPr/>
        </p:nvCxnSpPr>
        <p:spPr>
          <a:xfrm flipV="1">
            <a:off x="1763688" y="1787625"/>
            <a:ext cx="864096" cy="1624826"/>
          </a:xfrm>
          <a:prstGeom prst="line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16" idx="3"/>
            <a:endCxn id="11" idx="1"/>
          </p:cNvCxnSpPr>
          <p:nvPr/>
        </p:nvCxnSpPr>
        <p:spPr>
          <a:xfrm flipV="1">
            <a:off x="1763688" y="2435697"/>
            <a:ext cx="864096" cy="976754"/>
          </a:xfrm>
          <a:prstGeom prst="line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6" idx="3"/>
            <a:endCxn id="12" idx="1"/>
          </p:cNvCxnSpPr>
          <p:nvPr/>
        </p:nvCxnSpPr>
        <p:spPr>
          <a:xfrm flipV="1">
            <a:off x="1763688" y="3083769"/>
            <a:ext cx="864096" cy="328682"/>
          </a:xfrm>
          <a:prstGeom prst="line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16" idx="3"/>
            <a:endCxn id="13" idx="1"/>
          </p:cNvCxnSpPr>
          <p:nvPr/>
        </p:nvCxnSpPr>
        <p:spPr>
          <a:xfrm>
            <a:off x="1763688" y="3412451"/>
            <a:ext cx="864096" cy="31939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16" idx="3"/>
            <a:endCxn id="14" idx="1"/>
          </p:cNvCxnSpPr>
          <p:nvPr/>
        </p:nvCxnSpPr>
        <p:spPr>
          <a:xfrm>
            <a:off x="1763688" y="3412451"/>
            <a:ext cx="864096" cy="967462"/>
          </a:xfrm>
          <a:prstGeom prst="line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6" idx="3"/>
            <a:endCxn id="15" idx="1"/>
          </p:cNvCxnSpPr>
          <p:nvPr/>
        </p:nvCxnSpPr>
        <p:spPr>
          <a:xfrm>
            <a:off x="1763688" y="3412451"/>
            <a:ext cx="864096" cy="1615534"/>
          </a:xfrm>
          <a:prstGeom prst="line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Data centre topology: core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2627784" y="1556792"/>
            <a:ext cx="4968552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2627784" y="2204864"/>
            <a:ext cx="4968552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2627784" y="2852936"/>
            <a:ext cx="4968552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2627784" y="3501008"/>
            <a:ext cx="4968552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2627784" y="4149080"/>
            <a:ext cx="4968552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627784" y="4797152"/>
            <a:ext cx="4968552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/>
          <p:cNvSpPr txBox="1"/>
          <p:nvPr/>
        </p:nvSpPr>
        <p:spPr>
          <a:xfrm>
            <a:off x="2627784" y="1556792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err="1" smtClean="0">
                <a:solidFill>
                  <a:schemeClr val="bg1"/>
                </a:solidFill>
              </a:rPr>
              <a:t>EoR</a:t>
            </a:r>
            <a:endParaRPr lang="en-GB" sz="2400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627784" y="2204864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err="1" smtClean="0">
                <a:solidFill>
                  <a:schemeClr val="bg1"/>
                </a:solidFill>
              </a:rPr>
              <a:t>EoR</a:t>
            </a:r>
            <a:endParaRPr lang="en-GB" sz="24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627784" y="2852936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err="1" smtClean="0">
                <a:solidFill>
                  <a:schemeClr val="bg1"/>
                </a:solidFill>
              </a:rPr>
              <a:t>EoR</a:t>
            </a:r>
            <a:endParaRPr lang="en-GB" sz="2400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627784" y="3501008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err="1" smtClean="0">
                <a:solidFill>
                  <a:schemeClr val="bg1"/>
                </a:solidFill>
              </a:rPr>
              <a:t>EoR</a:t>
            </a:r>
            <a:endParaRPr lang="en-GB" sz="2400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627784" y="4149080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err="1" smtClean="0">
                <a:solidFill>
                  <a:schemeClr val="bg1"/>
                </a:solidFill>
              </a:rPr>
              <a:t>EoR</a:t>
            </a:r>
            <a:endParaRPr lang="en-GB" sz="2400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627784" y="4797152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err="1" smtClean="0">
                <a:solidFill>
                  <a:schemeClr val="bg1"/>
                </a:solidFill>
              </a:rPr>
              <a:t>EoR</a:t>
            </a:r>
            <a:endParaRPr lang="en-GB" sz="2400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55576" y="2996952"/>
            <a:ext cx="1008112" cy="830997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Core switch</a:t>
            </a:r>
            <a:endParaRPr lang="en-GB" sz="2400" dirty="0"/>
          </a:p>
        </p:txBody>
      </p:sp>
      <p:sp>
        <p:nvSpPr>
          <p:cNvPr id="30" name="TextBox 29"/>
          <p:cNvSpPr txBox="1"/>
          <p:nvPr/>
        </p:nvSpPr>
        <p:spPr>
          <a:xfrm>
            <a:off x="2627784" y="5373216"/>
            <a:ext cx="4968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i="1" dirty="0" smtClean="0"/>
              <a:t>Rows of server racks</a:t>
            </a:r>
            <a:endParaRPr lang="en-GB" i="1" dirty="0"/>
          </a:p>
        </p:txBody>
      </p:sp>
      <p:sp>
        <p:nvSpPr>
          <p:cNvPr id="31" name="TextBox 30"/>
          <p:cNvSpPr txBox="1"/>
          <p:nvPr/>
        </p:nvSpPr>
        <p:spPr>
          <a:xfrm>
            <a:off x="683568" y="5877272"/>
            <a:ext cx="76328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Basically a tree topology</a:t>
            </a:r>
            <a:r>
              <a:rPr lang="en-GB" sz="2400" dirty="0" smtClean="0"/>
              <a:t/>
            </a:r>
            <a:br>
              <a:rPr lang="en-GB" sz="2400" dirty="0" smtClean="0"/>
            </a:br>
            <a:r>
              <a:rPr lang="en-GB" sz="2400" dirty="0" smtClean="0"/>
              <a:t>(but with redundant </a:t>
            </a:r>
            <a:r>
              <a:rPr lang="en-GB" sz="2400" dirty="0" err="1" smtClean="0"/>
              <a:t>EoRs</a:t>
            </a:r>
            <a:r>
              <a:rPr lang="en-GB" sz="2400" dirty="0" smtClean="0"/>
              <a:t>, becomes a “fat tree”)</a:t>
            </a:r>
            <a:endParaRPr lang="en-GB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/>
          <p:cNvCxnSpPr>
            <a:stCxn id="15" idx="3"/>
          </p:cNvCxnSpPr>
          <p:nvPr/>
        </p:nvCxnSpPr>
        <p:spPr>
          <a:xfrm flipV="1">
            <a:off x="5335557" y="1953708"/>
            <a:ext cx="407593" cy="801270"/>
          </a:xfrm>
          <a:prstGeom prst="line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15" idx="3"/>
          </p:cNvCxnSpPr>
          <p:nvPr/>
        </p:nvCxnSpPr>
        <p:spPr>
          <a:xfrm flipV="1">
            <a:off x="5335557" y="2259403"/>
            <a:ext cx="407593" cy="495575"/>
          </a:xfrm>
          <a:prstGeom prst="line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15" idx="3"/>
          </p:cNvCxnSpPr>
          <p:nvPr/>
        </p:nvCxnSpPr>
        <p:spPr>
          <a:xfrm flipV="1">
            <a:off x="5335557" y="2565097"/>
            <a:ext cx="407593" cy="189881"/>
          </a:xfrm>
          <a:prstGeom prst="line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5" idx="3"/>
          </p:cNvCxnSpPr>
          <p:nvPr/>
        </p:nvCxnSpPr>
        <p:spPr>
          <a:xfrm>
            <a:off x="5335557" y="2754978"/>
            <a:ext cx="407593" cy="115813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15" idx="3"/>
          </p:cNvCxnSpPr>
          <p:nvPr/>
        </p:nvCxnSpPr>
        <p:spPr>
          <a:xfrm>
            <a:off x="5335557" y="2754978"/>
            <a:ext cx="407593" cy="421507"/>
          </a:xfrm>
          <a:prstGeom prst="line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15" idx="3"/>
            <a:endCxn id="8" idx="1"/>
          </p:cNvCxnSpPr>
          <p:nvPr/>
        </p:nvCxnSpPr>
        <p:spPr>
          <a:xfrm>
            <a:off x="5335557" y="2754978"/>
            <a:ext cx="407592" cy="754182"/>
          </a:xfrm>
          <a:prstGeom prst="line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stCxn id="31" idx="3"/>
          </p:cNvCxnSpPr>
          <p:nvPr/>
        </p:nvCxnSpPr>
        <p:spPr>
          <a:xfrm flipV="1">
            <a:off x="5335557" y="4185956"/>
            <a:ext cx="407593" cy="801270"/>
          </a:xfrm>
          <a:prstGeom prst="line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stCxn id="31" idx="3"/>
          </p:cNvCxnSpPr>
          <p:nvPr/>
        </p:nvCxnSpPr>
        <p:spPr>
          <a:xfrm flipV="1">
            <a:off x="5335557" y="4491651"/>
            <a:ext cx="407593" cy="495575"/>
          </a:xfrm>
          <a:prstGeom prst="line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31" idx="3"/>
          </p:cNvCxnSpPr>
          <p:nvPr/>
        </p:nvCxnSpPr>
        <p:spPr>
          <a:xfrm flipV="1">
            <a:off x="5335557" y="4797345"/>
            <a:ext cx="407593" cy="189881"/>
          </a:xfrm>
          <a:prstGeom prst="line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stCxn id="31" idx="3"/>
          </p:cNvCxnSpPr>
          <p:nvPr/>
        </p:nvCxnSpPr>
        <p:spPr>
          <a:xfrm>
            <a:off x="5335557" y="4987226"/>
            <a:ext cx="407593" cy="115813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31" idx="3"/>
          </p:cNvCxnSpPr>
          <p:nvPr/>
        </p:nvCxnSpPr>
        <p:spPr>
          <a:xfrm>
            <a:off x="5335557" y="4987226"/>
            <a:ext cx="407593" cy="421507"/>
          </a:xfrm>
          <a:prstGeom prst="line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31" idx="3"/>
            <a:endCxn id="30" idx="1"/>
          </p:cNvCxnSpPr>
          <p:nvPr/>
        </p:nvCxnSpPr>
        <p:spPr>
          <a:xfrm>
            <a:off x="5335557" y="4987226"/>
            <a:ext cx="407592" cy="754182"/>
          </a:xfrm>
          <a:prstGeom prst="line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6" name="Straight Connector 45"/>
          <p:cNvCxnSpPr>
            <a:stCxn id="45" idx="3"/>
          </p:cNvCxnSpPr>
          <p:nvPr/>
        </p:nvCxnSpPr>
        <p:spPr>
          <a:xfrm flipH="1" flipV="1">
            <a:off x="3099232" y="3033828"/>
            <a:ext cx="407593" cy="801270"/>
          </a:xfrm>
          <a:prstGeom prst="line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7" name="Straight Connector 46"/>
          <p:cNvCxnSpPr>
            <a:stCxn id="45" idx="3"/>
          </p:cNvCxnSpPr>
          <p:nvPr/>
        </p:nvCxnSpPr>
        <p:spPr>
          <a:xfrm flipH="1" flipV="1">
            <a:off x="3099232" y="3339523"/>
            <a:ext cx="407593" cy="495575"/>
          </a:xfrm>
          <a:prstGeom prst="line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8" name="Straight Connector 47"/>
          <p:cNvCxnSpPr>
            <a:stCxn id="45" idx="3"/>
          </p:cNvCxnSpPr>
          <p:nvPr/>
        </p:nvCxnSpPr>
        <p:spPr>
          <a:xfrm flipH="1" flipV="1">
            <a:off x="3099232" y="3645217"/>
            <a:ext cx="407593" cy="189881"/>
          </a:xfrm>
          <a:prstGeom prst="line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9" name="Straight Connector 48"/>
          <p:cNvCxnSpPr>
            <a:stCxn id="45" idx="3"/>
          </p:cNvCxnSpPr>
          <p:nvPr/>
        </p:nvCxnSpPr>
        <p:spPr>
          <a:xfrm flipH="1">
            <a:off x="3099232" y="3835098"/>
            <a:ext cx="407593" cy="115813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stCxn id="45" idx="3"/>
          </p:cNvCxnSpPr>
          <p:nvPr/>
        </p:nvCxnSpPr>
        <p:spPr>
          <a:xfrm flipH="1">
            <a:off x="3099232" y="3835098"/>
            <a:ext cx="407593" cy="421507"/>
          </a:xfrm>
          <a:prstGeom prst="line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1" name="Straight Connector 50"/>
          <p:cNvCxnSpPr>
            <a:stCxn id="45" idx="3"/>
            <a:endCxn id="44" idx="1"/>
          </p:cNvCxnSpPr>
          <p:nvPr/>
        </p:nvCxnSpPr>
        <p:spPr>
          <a:xfrm rot="10800000" flipV="1">
            <a:off x="3099233" y="3835098"/>
            <a:ext cx="407592" cy="754182"/>
          </a:xfrm>
          <a:prstGeom prst="line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3" name="Straight Connector 52"/>
          <p:cNvCxnSpPr>
            <a:stCxn id="45" idx="0"/>
            <a:endCxn id="15" idx="1"/>
          </p:cNvCxnSpPr>
          <p:nvPr/>
        </p:nvCxnSpPr>
        <p:spPr>
          <a:xfrm rot="5400000" flipH="1" flipV="1">
            <a:off x="3877666" y="2621900"/>
            <a:ext cx="849287" cy="1115445"/>
          </a:xfrm>
          <a:prstGeom prst="line">
            <a:avLst/>
          </a:prstGeom>
          <a:ln w="76200"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15" idx="2"/>
            <a:endCxn id="31" idx="0"/>
          </p:cNvCxnSpPr>
          <p:nvPr/>
        </p:nvCxnSpPr>
        <p:spPr>
          <a:xfrm rot="5400000">
            <a:off x="4212504" y="3871101"/>
            <a:ext cx="1770583" cy="0"/>
          </a:xfrm>
          <a:prstGeom prst="line">
            <a:avLst/>
          </a:prstGeom>
          <a:ln w="76200"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stCxn id="31" idx="1"/>
            <a:endCxn id="45" idx="2"/>
          </p:cNvCxnSpPr>
          <p:nvPr/>
        </p:nvCxnSpPr>
        <p:spPr>
          <a:xfrm rot="10800000">
            <a:off x="3744588" y="4065930"/>
            <a:ext cx="1115445" cy="921296"/>
          </a:xfrm>
          <a:prstGeom prst="line">
            <a:avLst/>
          </a:prstGeom>
          <a:ln w="76200"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Data centre topology: multi-centre</a:t>
            </a:r>
            <a:endParaRPr lang="en-GB" dirty="0"/>
          </a:p>
        </p:txBody>
      </p:sp>
      <p:sp>
        <p:nvSpPr>
          <p:cNvPr id="3" name="Rectangle 2"/>
          <p:cNvSpPr/>
          <p:nvPr/>
        </p:nvSpPr>
        <p:spPr>
          <a:xfrm>
            <a:off x="5743149" y="1844824"/>
            <a:ext cx="2343657" cy="27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5743149" y="2150518"/>
            <a:ext cx="2343657" cy="27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5743149" y="2456213"/>
            <a:ext cx="2343657" cy="27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5743149" y="2761907"/>
            <a:ext cx="2343657" cy="27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5743149" y="3067601"/>
            <a:ext cx="2343657" cy="27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5743149" y="3373296"/>
            <a:ext cx="2343657" cy="27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Box 14"/>
          <p:cNvSpPr txBox="1"/>
          <p:nvPr/>
        </p:nvSpPr>
        <p:spPr>
          <a:xfrm>
            <a:off x="4860032" y="2524145"/>
            <a:ext cx="475525" cy="461665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endParaRPr lang="en-GB" sz="2400" dirty="0"/>
          </a:p>
        </p:txBody>
      </p:sp>
      <p:sp>
        <p:nvSpPr>
          <p:cNvPr id="25" name="Rectangle 24"/>
          <p:cNvSpPr/>
          <p:nvPr/>
        </p:nvSpPr>
        <p:spPr>
          <a:xfrm>
            <a:off x="5743149" y="4077072"/>
            <a:ext cx="2343657" cy="27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 25"/>
          <p:cNvSpPr/>
          <p:nvPr/>
        </p:nvSpPr>
        <p:spPr>
          <a:xfrm>
            <a:off x="5743149" y="4382766"/>
            <a:ext cx="2343657" cy="27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5743149" y="4688461"/>
            <a:ext cx="2343657" cy="27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5743149" y="4994155"/>
            <a:ext cx="2343657" cy="27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5743149" y="5299849"/>
            <a:ext cx="2343657" cy="27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 29"/>
          <p:cNvSpPr/>
          <p:nvPr/>
        </p:nvSpPr>
        <p:spPr>
          <a:xfrm>
            <a:off x="5743149" y="5605544"/>
            <a:ext cx="2343657" cy="27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TextBox 30"/>
          <p:cNvSpPr txBox="1"/>
          <p:nvPr/>
        </p:nvSpPr>
        <p:spPr>
          <a:xfrm>
            <a:off x="4860032" y="4756393"/>
            <a:ext cx="475525" cy="461665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endParaRPr lang="en-GB" sz="2400" dirty="0"/>
          </a:p>
        </p:txBody>
      </p:sp>
      <p:sp>
        <p:nvSpPr>
          <p:cNvPr id="39" name="Rectangle 38"/>
          <p:cNvSpPr/>
          <p:nvPr/>
        </p:nvSpPr>
        <p:spPr>
          <a:xfrm flipH="1">
            <a:off x="755576" y="2924944"/>
            <a:ext cx="2343657" cy="27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Rectangle 39"/>
          <p:cNvSpPr/>
          <p:nvPr/>
        </p:nvSpPr>
        <p:spPr>
          <a:xfrm flipH="1">
            <a:off x="755576" y="3230638"/>
            <a:ext cx="2343657" cy="27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ectangle 40"/>
          <p:cNvSpPr/>
          <p:nvPr/>
        </p:nvSpPr>
        <p:spPr>
          <a:xfrm flipH="1">
            <a:off x="755576" y="3536333"/>
            <a:ext cx="2343657" cy="27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Rectangle 41"/>
          <p:cNvSpPr/>
          <p:nvPr/>
        </p:nvSpPr>
        <p:spPr>
          <a:xfrm flipH="1">
            <a:off x="755576" y="3842027"/>
            <a:ext cx="2343657" cy="27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Rectangle 42"/>
          <p:cNvSpPr/>
          <p:nvPr/>
        </p:nvSpPr>
        <p:spPr>
          <a:xfrm flipH="1">
            <a:off x="755576" y="4147721"/>
            <a:ext cx="2343657" cy="27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Rectangle 43"/>
          <p:cNvSpPr/>
          <p:nvPr/>
        </p:nvSpPr>
        <p:spPr>
          <a:xfrm flipH="1">
            <a:off x="755576" y="4453416"/>
            <a:ext cx="2343657" cy="27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TextBox 44"/>
          <p:cNvSpPr txBox="1"/>
          <p:nvPr/>
        </p:nvSpPr>
        <p:spPr>
          <a:xfrm flipH="1">
            <a:off x="3506825" y="3604265"/>
            <a:ext cx="475525" cy="461665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endParaRPr lang="en-GB" sz="2400" dirty="0"/>
          </a:p>
        </p:txBody>
      </p:sp>
      <p:sp>
        <p:nvSpPr>
          <p:cNvPr id="59" name="TextBox 58"/>
          <p:cNvSpPr txBox="1"/>
          <p:nvPr/>
        </p:nvSpPr>
        <p:spPr>
          <a:xfrm>
            <a:off x="755576" y="4725144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Data centre 1</a:t>
            </a:r>
            <a:endParaRPr lang="en-GB" dirty="0"/>
          </a:p>
        </p:txBody>
      </p:sp>
      <p:sp>
        <p:nvSpPr>
          <p:cNvPr id="74" name="TextBox 73"/>
          <p:cNvSpPr txBox="1"/>
          <p:nvPr/>
        </p:nvSpPr>
        <p:spPr>
          <a:xfrm>
            <a:off x="5724128" y="1484784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Data centre 2</a:t>
            </a:r>
            <a:endParaRPr lang="en-GB" dirty="0"/>
          </a:p>
        </p:txBody>
      </p:sp>
      <p:sp>
        <p:nvSpPr>
          <p:cNvPr id="75" name="TextBox 74"/>
          <p:cNvSpPr txBox="1"/>
          <p:nvPr/>
        </p:nvSpPr>
        <p:spPr>
          <a:xfrm>
            <a:off x="5724128" y="5877272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Data centre 3</a:t>
            </a:r>
            <a:endParaRPr lang="en-GB" dirty="0"/>
          </a:p>
        </p:txBody>
      </p:sp>
      <p:sp>
        <p:nvSpPr>
          <p:cNvPr id="76" name="TextBox 75"/>
          <p:cNvSpPr txBox="1"/>
          <p:nvPr/>
        </p:nvSpPr>
        <p:spPr>
          <a:xfrm>
            <a:off x="683568" y="5877272"/>
            <a:ext cx="76328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No longer a tree!</a:t>
            </a:r>
            <a:endParaRPr lang="en-GB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Ethernet Scalability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 what goes wrong?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Volume of broadcast traffic</a:t>
            </a:r>
          </a:p>
          <a:p>
            <a:pPr lvl="1"/>
            <a:r>
              <a:rPr lang="en-GB" dirty="0" smtClean="0"/>
              <a:t>Can extrapolate from measurements</a:t>
            </a:r>
          </a:p>
          <a:p>
            <a:pPr lvl="1"/>
            <a:r>
              <a:rPr lang="en-GB" dirty="0" smtClean="0"/>
              <a:t>Carnegie Mellon CS LAN, one day in 2004: </a:t>
            </a:r>
            <a:r>
              <a:rPr lang="en-GB" dirty="0" smtClean="0"/>
              <a:t>2456 hosts, peak 1150 </a:t>
            </a:r>
            <a:r>
              <a:rPr lang="en-GB" dirty="0" smtClean="0"/>
              <a:t>ARPs </a:t>
            </a:r>
            <a:r>
              <a:rPr lang="en-GB" dirty="0" smtClean="0"/>
              <a:t>per second    </a:t>
            </a:r>
            <a:r>
              <a:rPr lang="en-GB" sz="2000" dirty="0" smtClean="0"/>
              <a:t>[Myers et al]</a:t>
            </a:r>
            <a:endParaRPr lang="en-GB" dirty="0" smtClean="0"/>
          </a:p>
          <a:p>
            <a:pPr lvl="1"/>
            <a:r>
              <a:rPr lang="en-GB" dirty="0"/>
              <a:t>F</a:t>
            </a:r>
            <a:r>
              <a:rPr lang="en-GB" dirty="0" smtClean="0"/>
              <a:t>or 1 million hosts, </a:t>
            </a:r>
            <a:r>
              <a:rPr lang="en-GB" dirty="0" smtClean="0"/>
              <a:t>expect peak of 468000 ARPs </a:t>
            </a:r>
            <a:r>
              <a:rPr lang="en-GB" dirty="0" smtClean="0"/>
              <a:t>per </a:t>
            </a:r>
            <a:r>
              <a:rPr lang="en-GB" dirty="0" smtClean="0"/>
              <a:t>second</a:t>
            </a:r>
            <a:endParaRPr lang="en-GB" dirty="0" smtClean="0"/>
          </a:p>
          <a:p>
            <a:pPr lvl="2"/>
            <a:r>
              <a:rPr lang="en-GB" dirty="0" smtClean="0"/>
              <a:t>Or 239 Mbps!</a:t>
            </a:r>
          </a:p>
          <a:p>
            <a:pPr lvl="1"/>
            <a:r>
              <a:rPr lang="en-GB" dirty="0" smtClean="0"/>
              <a:t>Conclusion: ARP scales terribly</a:t>
            </a:r>
          </a:p>
          <a:p>
            <a:pPr lvl="1"/>
            <a:r>
              <a:rPr lang="en-GB" dirty="0" smtClean="0"/>
              <a:t>(However, IPv6 ND may manage </a:t>
            </a:r>
            <a:r>
              <a:rPr lang="en-GB" dirty="0" smtClean="0"/>
              <a:t>better</a:t>
            </a:r>
            <a:r>
              <a:rPr lang="en-GB" dirty="0" smtClean="0"/>
              <a:t>)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 what goes wrong?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Forwarding database size:</a:t>
            </a:r>
          </a:p>
          <a:p>
            <a:pPr lvl="1"/>
            <a:r>
              <a:rPr lang="en-GB" dirty="0" smtClean="0"/>
              <a:t>Typical </a:t>
            </a:r>
            <a:r>
              <a:rPr lang="en-GB" dirty="0" err="1" smtClean="0"/>
              <a:t>ToR</a:t>
            </a:r>
            <a:r>
              <a:rPr lang="en-GB" dirty="0" smtClean="0"/>
              <a:t> FDB </a:t>
            </a:r>
            <a:r>
              <a:rPr lang="en-GB" dirty="0" smtClean="0"/>
              <a:t>capacity: </a:t>
            </a:r>
            <a:r>
              <a:rPr lang="en-GB" dirty="0" smtClean="0"/>
              <a:t>16</a:t>
            </a:r>
            <a:r>
              <a:rPr lang="en-GB" dirty="0" smtClean="0"/>
              <a:t>K-64K </a:t>
            </a:r>
            <a:r>
              <a:rPr lang="en-GB" dirty="0" smtClean="0"/>
              <a:t>addresses</a:t>
            </a:r>
          </a:p>
          <a:p>
            <a:pPr lvl="2"/>
            <a:r>
              <a:rPr lang="en-GB" dirty="0" smtClean="0"/>
              <a:t>Must </a:t>
            </a:r>
            <a:r>
              <a:rPr lang="en-GB" dirty="0" smtClean="0"/>
              <a:t>be </a:t>
            </a:r>
            <a:r>
              <a:rPr lang="en-GB" i="1" dirty="0" smtClean="0"/>
              <a:t>very </a:t>
            </a:r>
            <a:r>
              <a:rPr lang="en-GB" dirty="0" smtClean="0"/>
              <a:t>fast: address lookup for every frame</a:t>
            </a:r>
            <a:endParaRPr lang="en-GB" dirty="0" smtClean="0"/>
          </a:p>
          <a:p>
            <a:pPr lvl="1"/>
            <a:r>
              <a:rPr lang="en-GB" dirty="0" smtClean="0"/>
              <a:t>Can be enlarged using TCAM, but expensive and power-hungry</a:t>
            </a:r>
          </a:p>
          <a:p>
            <a:pPr lvl="1"/>
            <a:r>
              <a:rPr lang="en-GB" dirty="0" smtClean="0"/>
              <a:t>Since hosts frequently broadcast, every switch FDB will try to store every MAC address in use</a:t>
            </a:r>
          </a:p>
          <a:p>
            <a:pPr lvl="1"/>
            <a:r>
              <a:rPr lang="en-GB" dirty="0" smtClean="0"/>
              <a:t>Full FDB </a:t>
            </a:r>
            <a:r>
              <a:rPr lang="en-GB" dirty="0" smtClean="0">
                <a:sym typeface="Wingdings" pitchFamily="2" charset="2"/>
              </a:rPr>
              <a:t>means flooding a large proportion of traffic, if you’re lucky</a:t>
            </a:r>
            <a:r>
              <a:rPr lang="en-GB" dirty="0" smtClean="0">
                <a:sym typeface="Wingdings" pitchFamily="2" charset="2"/>
              </a:rPr>
              <a:t>...</a:t>
            </a:r>
            <a:endParaRPr lang="en-GB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 what goes wrong?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Spanning tree:</a:t>
            </a:r>
          </a:p>
          <a:p>
            <a:pPr lvl="1"/>
            <a:r>
              <a:rPr lang="en-GB" dirty="0" smtClean="0"/>
              <a:t>Inefficient use of link capacity</a:t>
            </a:r>
          </a:p>
          <a:p>
            <a:pPr lvl="1"/>
            <a:r>
              <a:rPr lang="en-GB" dirty="0" smtClean="0"/>
              <a:t>Causes congestion, especially around root of tree</a:t>
            </a:r>
          </a:p>
          <a:p>
            <a:pPr lvl="1"/>
            <a:r>
              <a:rPr lang="en-GB" dirty="0" smtClean="0"/>
              <a:t>Causes additional latency </a:t>
            </a:r>
          </a:p>
          <a:p>
            <a:r>
              <a:rPr lang="en-GB" dirty="0" smtClean="0"/>
              <a:t>Shortest-path routing would be nice</a:t>
            </a:r>
            <a:endParaRPr lang="en-GB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Data centre operators’ perspective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Industry is moving to ever larger data centres</a:t>
            </a:r>
          </a:p>
          <a:p>
            <a:pPr lvl="1"/>
            <a:r>
              <a:rPr lang="en-GB" dirty="0" smtClean="0"/>
              <a:t>Starting to rewrite apps to fit the data centre (EC2)</a:t>
            </a:r>
          </a:p>
          <a:p>
            <a:pPr lvl="1"/>
            <a:r>
              <a:rPr lang="en-GB" dirty="0" smtClean="0"/>
              <a:t>Data centre as a single computer (Google)</a:t>
            </a:r>
          </a:p>
          <a:p>
            <a:r>
              <a:rPr lang="en-GB" dirty="0" smtClean="0"/>
              <a:t>Google: “network is the key to reducing cost”</a:t>
            </a:r>
          </a:p>
          <a:p>
            <a:pPr lvl="1"/>
            <a:r>
              <a:rPr lang="en-GB" dirty="0" smtClean="0"/>
              <a:t>Currently the network hinders rather than helps</a:t>
            </a:r>
            <a:endParaRPr lang="en-GB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How to fix Ethernet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Current research</a:t>
            </a:r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I’ll talk about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Overview / revision of Ethernet</a:t>
            </a:r>
          </a:p>
          <a:p>
            <a:r>
              <a:rPr lang="en-GB" dirty="0" smtClean="0"/>
              <a:t>The data centre scenario: why Ethernet?</a:t>
            </a:r>
          </a:p>
          <a:p>
            <a:r>
              <a:rPr lang="en-GB" dirty="0" smtClean="0"/>
              <a:t>Why Ethernet scales poorly</a:t>
            </a:r>
          </a:p>
          <a:p>
            <a:r>
              <a:rPr lang="en-GB" dirty="0" smtClean="0"/>
              <a:t>What we can do to fix it</a:t>
            </a:r>
          </a:p>
          <a:p>
            <a:pPr lvl="1"/>
            <a:r>
              <a:rPr lang="en-GB" dirty="0" smtClean="0"/>
              <a:t>Current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dirty="0" smtClean="0"/>
              <a:t>Ethernet’s underlying problem</a:t>
            </a:r>
            <a:endParaRPr lang="en-US" dirty="0" smtClean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indent="0" algn="ctr" eaLnBrk="1" hangingPunct="1">
              <a:buFontTx/>
              <a:buNone/>
            </a:pPr>
            <a:r>
              <a:rPr lang="en-GB" sz="5400" dirty="0" smtClean="0"/>
              <a:t>MAC addresses provide</a:t>
            </a:r>
            <a:br>
              <a:rPr lang="en-GB" sz="5400" dirty="0" smtClean="0"/>
            </a:br>
            <a:r>
              <a:rPr lang="en-GB" sz="5400" b="1" dirty="0" smtClean="0">
                <a:solidFill>
                  <a:srgbClr val="FF0000"/>
                </a:solidFill>
              </a:rPr>
              <a:t>no location information</a:t>
            </a:r>
          </a:p>
          <a:p>
            <a:pPr marL="0" indent="0" algn="ctr" eaLnBrk="1" hangingPunct="1">
              <a:buFontTx/>
              <a:buNone/>
            </a:pPr>
            <a:endParaRPr lang="en-GB" sz="4800" b="1" dirty="0" smtClean="0">
              <a:solidFill>
                <a:srgbClr val="FF0000"/>
              </a:solidFill>
            </a:endParaRPr>
          </a:p>
          <a:p>
            <a:pPr marL="0" indent="0" algn="ctr" eaLnBrk="1" hangingPunct="1">
              <a:buFontTx/>
              <a:buNone/>
            </a:pPr>
            <a:r>
              <a:rPr lang="en-GB" sz="2800" i="1" dirty="0" smtClean="0">
                <a:solidFill>
                  <a:schemeClr val="bg1">
                    <a:lumMod val="50000"/>
                  </a:schemeClr>
                </a:solidFill>
              </a:rPr>
              <a:t>(NB: This is my take on the problem; others have tackled the problem differently)</a:t>
            </a:r>
            <a:endParaRPr lang="en-US" sz="2800" i="1" dirty="0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Flat vs. Hierarchical address spaces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>
                <a:solidFill>
                  <a:schemeClr val="accent2"/>
                </a:solidFill>
              </a:rPr>
              <a:t>Flat-addressed Ethernet: </a:t>
            </a:r>
            <a:r>
              <a:rPr lang="en-GB" dirty="0" smtClean="0"/>
              <a:t>manufacturer-assigned MAC address valid anywhere on any network</a:t>
            </a:r>
          </a:p>
          <a:p>
            <a:pPr lvl="1"/>
            <a:r>
              <a:rPr lang="en-GB" dirty="0" smtClean="0"/>
              <a:t>But every switch must discover and store the location of every host</a:t>
            </a:r>
          </a:p>
          <a:p>
            <a:r>
              <a:rPr lang="en-GB" dirty="0" smtClean="0">
                <a:solidFill>
                  <a:schemeClr val="accent3"/>
                </a:solidFill>
              </a:rPr>
              <a:t>Hierarchical addresses: </a:t>
            </a:r>
            <a:r>
              <a:rPr lang="en-GB" dirty="0" smtClean="0"/>
              <a:t>address depends on location</a:t>
            </a:r>
          </a:p>
          <a:p>
            <a:pPr lvl="1"/>
            <a:r>
              <a:rPr lang="en-GB" dirty="0" smtClean="0"/>
              <a:t>Route frames according to successive stages of hierarchy</a:t>
            </a:r>
          </a:p>
          <a:p>
            <a:pPr lvl="1"/>
            <a:r>
              <a:rPr lang="en-GB" dirty="0" smtClean="0"/>
              <a:t>No large forwarding databases needed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Hierarchical addresses: how?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Ethernet provides facility for</a:t>
            </a:r>
            <a:br>
              <a:rPr lang="en-GB" dirty="0" smtClean="0"/>
            </a:br>
            <a:r>
              <a:rPr lang="en-GB" i="1" dirty="0" smtClean="0"/>
              <a:t>Locally-Administered Addresses (LAAs)</a:t>
            </a:r>
          </a:p>
          <a:p>
            <a:r>
              <a:rPr lang="en-GB" dirty="0" smtClean="0"/>
              <a:t>Perhaps these could be </a:t>
            </a:r>
            <a:r>
              <a:rPr lang="en-GB" dirty="0" smtClean="0"/>
              <a:t>configured in each host based on its current location</a:t>
            </a:r>
            <a:endParaRPr lang="en-GB" dirty="0" smtClean="0"/>
          </a:p>
          <a:p>
            <a:pPr lvl="1"/>
            <a:r>
              <a:rPr lang="en-GB" dirty="0" smtClean="0"/>
              <a:t>By virtual machine management layer?</a:t>
            </a:r>
          </a:p>
          <a:p>
            <a:r>
              <a:rPr lang="en-GB" dirty="0" smtClean="0"/>
              <a:t>Better (more generic): </a:t>
            </a:r>
            <a:r>
              <a:rPr lang="en-GB" dirty="0" smtClean="0"/>
              <a:t>do this automatically – but Ethernet is not geared up for this</a:t>
            </a:r>
          </a:p>
          <a:p>
            <a:pPr lvl="1"/>
            <a:r>
              <a:rPr lang="en-GB" dirty="0" smtClean="0"/>
              <a:t>No “Layer 2 DHCP”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MOOSE</a:t>
            </a:r>
            <a:br>
              <a:rPr lang="en-GB" dirty="0" smtClean="0"/>
            </a:br>
            <a:r>
              <a:rPr lang="en-GB" sz="2200" dirty="0" smtClean="0"/>
              <a:t>Multi-level Origin-Organised Scalable Ethernet</a:t>
            </a:r>
            <a:endParaRPr lang="en-US" sz="2200" dirty="0" smtClean="0"/>
          </a:p>
        </p:txBody>
      </p:sp>
      <p:sp>
        <p:nvSpPr>
          <p:cNvPr id="9220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 new way to switch Ethernet</a:t>
            </a:r>
          </a:p>
          <a:p>
            <a:pPr lvl="1"/>
            <a:r>
              <a:rPr lang="en-GB" dirty="0" smtClean="0"/>
              <a:t>Perform </a:t>
            </a:r>
            <a:r>
              <a:rPr lang="en-GB" dirty="0" smtClean="0">
                <a:solidFill>
                  <a:schemeClr val="accent1"/>
                </a:solidFill>
              </a:rPr>
              <a:t>MAC address rewriting </a:t>
            </a:r>
            <a:r>
              <a:rPr lang="en-GB" dirty="0" smtClean="0"/>
              <a:t>on ingress</a:t>
            </a:r>
          </a:p>
          <a:p>
            <a:pPr lvl="1"/>
            <a:r>
              <a:rPr lang="en-GB" dirty="0" smtClean="0"/>
              <a:t>Enforce dynamic hierarchical addressing</a:t>
            </a:r>
          </a:p>
          <a:p>
            <a:pPr lvl="1"/>
            <a:r>
              <a:rPr lang="en-GB" dirty="0" smtClean="0"/>
              <a:t>No host configuration required</a:t>
            </a:r>
          </a:p>
          <a:p>
            <a:r>
              <a:rPr lang="en-GB" b="1" dirty="0" smtClean="0">
                <a:solidFill>
                  <a:schemeClr val="accent1"/>
                </a:solidFill>
              </a:rPr>
              <a:t>Transparent:</a:t>
            </a:r>
            <a:r>
              <a:rPr lang="en-GB" dirty="0" smtClean="0">
                <a:solidFill>
                  <a:schemeClr val="accent1"/>
                </a:solidFill>
              </a:rPr>
              <a:t> </a:t>
            </a:r>
            <a:r>
              <a:rPr lang="en-GB" dirty="0" smtClean="0"/>
              <a:t>appears to connected equipment as standard Ethernet</a:t>
            </a:r>
          </a:p>
          <a:p>
            <a:r>
              <a:rPr lang="en-GB" dirty="0" smtClean="0"/>
              <a:t>Also, a stepping-stone to shortest-path routing</a:t>
            </a:r>
          </a:p>
          <a:p>
            <a:pPr algn="r">
              <a:spcBef>
                <a:spcPts val="2000"/>
              </a:spcBef>
              <a:buNone/>
            </a:pPr>
            <a:r>
              <a:rPr lang="en-GB" sz="2800" i="1" dirty="0" smtClean="0"/>
              <a:t>(My </a:t>
            </a:r>
            <a:r>
              <a:rPr lang="en-GB" sz="2800" i="1" dirty="0" smtClean="0"/>
              <a:t>research</a:t>
            </a:r>
            <a:r>
              <a:rPr lang="en-GB" sz="2800" i="1" dirty="0" smtClean="0"/>
              <a:t>)</a:t>
            </a:r>
          </a:p>
        </p:txBody>
      </p:sp>
      <p:pic>
        <p:nvPicPr>
          <p:cNvPr id="9221" name="Picture 4" descr="moos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68344" y="404664"/>
            <a:ext cx="1250619" cy="9292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MOOSE</a:t>
            </a:r>
            <a:endParaRPr lang="en-US" dirty="0" smtClean="0"/>
          </a:p>
        </p:txBody>
      </p:sp>
      <p:sp>
        <p:nvSpPr>
          <p:cNvPr id="237" name="Content Placeholder 2"/>
          <p:cNvSpPr>
            <a:spLocks noGrp="1"/>
          </p:cNvSpPr>
          <p:nvPr>
            <p:ph idx="1"/>
          </p:nvPr>
        </p:nvSpPr>
        <p:spPr>
          <a:xfrm>
            <a:off x="457200" y="4437112"/>
            <a:ext cx="8229600" cy="2088232"/>
          </a:xfrm>
        </p:spPr>
        <p:txBody>
          <a:bodyPr>
            <a:normAutofit fontScale="85000" lnSpcReduction="20000"/>
          </a:bodyPr>
          <a:lstStyle/>
          <a:p>
            <a:r>
              <a:rPr lang="en-GB" dirty="0" smtClean="0"/>
              <a:t>Switches assign each host a MOOSE address</a:t>
            </a:r>
            <a:br>
              <a:rPr lang="en-GB" dirty="0" smtClean="0"/>
            </a:br>
            <a:r>
              <a:rPr lang="en-GB" dirty="0" smtClean="0"/>
              <a:t>	</a:t>
            </a:r>
            <a:r>
              <a:rPr lang="en-GB" i="1" dirty="0" smtClean="0">
                <a:solidFill>
                  <a:srgbClr val="00B050"/>
                </a:solidFill>
              </a:rPr>
              <a:t>switch ID </a:t>
            </a:r>
            <a:r>
              <a:rPr lang="en-GB" dirty="0" smtClean="0"/>
              <a:t>:</a:t>
            </a:r>
            <a:r>
              <a:rPr lang="en-GB" i="1" dirty="0" smtClean="0"/>
              <a:t> </a:t>
            </a:r>
            <a:r>
              <a:rPr lang="en-GB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host ID</a:t>
            </a:r>
          </a:p>
          <a:p>
            <a:r>
              <a:rPr lang="en-GB" dirty="0" smtClean="0"/>
              <a:t>Placed in Ethernet source address in each frame</a:t>
            </a:r>
          </a:p>
          <a:p>
            <a:r>
              <a:rPr lang="en-GB" dirty="0" smtClean="0"/>
              <a:t>No encapsulation: no rewriting of destination address</a:t>
            </a:r>
          </a:p>
          <a:p>
            <a:pPr lvl="1"/>
            <a:r>
              <a:rPr lang="en-GB" dirty="0" smtClean="0"/>
              <a:t>(would require another large table, equivalent to FDB)</a:t>
            </a:r>
          </a:p>
        </p:txBody>
      </p:sp>
      <p:grpSp>
        <p:nvGrpSpPr>
          <p:cNvPr id="2" name="Group 317"/>
          <p:cNvGrpSpPr>
            <a:grpSpLocks/>
          </p:cNvGrpSpPr>
          <p:nvPr/>
        </p:nvGrpSpPr>
        <p:grpSpPr bwMode="auto">
          <a:xfrm>
            <a:off x="853408" y="1643051"/>
            <a:ext cx="7437186" cy="2500330"/>
            <a:chOff x="931864" y="2265361"/>
            <a:chExt cx="7956553" cy="2674933"/>
          </a:xfrm>
        </p:grpSpPr>
        <p:sp>
          <p:nvSpPr>
            <p:cNvPr id="10244" name="Freeform 6"/>
            <p:cNvSpPr>
              <a:spLocks/>
            </p:cNvSpPr>
            <p:nvPr/>
          </p:nvSpPr>
          <p:spPr bwMode="auto">
            <a:xfrm>
              <a:off x="3460752" y="2419347"/>
              <a:ext cx="1060450" cy="368299"/>
            </a:xfrm>
            <a:custGeom>
              <a:avLst/>
              <a:gdLst>
                <a:gd name="T0" fmla="*/ 1670864571 w 668"/>
                <a:gd name="T1" fmla="*/ 0 h 232"/>
                <a:gd name="T2" fmla="*/ 1675904881 w 668"/>
                <a:gd name="T3" fmla="*/ 0 h 232"/>
                <a:gd name="T4" fmla="*/ 1683464553 w 668"/>
                <a:gd name="T5" fmla="*/ 2520950 h 232"/>
                <a:gd name="T6" fmla="*/ 1683464553 w 668"/>
                <a:gd name="T7" fmla="*/ 15120940 h 232"/>
                <a:gd name="T8" fmla="*/ 1678424243 w 668"/>
                <a:gd name="T9" fmla="*/ 17641889 h 232"/>
                <a:gd name="T10" fmla="*/ 1668343622 w 668"/>
                <a:gd name="T11" fmla="*/ 22682200 h 232"/>
                <a:gd name="T12" fmla="*/ 1660783552 w 668"/>
                <a:gd name="T13" fmla="*/ 25201562 h 232"/>
                <a:gd name="T14" fmla="*/ 1318042428 w 668"/>
                <a:gd name="T15" fmla="*/ 141128762 h 232"/>
                <a:gd name="T16" fmla="*/ 1040823754 w 668"/>
                <a:gd name="T17" fmla="*/ 234375363 h 232"/>
                <a:gd name="T18" fmla="*/ 761087108 w 668"/>
                <a:gd name="T19" fmla="*/ 330141275 h 232"/>
                <a:gd name="T20" fmla="*/ 241935011 w 668"/>
                <a:gd name="T21" fmla="*/ 506552265 h 232"/>
                <a:gd name="T22" fmla="*/ 10080624 w 668"/>
                <a:gd name="T23" fmla="*/ 584676295 h 232"/>
                <a:gd name="T24" fmla="*/ 2520950 w 668"/>
                <a:gd name="T25" fmla="*/ 584676295 h 232"/>
                <a:gd name="T26" fmla="*/ 0 w 668"/>
                <a:gd name="T27" fmla="*/ 579635983 h 232"/>
                <a:gd name="T28" fmla="*/ 0 w 668"/>
                <a:gd name="T29" fmla="*/ 572076310 h 232"/>
                <a:gd name="T30" fmla="*/ 2520950 w 668"/>
                <a:gd name="T31" fmla="*/ 569555361 h 232"/>
                <a:gd name="T32" fmla="*/ 27720927 w 668"/>
                <a:gd name="T33" fmla="*/ 561995688 h 232"/>
                <a:gd name="T34" fmla="*/ 365423416 w 668"/>
                <a:gd name="T35" fmla="*/ 446068531 h 232"/>
                <a:gd name="T36" fmla="*/ 645159963 w 668"/>
                <a:gd name="T37" fmla="*/ 350302520 h 232"/>
                <a:gd name="T38" fmla="*/ 922377247 w 668"/>
                <a:gd name="T39" fmla="*/ 257055969 h 232"/>
                <a:gd name="T40" fmla="*/ 1441529245 w 668"/>
                <a:gd name="T41" fmla="*/ 80645004 h 232"/>
                <a:gd name="T42" fmla="*/ 1670864571 w 668"/>
                <a:gd name="T43" fmla="*/ 0 h 232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668"/>
                <a:gd name="T67" fmla="*/ 0 h 232"/>
                <a:gd name="T68" fmla="*/ 668 w 668"/>
                <a:gd name="T69" fmla="*/ 232 h 232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668" h="232">
                  <a:moveTo>
                    <a:pt x="663" y="0"/>
                  </a:moveTo>
                  <a:lnTo>
                    <a:pt x="665" y="0"/>
                  </a:lnTo>
                  <a:lnTo>
                    <a:pt x="668" y="1"/>
                  </a:lnTo>
                  <a:lnTo>
                    <a:pt x="668" y="6"/>
                  </a:lnTo>
                  <a:lnTo>
                    <a:pt x="666" y="7"/>
                  </a:lnTo>
                  <a:lnTo>
                    <a:pt x="662" y="9"/>
                  </a:lnTo>
                  <a:lnTo>
                    <a:pt x="659" y="10"/>
                  </a:lnTo>
                  <a:lnTo>
                    <a:pt x="523" y="56"/>
                  </a:lnTo>
                  <a:lnTo>
                    <a:pt x="413" y="93"/>
                  </a:lnTo>
                  <a:lnTo>
                    <a:pt x="302" y="131"/>
                  </a:lnTo>
                  <a:lnTo>
                    <a:pt x="96" y="201"/>
                  </a:lnTo>
                  <a:lnTo>
                    <a:pt x="4" y="232"/>
                  </a:lnTo>
                  <a:lnTo>
                    <a:pt x="1" y="232"/>
                  </a:lnTo>
                  <a:lnTo>
                    <a:pt x="0" y="230"/>
                  </a:lnTo>
                  <a:lnTo>
                    <a:pt x="0" y="227"/>
                  </a:lnTo>
                  <a:lnTo>
                    <a:pt x="1" y="226"/>
                  </a:lnTo>
                  <a:lnTo>
                    <a:pt x="11" y="223"/>
                  </a:lnTo>
                  <a:lnTo>
                    <a:pt x="145" y="177"/>
                  </a:lnTo>
                  <a:lnTo>
                    <a:pt x="256" y="139"/>
                  </a:lnTo>
                  <a:lnTo>
                    <a:pt x="366" y="102"/>
                  </a:lnTo>
                  <a:lnTo>
                    <a:pt x="572" y="32"/>
                  </a:lnTo>
                  <a:lnTo>
                    <a:pt x="663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245" name="Freeform 7"/>
            <p:cNvSpPr>
              <a:spLocks/>
            </p:cNvSpPr>
            <p:nvPr/>
          </p:nvSpPr>
          <p:spPr bwMode="auto">
            <a:xfrm>
              <a:off x="3460752" y="3502022"/>
              <a:ext cx="1998664" cy="688974"/>
            </a:xfrm>
            <a:custGeom>
              <a:avLst/>
              <a:gdLst>
                <a:gd name="T0" fmla="*/ 2520950 w 1259"/>
                <a:gd name="T1" fmla="*/ 0 h 434"/>
                <a:gd name="T2" fmla="*/ 10080627 w 1259"/>
                <a:gd name="T3" fmla="*/ 0 h 434"/>
                <a:gd name="T4" fmla="*/ 68045028 w 1259"/>
                <a:gd name="T5" fmla="*/ 20161251 h 434"/>
                <a:gd name="T6" fmla="*/ 131048157 w 1259"/>
                <a:gd name="T7" fmla="*/ 37801552 h 434"/>
                <a:gd name="T8" fmla="*/ 302418808 w 1259"/>
                <a:gd name="T9" fmla="*/ 95765935 h 434"/>
                <a:gd name="T10" fmla="*/ 478829820 w 1259"/>
                <a:gd name="T11" fmla="*/ 158769055 h 434"/>
                <a:gd name="T12" fmla="*/ 982861199 w 1259"/>
                <a:gd name="T13" fmla="*/ 330141269 h 434"/>
                <a:gd name="T14" fmla="*/ 1567537369 w 1259"/>
                <a:gd name="T15" fmla="*/ 526713500 h 434"/>
                <a:gd name="T16" fmla="*/ 2147483647 w 1259"/>
                <a:gd name="T17" fmla="*/ 728325944 h 434"/>
                <a:gd name="T18" fmla="*/ 2147483647 w 1259"/>
                <a:gd name="T19" fmla="*/ 816530594 h 434"/>
                <a:gd name="T20" fmla="*/ 2147483647 w 1259"/>
                <a:gd name="T21" fmla="*/ 904737030 h 434"/>
                <a:gd name="T22" fmla="*/ 2147483647 w 1259"/>
                <a:gd name="T23" fmla="*/ 965220763 h 434"/>
                <a:gd name="T24" fmla="*/ 2147483647 w 1259"/>
                <a:gd name="T25" fmla="*/ 1028223858 h 434"/>
                <a:gd name="T26" fmla="*/ 2147483647 w 1259"/>
                <a:gd name="T27" fmla="*/ 1073586657 h 434"/>
                <a:gd name="T28" fmla="*/ 2147483647 w 1259"/>
                <a:gd name="T29" fmla="*/ 1078626968 h 434"/>
                <a:gd name="T30" fmla="*/ 2147483647 w 1259"/>
                <a:gd name="T31" fmla="*/ 1088707591 h 434"/>
                <a:gd name="T32" fmla="*/ 2147483647 w 1259"/>
                <a:gd name="T33" fmla="*/ 1093747902 h 434"/>
                <a:gd name="T34" fmla="*/ 2147483647 w 1259"/>
                <a:gd name="T35" fmla="*/ 1093747902 h 434"/>
                <a:gd name="T36" fmla="*/ 2147483647 w 1259"/>
                <a:gd name="T37" fmla="*/ 1073586657 h 434"/>
                <a:gd name="T38" fmla="*/ 2147483647 w 1259"/>
                <a:gd name="T39" fmla="*/ 1050906051 h 434"/>
                <a:gd name="T40" fmla="*/ 2147483647 w 1259"/>
                <a:gd name="T41" fmla="*/ 992941680 h 434"/>
                <a:gd name="T42" fmla="*/ 2147483647 w 1259"/>
                <a:gd name="T43" fmla="*/ 932457947 h 434"/>
                <a:gd name="T44" fmla="*/ 2147483647 w 1259"/>
                <a:gd name="T45" fmla="*/ 846772659 h 434"/>
                <a:gd name="T46" fmla="*/ 2147483647 w 1259"/>
                <a:gd name="T47" fmla="*/ 761087172 h 434"/>
                <a:gd name="T48" fmla="*/ 1020664331 w 1259"/>
                <a:gd name="T49" fmla="*/ 362902497 h 434"/>
                <a:gd name="T50" fmla="*/ 506552329 w 1259"/>
                <a:gd name="T51" fmla="*/ 189012509 h 434"/>
                <a:gd name="T52" fmla="*/ 141128780 w 1259"/>
                <a:gd name="T53" fmla="*/ 63004707 h 434"/>
                <a:gd name="T54" fmla="*/ 2520950 w 1259"/>
                <a:gd name="T55" fmla="*/ 15120939 h 434"/>
                <a:gd name="T56" fmla="*/ 0 w 1259"/>
                <a:gd name="T57" fmla="*/ 12601575 h 434"/>
                <a:gd name="T58" fmla="*/ 0 w 1259"/>
                <a:gd name="T59" fmla="*/ 5040313 h 434"/>
                <a:gd name="T60" fmla="*/ 2520950 w 1259"/>
                <a:gd name="T61" fmla="*/ 0 h 43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1259"/>
                <a:gd name="T94" fmla="*/ 0 h 434"/>
                <a:gd name="T95" fmla="*/ 1259 w 1259"/>
                <a:gd name="T96" fmla="*/ 434 h 434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1259" h="434">
                  <a:moveTo>
                    <a:pt x="1" y="0"/>
                  </a:moveTo>
                  <a:lnTo>
                    <a:pt x="4" y="0"/>
                  </a:lnTo>
                  <a:lnTo>
                    <a:pt x="27" y="8"/>
                  </a:lnTo>
                  <a:lnTo>
                    <a:pt x="52" y="15"/>
                  </a:lnTo>
                  <a:lnTo>
                    <a:pt x="120" y="38"/>
                  </a:lnTo>
                  <a:lnTo>
                    <a:pt x="190" y="63"/>
                  </a:lnTo>
                  <a:lnTo>
                    <a:pt x="390" y="131"/>
                  </a:lnTo>
                  <a:lnTo>
                    <a:pt x="622" y="209"/>
                  </a:lnTo>
                  <a:lnTo>
                    <a:pt x="855" y="289"/>
                  </a:lnTo>
                  <a:lnTo>
                    <a:pt x="957" y="324"/>
                  </a:lnTo>
                  <a:lnTo>
                    <a:pt x="1058" y="359"/>
                  </a:lnTo>
                  <a:lnTo>
                    <a:pt x="1131" y="383"/>
                  </a:lnTo>
                  <a:lnTo>
                    <a:pt x="1203" y="408"/>
                  </a:lnTo>
                  <a:lnTo>
                    <a:pt x="1258" y="426"/>
                  </a:lnTo>
                  <a:lnTo>
                    <a:pt x="1259" y="428"/>
                  </a:lnTo>
                  <a:lnTo>
                    <a:pt x="1259" y="432"/>
                  </a:lnTo>
                  <a:lnTo>
                    <a:pt x="1256" y="434"/>
                  </a:lnTo>
                  <a:lnTo>
                    <a:pt x="1255" y="434"/>
                  </a:lnTo>
                  <a:lnTo>
                    <a:pt x="1232" y="426"/>
                  </a:lnTo>
                  <a:lnTo>
                    <a:pt x="1207" y="417"/>
                  </a:lnTo>
                  <a:lnTo>
                    <a:pt x="1139" y="394"/>
                  </a:lnTo>
                  <a:lnTo>
                    <a:pt x="1069" y="370"/>
                  </a:lnTo>
                  <a:lnTo>
                    <a:pt x="969" y="336"/>
                  </a:lnTo>
                  <a:lnTo>
                    <a:pt x="869" y="302"/>
                  </a:lnTo>
                  <a:lnTo>
                    <a:pt x="405" y="144"/>
                  </a:lnTo>
                  <a:lnTo>
                    <a:pt x="201" y="75"/>
                  </a:lnTo>
                  <a:lnTo>
                    <a:pt x="56" y="25"/>
                  </a:lnTo>
                  <a:lnTo>
                    <a:pt x="1" y="6"/>
                  </a:lnTo>
                  <a:lnTo>
                    <a:pt x="0" y="5"/>
                  </a:lnTo>
                  <a:lnTo>
                    <a:pt x="0" y="2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246" name="Freeform 8"/>
            <p:cNvSpPr>
              <a:spLocks/>
            </p:cNvSpPr>
            <p:nvPr/>
          </p:nvSpPr>
          <p:spPr bwMode="auto">
            <a:xfrm>
              <a:off x="3460752" y="3321047"/>
              <a:ext cx="914400" cy="163512"/>
            </a:xfrm>
            <a:custGeom>
              <a:avLst/>
              <a:gdLst>
                <a:gd name="T0" fmla="*/ 2520950 w 576"/>
                <a:gd name="T1" fmla="*/ 0 h 103"/>
                <a:gd name="T2" fmla="*/ 10080624 w 576"/>
                <a:gd name="T3" fmla="*/ 0 h 103"/>
                <a:gd name="T4" fmla="*/ 100806232 w 576"/>
                <a:gd name="T5" fmla="*/ 15120893 h 103"/>
                <a:gd name="T6" fmla="*/ 587195562 w 576"/>
                <a:gd name="T7" fmla="*/ 95765641 h 103"/>
                <a:gd name="T8" fmla="*/ 1164312091 w 576"/>
                <a:gd name="T9" fmla="*/ 196571578 h 103"/>
                <a:gd name="T10" fmla="*/ 1444050110 w 576"/>
                <a:gd name="T11" fmla="*/ 241934288 h 103"/>
                <a:gd name="T12" fmla="*/ 1451609782 w 576"/>
                <a:gd name="T13" fmla="*/ 249493937 h 103"/>
                <a:gd name="T14" fmla="*/ 1451609782 w 576"/>
                <a:gd name="T15" fmla="*/ 257055175 h 103"/>
                <a:gd name="T16" fmla="*/ 1449090420 w 576"/>
                <a:gd name="T17" fmla="*/ 259574529 h 103"/>
                <a:gd name="T18" fmla="*/ 1441529161 w 576"/>
                <a:gd name="T19" fmla="*/ 259574529 h 103"/>
                <a:gd name="T20" fmla="*/ 1393647006 w 576"/>
                <a:gd name="T21" fmla="*/ 252014879 h 103"/>
                <a:gd name="T22" fmla="*/ 1353324523 w 576"/>
                <a:gd name="T23" fmla="*/ 244453642 h 103"/>
                <a:gd name="T24" fmla="*/ 859372520 w 576"/>
                <a:gd name="T25" fmla="*/ 161289509 h 103"/>
                <a:gd name="T26" fmla="*/ 7559675 w 576"/>
                <a:gd name="T27" fmla="*/ 17640247 h 103"/>
                <a:gd name="T28" fmla="*/ 0 w 576"/>
                <a:gd name="T29" fmla="*/ 10080594 h 103"/>
                <a:gd name="T30" fmla="*/ 0 w 576"/>
                <a:gd name="T31" fmla="*/ 2519355 h 103"/>
                <a:gd name="T32" fmla="*/ 2520950 w 576"/>
                <a:gd name="T33" fmla="*/ 0 h 10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576"/>
                <a:gd name="T52" fmla="*/ 0 h 103"/>
                <a:gd name="T53" fmla="*/ 576 w 576"/>
                <a:gd name="T54" fmla="*/ 103 h 103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576" h="103">
                  <a:moveTo>
                    <a:pt x="1" y="0"/>
                  </a:moveTo>
                  <a:lnTo>
                    <a:pt x="4" y="0"/>
                  </a:lnTo>
                  <a:lnTo>
                    <a:pt x="40" y="6"/>
                  </a:lnTo>
                  <a:lnTo>
                    <a:pt x="233" y="38"/>
                  </a:lnTo>
                  <a:lnTo>
                    <a:pt x="462" y="78"/>
                  </a:lnTo>
                  <a:lnTo>
                    <a:pt x="573" y="96"/>
                  </a:lnTo>
                  <a:lnTo>
                    <a:pt x="576" y="99"/>
                  </a:lnTo>
                  <a:lnTo>
                    <a:pt x="576" y="102"/>
                  </a:lnTo>
                  <a:lnTo>
                    <a:pt x="575" y="103"/>
                  </a:lnTo>
                  <a:lnTo>
                    <a:pt x="572" y="103"/>
                  </a:lnTo>
                  <a:lnTo>
                    <a:pt x="553" y="100"/>
                  </a:lnTo>
                  <a:lnTo>
                    <a:pt x="537" y="97"/>
                  </a:lnTo>
                  <a:lnTo>
                    <a:pt x="341" y="64"/>
                  </a:lnTo>
                  <a:lnTo>
                    <a:pt x="3" y="7"/>
                  </a:lnTo>
                  <a:lnTo>
                    <a:pt x="0" y="4"/>
                  </a:lnTo>
                  <a:lnTo>
                    <a:pt x="0" y="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247" name="Freeform 9"/>
            <p:cNvSpPr>
              <a:spLocks/>
            </p:cNvSpPr>
            <p:nvPr/>
          </p:nvSpPr>
          <p:spPr bwMode="auto">
            <a:xfrm>
              <a:off x="3460752" y="2778122"/>
              <a:ext cx="1076326" cy="190500"/>
            </a:xfrm>
            <a:custGeom>
              <a:avLst/>
              <a:gdLst>
                <a:gd name="T0" fmla="*/ 1698585495 w 678"/>
                <a:gd name="T1" fmla="*/ 0 h 120"/>
                <a:gd name="T2" fmla="*/ 1701106444 w 678"/>
                <a:gd name="T3" fmla="*/ 0 h 120"/>
                <a:gd name="T4" fmla="*/ 1708666116 w 678"/>
                <a:gd name="T5" fmla="*/ 7561264 h 120"/>
                <a:gd name="T6" fmla="*/ 1708666116 w 678"/>
                <a:gd name="T7" fmla="*/ 10080626 h 120"/>
                <a:gd name="T8" fmla="*/ 1706146754 w 678"/>
                <a:gd name="T9" fmla="*/ 15120940 h 120"/>
                <a:gd name="T10" fmla="*/ 1693545184 w 678"/>
                <a:gd name="T11" fmla="*/ 15120940 h 120"/>
                <a:gd name="T12" fmla="*/ 1691025822 w 678"/>
                <a:gd name="T13" fmla="*/ 17641889 h 120"/>
                <a:gd name="T14" fmla="*/ 1376005214 w 678"/>
                <a:gd name="T15" fmla="*/ 73085331 h 120"/>
                <a:gd name="T16" fmla="*/ 1086186556 w 678"/>
                <a:gd name="T17" fmla="*/ 118448157 h 120"/>
                <a:gd name="T18" fmla="*/ 803930546 w 678"/>
                <a:gd name="T19" fmla="*/ 168851269 h 120"/>
                <a:gd name="T20" fmla="*/ 254534995 w 678"/>
                <a:gd name="T21" fmla="*/ 259576921 h 120"/>
                <a:gd name="T22" fmla="*/ 10080624 w 678"/>
                <a:gd name="T23" fmla="*/ 302418772 h 120"/>
                <a:gd name="T24" fmla="*/ 2520950 w 678"/>
                <a:gd name="T25" fmla="*/ 302418772 h 120"/>
                <a:gd name="T26" fmla="*/ 0 w 678"/>
                <a:gd name="T27" fmla="*/ 299899410 h 120"/>
                <a:gd name="T28" fmla="*/ 0 w 678"/>
                <a:gd name="T29" fmla="*/ 292338150 h 120"/>
                <a:gd name="T30" fmla="*/ 7559675 w 678"/>
                <a:gd name="T31" fmla="*/ 284778477 h 120"/>
                <a:gd name="T32" fmla="*/ 15120938 w 678"/>
                <a:gd name="T33" fmla="*/ 284778477 h 120"/>
                <a:gd name="T34" fmla="*/ 173891562 w 678"/>
                <a:gd name="T35" fmla="*/ 257055971 h 120"/>
                <a:gd name="T36" fmla="*/ 335181554 w 678"/>
                <a:gd name="T37" fmla="*/ 229335053 h 120"/>
                <a:gd name="T38" fmla="*/ 617437464 w 678"/>
                <a:gd name="T39" fmla="*/ 178931892 h 120"/>
                <a:gd name="T40" fmla="*/ 907256320 w 678"/>
                <a:gd name="T41" fmla="*/ 133569091 h 120"/>
                <a:gd name="T42" fmla="*/ 1179433097 w 678"/>
                <a:gd name="T43" fmla="*/ 83165954 h 120"/>
                <a:gd name="T44" fmla="*/ 1451609874 w 678"/>
                <a:gd name="T45" fmla="*/ 37803140 h 120"/>
                <a:gd name="T46" fmla="*/ 1698585495 w 678"/>
                <a:gd name="T47" fmla="*/ 0 h 120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678"/>
                <a:gd name="T73" fmla="*/ 0 h 120"/>
                <a:gd name="T74" fmla="*/ 678 w 678"/>
                <a:gd name="T75" fmla="*/ 120 h 120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678" h="120">
                  <a:moveTo>
                    <a:pt x="674" y="0"/>
                  </a:moveTo>
                  <a:lnTo>
                    <a:pt x="675" y="0"/>
                  </a:lnTo>
                  <a:lnTo>
                    <a:pt x="678" y="3"/>
                  </a:lnTo>
                  <a:lnTo>
                    <a:pt x="678" y="4"/>
                  </a:lnTo>
                  <a:lnTo>
                    <a:pt x="677" y="6"/>
                  </a:lnTo>
                  <a:lnTo>
                    <a:pt x="672" y="6"/>
                  </a:lnTo>
                  <a:lnTo>
                    <a:pt x="671" y="7"/>
                  </a:lnTo>
                  <a:lnTo>
                    <a:pt x="546" y="29"/>
                  </a:lnTo>
                  <a:lnTo>
                    <a:pt x="431" y="47"/>
                  </a:lnTo>
                  <a:lnTo>
                    <a:pt x="319" y="67"/>
                  </a:lnTo>
                  <a:lnTo>
                    <a:pt x="101" y="103"/>
                  </a:lnTo>
                  <a:lnTo>
                    <a:pt x="4" y="120"/>
                  </a:lnTo>
                  <a:lnTo>
                    <a:pt x="1" y="120"/>
                  </a:lnTo>
                  <a:lnTo>
                    <a:pt x="0" y="119"/>
                  </a:lnTo>
                  <a:lnTo>
                    <a:pt x="0" y="116"/>
                  </a:lnTo>
                  <a:lnTo>
                    <a:pt x="3" y="113"/>
                  </a:lnTo>
                  <a:lnTo>
                    <a:pt x="6" y="113"/>
                  </a:lnTo>
                  <a:lnTo>
                    <a:pt x="69" y="102"/>
                  </a:lnTo>
                  <a:lnTo>
                    <a:pt x="133" y="91"/>
                  </a:lnTo>
                  <a:lnTo>
                    <a:pt x="245" y="71"/>
                  </a:lnTo>
                  <a:lnTo>
                    <a:pt x="360" y="53"/>
                  </a:lnTo>
                  <a:lnTo>
                    <a:pt x="468" y="33"/>
                  </a:lnTo>
                  <a:lnTo>
                    <a:pt x="576" y="15"/>
                  </a:lnTo>
                  <a:lnTo>
                    <a:pt x="67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248" name="Freeform 10"/>
            <p:cNvSpPr>
              <a:spLocks/>
            </p:cNvSpPr>
            <p:nvPr/>
          </p:nvSpPr>
          <p:spPr bwMode="auto">
            <a:xfrm>
              <a:off x="3460752" y="3138485"/>
              <a:ext cx="1071564" cy="12700"/>
            </a:xfrm>
            <a:custGeom>
              <a:avLst/>
              <a:gdLst>
                <a:gd name="T0" fmla="*/ 2520951 w 675"/>
                <a:gd name="T1" fmla="*/ 0 h 8"/>
                <a:gd name="T2" fmla="*/ 1693545971 w 675"/>
                <a:gd name="T3" fmla="*/ 0 h 8"/>
                <a:gd name="T4" fmla="*/ 1701107235 w 675"/>
                <a:gd name="T5" fmla="*/ 7559674 h 8"/>
                <a:gd name="T6" fmla="*/ 1701107235 w 675"/>
                <a:gd name="T7" fmla="*/ 12599985 h 8"/>
                <a:gd name="T8" fmla="*/ 1693545971 w 675"/>
                <a:gd name="T9" fmla="*/ 20161247 h 8"/>
                <a:gd name="T10" fmla="*/ 2520951 w 675"/>
                <a:gd name="T11" fmla="*/ 20161247 h 8"/>
                <a:gd name="T12" fmla="*/ 0 w 675"/>
                <a:gd name="T13" fmla="*/ 15120936 h 8"/>
                <a:gd name="T14" fmla="*/ 0 w 675"/>
                <a:gd name="T15" fmla="*/ 5040312 h 8"/>
                <a:gd name="T16" fmla="*/ 2520951 w 675"/>
                <a:gd name="T17" fmla="*/ 0 h 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75"/>
                <a:gd name="T28" fmla="*/ 0 h 8"/>
                <a:gd name="T29" fmla="*/ 675 w 675"/>
                <a:gd name="T30" fmla="*/ 8 h 8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75" h="8">
                  <a:moveTo>
                    <a:pt x="1" y="0"/>
                  </a:moveTo>
                  <a:lnTo>
                    <a:pt x="672" y="0"/>
                  </a:lnTo>
                  <a:lnTo>
                    <a:pt x="675" y="3"/>
                  </a:lnTo>
                  <a:lnTo>
                    <a:pt x="675" y="5"/>
                  </a:lnTo>
                  <a:lnTo>
                    <a:pt x="672" y="8"/>
                  </a:lnTo>
                  <a:lnTo>
                    <a:pt x="1" y="8"/>
                  </a:lnTo>
                  <a:lnTo>
                    <a:pt x="0" y="6"/>
                  </a:lnTo>
                  <a:lnTo>
                    <a:pt x="0" y="2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249" name="Freeform 11"/>
            <p:cNvSpPr>
              <a:spLocks/>
            </p:cNvSpPr>
            <p:nvPr/>
          </p:nvSpPr>
          <p:spPr bwMode="auto">
            <a:xfrm>
              <a:off x="5827716" y="3267071"/>
              <a:ext cx="1071564" cy="373061"/>
            </a:xfrm>
            <a:custGeom>
              <a:avLst/>
              <a:gdLst>
                <a:gd name="T0" fmla="*/ 1691026609 w 675"/>
                <a:gd name="T1" fmla="*/ 0 h 235"/>
                <a:gd name="T2" fmla="*/ 1698586284 w 675"/>
                <a:gd name="T3" fmla="*/ 0 h 235"/>
                <a:gd name="T4" fmla="*/ 1701107235 w 675"/>
                <a:gd name="T5" fmla="*/ 5040306 h 235"/>
                <a:gd name="T6" fmla="*/ 1701107235 w 675"/>
                <a:gd name="T7" fmla="*/ 12599970 h 235"/>
                <a:gd name="T8" fmla="*/ 1698586284 w 675"/>
                <a:gd name="T9" fmla="*/ 15120920 h 235"/>
                <a:gd name="T10" fmla="*/ 1683465345 w 675"/>
                <a:gd name="T11" fmla="*/ 20161224 h 235"/>
                <a:gd name="T12" fmla="*/ 1668344406 w 675"/>
                <a:gd name="T13" fmla="*/ 27720893 h 235"/>
                <a:gd name="T14" fmla="*/ 1489413691 w 675"/>
                <a:gd name="T15" fmla="*/ 85685200 h 235"/>
                <a:gd name="T16" fmla="*/ 1313002735 w 675"/>
                <a:gd name="T17" fmla="*/ 146168878 h 235"/>
                <a:gd name="T18" fmla="*/ 756047153 w 675"/>
                <a:gd name="T19" fmla="*/ 337700496 h 235"/>
                <a:gd name="T20" fmla="*/ 236894812 w 675"/>
                <a:gd name="T21" fmla="*/ 511590305 h 235"/>
                <a:gd name="T22" fmla="*/ 10080629 w 675"/>
                <a:gd name="T23" fmla="*/ 592235176 h 235"/>
                <a:gd name="T24" fmla="*/ 7561266 w 675"/>
                <a:gd name="T25" fmla="*/ 592235176 h 235"/>
                <a:gd name="T26" fmla="*/ 0 w 675"/>
                <a:gd name="T27" fmla="*/ 589715817 h 235"/>
                <a:gd name="T28" fmla="*/ 0 w 675"/>
                <a:gd name="T29" fmla="*/ 577114263 h 235"/>
                <a:gd name="T30" fmla="*/ 2520951 w 675"/>
                <a:gd name="T31" fmla="*/ 574594904 h 235"/>
                <a:gd name="T32" fmla="*/ 10080629 w 675"/>
                <a:gd name="T33" fmla="*/ 569554600 h 235"/>
                <a:gd name="T34" fmla="*/ 22682209 w 675"/>
                <a:gd name="T35" fmla="*/ 569554600 h 235"/>
                <a:gd name="T36" fmla="*/ 35282204 w 675"/>
                <a:gd name="T37" fmla="*/ 564514295 h 235"/>
                <a:gd name="T38" fmla="*/ 388104202 w 675"/>
                <a:gd name="T39" fmla="*/ 443546989 h 235"/>
                <a:gd name="T40" fmla="*/ 945059884 w 675"/>
                <a:gd name="T41" fmla="*/ 254534679 h 235"/>
                <a:gd name="T42" fmla="*/ 1459171812 w 675"/>
                <a:gd name="T43" fmla="*/ 78123950 h 235"/>
                <a:gd name="T44" fmla="*/ 1691026609 w 675"/>
                <a:gd name="T45" fmla="*/ 0 h 235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675"/>
                <a:gd name="T70" fmla="*/ 0 h 235"/>
                <a:gd name="T71" fmla="*/ 675 w 675"/>
                <a:gd name="T72" fmla="*/ 235 h 235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675" h="235">
                  <a:moveTo>
                    <a:pt x="671" y="0"/>
                  </a:moveTo>
                  <a:lnTo>
                    <a:pt x="674" y="0"/>
                  </a:lnTo>
                  <a:lnTo>
                    <a:pt x="675" y="2"/>
                  </a:lnTo>
                  <a:lnTo>
                    <a:pt x="675" y="5"/>
                  </a:lnTo>
                  <a:lnTo>
                    <a:pt x="674" y="6"/>
                  </a:lnTo>
                  <a:lnTo>
                    <a:pt x="668" y="8"/>
                  </a:lnTo>
                  <a:lnTo>
                    <a:pt x="662" y="11"/>
                  </a:lnTo>
                  <a:lnTo>
                    <a:pt x="591" y="34"/>
                  </a:lnTo>
                  <a:lnTo>
                    <a:pt x="521" y="58"/>
                  </a:lnTo>
                  <a:lnTo>
                    <a:pt x="300" y="134"/>
                  </a:lnTo>
                  <a:lnTo>
                    <a:pt x="94" y="203"/>
                  </a:lnTo>
                  <a:lnTo>
                    <a:pt x="4" y="235"/>
                  </a:lnTo>
                  <a:lnTo>
                    <a:pt x="3" y="235"/>
                  </a:lnTo>
                  <a:lnTo>
                    <a:pt x="0" y="234"/>
                  </a:lnTo>
                  <a:lnTo>
                    <a:pt x="0" y="229"/>
                  </a:lnTo>
                  <a:lnTo>
                    <a:pt x="1" y="228"/>
                  </a:lnTo>
                  <a:lnTo>
                    <a:pt x="4" y="226"/>
                  </a:lnTo>
                  <a:lnTo>
                    <a:pt x="9" y="226"/>
                  </a:lnTo>
                  <a:lnTo>
                    <a:pt x="14" y="224"/>
                  </a:lnTo>
                  <a:lnTo>
                    <a:pt x="154" y="176"/>
                  </a:lnTo>
                  <a:lnTo>
                    <a:pt x="375" y="101"/>
                  </a:lnTo>
                  <a:lnTo>
                    <a:pt x="579" y="31"/>
                  </a:lnTo>
                  <a:lnTo>
                    <a:pt x="671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250" name="Freeform 12"/>
            <p:cNvSpPr>
              <a:spLocks/>
            </p:cNvSpPr>
            <p:nvPr/>
          </p:nvSpPr>
          <p:spPr bwMode="auto">
            <a:xfrm>
              <a:off x="5827716" y="4352920"/>
              <a:ext cx="917575" cy="320675"/>
            </a:xfrm>
            <a:custGeom>
              <a:avLst/>
              <a:gdLst>
                <a:gd name="T0" fmla="*/ 2520950 w 578"/>
                <a:gd name="T1" fmla="*/ 0 h 202"/>
                <a:gd name="T2" fmla="*/ 10080624 w 578"/>
                <a:gd name="T3" fmla="*/ 0 h 202"/>
                <a:gd name="T4" fmla="*/ 146169050 w 578"/>
                <a:gd name="T5" fmla="*/ 45362811 h 202"/>
                <a:gd name="T6" fmla="*/ 645159926 w 578"/>
                <a:gd name="T7" fmla="*/ 216733471 h 202"/>
                <a:gd name="T8" fmla="*/ 917336884 w 578"/>
                <a:gd name="T9" fmla="*/ 307459069 h 202"/>
                <a:gd name="T10" fmla="*/ 1192033006 w 578"/>
                <a:gd name="T11" fmla="*/ 403224977 h 202"/>
                <a:gd name="T12" fmla="*/ 1320561714 w 578"/>
                <a:gd name="T13" fmla="*/ 446068514 h 202"/>
                <a:gd name="T14" fmla="*/ 1449090422 w 578"/>
                <a:gd name="T15" fmla="*/ 488910363 h 202"/>
                <a:gd name="T16" fmla="*/ 1456650094 w 578"/>
                <a:gd name="T17" fmla="*/ 496471623 h 202"/>
                <a:gd name="T18" fmla="*/ 1456650094 w 578"/>
                <a:gd name="T19" fmla="*/ 504031296 h 202"/>
                <a:gd name="T20" fmla="*/ 1451609784 w 578"/>
                <a:gd name="T21" fmla="*/ 509071607 h 202"/>
                <a:gd name="T22" fmla="*/ 1444050112 w 578"/>
                <a:gd name="T23" fmla="*/ 509071607 h 202"/>
                <a:gd name="T24" fmla="*/ 1305440783 w 578"/>
                <a:gd name="T25" fmla="*/ 461189447 h 202"/>
                <a:gd name="T26" fmla="*/ 811490168 w 578"/>
                <a:gd name="T27" fmla="*/ 292338136 h 202"/>
                <a:gd name="T28" fmla="*/ 536792459 w 578"/>
                <a:gd name="T29" fmla="*/ 199093127 h 202"/>
                <a:gd name="T30" fmla="*/ 262096239 w 578"/>
                <a:gd name="T31" fmla="*/ 103327194 h 202"/>
                <a:gd name="T32" fmla="*/ 133567481 w 578"/>
                <a:gd name="T33" fmla="*/ 60483757 h 202"/>
                <a:gd name="T34" fmla="*/ 2520950 w 578"/>
                <a:gd name="T35" fmla="*/ 15120939 h 202"/>
                <a:gd name="T36" fmla="*/ 0 w 578"/>
                <a:gd name="T37" fmla="*/ 12601574 h 202"/>
                <a:gd name="T38" fmla="*/ 0 w 578"/>
                <a:gd name="T39" fmla="*/ 5040313 h 202"/>
                <a:gd name="T40" fmla="*/ 2520950 w 578"/>
                <a:gd name="T41" fmla="*/ 0 h 20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578"/>
                <a:gd name="T64" fmla="*/ 0 h 202"/>
                <a:gd name="T65" fmla="*/ 578 w 578"/>
                <a:gd name="T66" fmla="*/ 202 h 20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578" h="202">
                  <a:moveTo>
                    <a:pt x="1" y="0"/>
                  </a:moveTo>
                  <a:lnTo>
                    <a:pt x="4" y="0"/>
                  </a:lnTo>
                  <a:lnTo>
                    <a:pt x="58" y="18"/>
                  </a:lnTo>
                  <a:lnTo>
                    <a:pt x="256" y="86"/>
                  </a:lnTo>
                  <a:lnTo>
                    <a:pt x="364" y="122"/>
                  </a:lnTo>
                  <a:lnTo>
                    <a:pt x="473" y="160"/>
                  </a:lnTo>
                  <a:lnTo>
                    <a:pt x="524" y="177"/>
                  </a:lnTo>
                  <a:lnTo>
                    <a:pt x="575" y="194"/>
                  </a:lnTo>
                  <a:lnTo>
                    <a:pt x="578" y="197"/>
                  </a:lnTo>
                  <a:lnTo>
                    <a:pt x="578" y="200"/>
                  </a:lnTo>
                  <a:lnTo>
                    <a:pt x="576" y="202"/>
                  </a:lnTo>
                  <a:lnTo>
                    <a:pt x="573" y="202"/>
                  </a:lnTo>
                  <a:lnTo>
                    <a:pt x="518" y="183"/>
                  </a:lnTo>
                  <a:lnTo>
                    <a:pt x="322" y="116"/>
                  </a:lnTo>
                  <a:lnTo>
                    <a:pt x="213" y="79"/>
                  </a:lnTo>
                  <a:lnTo>
                    <a:pt x="104" y="41"/>
                  </a:lnTo>
                  <a:lnTo>
                    <a:pt x="53" y="24"/>
                  </a:lnTo>
                  <a:lnTo>
                    <a:pt x="1" y="6"/>
                  </a:lnTo>
                  <a:lnTo>
                    <a:pt x="0" y="5"/>
                  </a:lnTo>
                  <a:lnTo>
                    <a:pt x="0" y="2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251" name="Freeform 13"/>
            <p:cNvSpPr>
              <a:spLocks/>
            </p:cNvSpPr>
            <p:nvPr/>
          </p:nvSpPr>
          <p:spPr bwMode="auto">
            <a:xfrm>
              <a:off x="5827716" y="4171945"/>
              <a:ext cx="1071564" cy="193675"/>
            </a:xfrm>
            <a:custGeom>
              <a:avLst/>
              <a:gdLst>
                <a:gd name="T0" fmla="*/ 2520951 w 675"/>
                <a:gd name="T1" fmla="*/ 0 h 122"/>
                <a:gd name="T2" fmla="*/ 15120945 w 675"/>
                <a:gd name="T3" fmla="*/ 0 h 122"/>
                <a:gd name="T4" fmla="*/ 330141396 w 675"/>
                <a:gd name="T5" fmla="*/ 52924087 h 122"/>
                <a:gd name="T6" fmla="*/ 614918388 w 675"/>
                <a:gd name="T7" fmla="*/ 103327199 h 122"/>
                <a:gd name="T8" fmla="*/ 902216429 w 675"/>
                <a:gd name="T9" fmla="*/ 153730336 h 122"/>
                <a:gd name="T10" fmla="*/ 1449091186 w 675"/>
                <a:gd name="T11" fmla="*/ 244455988 h 122"/>
                <a:gd name="T12" fmla="*/ 1570058699 w 675"/>
                <a:gd name="T13" fmla="*/ 264617233 h 122"/>
                <a:gd name="T14" fmla="*/ 1693545971 w 675"/>
                <a:gd name="T15" fmla="*/ 287297840 h 122"/>
                <a:gd name="T16" fmla="*/ 1698586284 w 675"/>
                <a:gd name="T17" fmla="*/ 287297840 h 122"/>
                <a:gd name="T18" fmla="*/ 1701107235 w 675"/>
                <a:gd name="T19" fmla="*/ 292338151 h 122"/>
                <a:gd name="T20" fmla="*/ 1701107235 w 675"/>
                <a:gd name="T21" fmla="*/ 299899412 h 122"/>
                <a:gd name="T22" fmla="*/ 1693545971 w 675"/>
                <a:gd name="T23" fmla="*/ 307459085 h 122"/>
                <a:gd name="T24" fmla="*/ 1691026609 w 675"/>
                <a:gd name="T25" fmla="*/ 307459085 h 122"/>
                <a:gd name="T26" fmla="*/ 1691026609 w 675"/>
                <a:gd name="T27" fmla="*/ 302418774 h 122"/>
                <a:gd name="T28" fmla="*/ 1683465345 w 675"/>
                <a:gd name="T29" fmla="*/ 302418774 h 122"/>
                <a:gd name="T30" fmla="*/ 1370965541 w 675"/>
                <a:gd name="T31" fmla="*/ 249496299 h 122"/>
                <a:gd name="T32" fmla="*/ 1086188648 w 675"/>
                <a:gd name="T33" fmla="*/ 201612499 h 122"/>
                <a:gd name="T34" fmla="*/ 798890607 w 675"/>
                <a:gd name="T35" fmla="*/ 153730336 h 122"/>
                <a:gd name="T36" fmla="*/ 249496388 w 675"/>
                <a:gd name="T37" fmla="*/ 60483760 h 122"/>
                <a:gd name="T38" fmla="*/ 7561266 w 675"/>
                <a:gd name="T39" fmla="*/ 17641889 h 122"/>
                <a:gd name="T40" fmla="*/ 0 w 675"/>
                <a:gd name="T41" fmla="*/ 10080626 h 122"/>
                <a:gd name="T42" fmla="*/ 0 w 675"/>
                <a:gd name="T43" fmla="*/ 2520950 h 122"/>
                <a:gd name="T44" fmla="*/ 2520951 w 675"/>
                <a:gd name="T45" fmla="*/ 0 h 122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675"/>
                <a:gd name="T70" fmla="*/ 0 h 122"/>
                <a:gd name="T71" fmla="*/ 675 w 675"/>
                <a:gd name="T72" fmla="*/ 122 h 122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675" h="122">
                  <a:moveTo>
                    <a:pt x="1" y="0"/>
                  </a:moveTo>
                  <a:lnTo>
                    <a:pt x="6" y="0"/>
                  </a:lnTo>
                  <a:lnTo>
                    <a:pt x="131" y="21"/>
                  </a:lnTo>
                  <a:lnTo>
                    <a:pt x="244" y="41"/>
                  </a:lnTo>
                  <a:lnTo>
                    <a:pt x="358" y="61"/>
                  </a:lnTo>
                  <a:lnTo>
                    <a:pt x="575" y="97"/>
                  </a:lnTo>
                  <a:lnTo>
                    <a:pt x="623" y="105"/>
                  </a:lnTo>
                  <a:lnTo>
                    <a:pt x="672" y="114"/>
                  </a:lnTo>
                  <a:lnTo>
                    <a:pt x="674" y="114"/>
                  </a:lnTo>
                  <a:lnTo>
                    <a:pt x="675" y="116"/>
                  </a:lnTo>
                  <a:lnTo>
                    <a:pt x="675" y="119"/>
                  </a:lnTo>
                  <a:lnTo>
                    <a:pt x="672" y="122"/>
                  </a:lnTo>
                  <a:lnTo>
                    <a:pt x="671" y="122"/>
                  </a:lnTo>
                  <a:lnTo>
                    <a:pt x="671" y="120"/>
                  </a:lnTo>
                  <a:lnTo>
                    <a:pt x="668" y="120"/>
                  </a:lnTo>
                  <a:lnTo>
                    <a:pt x="544" y="99"/>
                  </a:lnTo>
                  <a:lnTo>
                    <a:pt x="431" y="80"/>
                  </a:lnTo>
                  <a:lnTo>
                    <a:pt x="317" y="61"/>
                  </a:lnTo>
                  <a:lnTo>
                    <a:pt x="99" y="24"/>
                  </a:lnTo>
                  <a:lnTo>
                    <a:pt x="3" y="7"/>
                  </a:lnTo>
                  <a:lnTo>
                    <a:pt x="0" y="4"/>
                  </a:lnTo>
                  <a:lnTo>
                    <a:pt x="0" y="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252" name="Freeform 14"/>
            <p:cNvSpPr>
              <a:spLocks/>
            </p:cNvSpPr>
            <p:nvPr/>
          </p:nvSpPr>
          <p:spPr bwMode="auto">
            <a:xfrm>
              <a:off x="5824540" y="3616321"/>
              <a:ext cx="1143001" cy="203200"/>
            </a:xfrm>
            <a:custGeom>
              <a:avLst/>
              <a:gdLst>
                <a:gd name="T0" fmla="*/ 1801912695 w 720"/>
                <a:gd name="T1" fmla="*/ 0 h 128"/>
                <a:gd name="T2" fmla="*/ 1806953006 w 720"/>
                <a:gd name="T3" fmla="*/ 0 h 128"/>
                <a:gd name="T4" fmla="*/ 1809472368 w 720"/>
                <a:gd name="T5" fmla="*/ 2520950 h 128"/>
                <a:gd name="T6" fmla="*/ 1814512678 w 720"/>
                <a:gd name="T7" fmla="*/ 10080623 h 128"/>
                <a:gd name="T8" fmla="*/ 1814512678 w 720"/>
                <a:gd name="T9" fmla="*/ 15120936 h 128"/>
                <a:gd name="T10" fmla="*/ 1809472368 w 720"/>
                <a:gd name="T11" fmla="*/ 20161247 h 128"/>
                <a:gd name="T12" fmla="*/ 1806953006 w 720"/>
                <a:gd name="T13" fmla="*/ 20161247 h 128"/>
                <a:gd name="T14" fmla="*/ 1761590209 w 720"/>
                <a:gd name="T15" fmla="*/ 27720924 h 128"/>
                <a:gd name="T16" fmla="*/ 1368445570 w 720"/>
                <a:gd name="T17" fmla="*/ 95765917 h 128"/>
                <a:gd name="T18" fmla="*/ 781248371 w 720"/>
                <a:gd name="T19" fmla="*/ 196572143 h 128"/>
                <a:gd name="T20" fmla="*/ 516631261 w 720"/>
                <a:gd name="T21" fmla="*/ 239414035 h 128"/>
                <a:gd name="T22" fmla="*/ 246975328 w 720"/>
                <a:gd name="T23" fmla="*/ 284776826 h 128"/>
                <a:gd name="T24" fmla="*/ 12601574 w 720"/>
                <a:gd name="T25" fmla="*/ 322579945 h 128"/>
                <a:gd name="T26" fmla="*/ 7559676 w 720"/>
                <a:gd name="T27" fmla="*/ 322579945 h 128"/>
                <a:gd name="T28" fmla="*/ 0 w 720"/>
                <a:gd name="T29" fmla="*/ 315018687 h 128"/>
                <a:gd name="T30" fmla="*/ 5040312 w 720"/>
                <a:gd name="T31" fmla="*/ 312499325 h 128"/>
                <a:gd name="T32" fmla="*/ 5040312 w 720"/>
                <a:gd name="T33" fmla="*/ 307459015 h 128"/>
                <a:gd name="T34" fmla="*/ 12601574 w 720"/>
                <a:gd name="T35" fmla="*/ 307459015 h 128"/>
                <a:gd name="T36" fmla="*/ 57962805 w 720"/>
                <a:gd name="T37" fmla="*/ 299897756 h 128"/>
                <a:gd name="T38" fmla="*/ 451108808 w 720"/>
                <a:gd name="T39" fmla="*/ 229333415 h 128"/>
                <a:gd name="T40" fmla="*/ 1038304420 w 720"/>
                <a:gd name="T41" fmla="*/ 131048112 h 128"/>
                <a:gd name="T42" fmla="*/ 1302921530 w 720"/>
                <a:gd name="T43" fmla="*/ 83164348 h 128"/>
                <a:gd name="T44" fmla="*/ 1572577364 w 720"/>
                <a:gd name="T45" fmla="*/ 42841854 h 128"/>
                <a:gd name="T46" fmla="*/ 1801912695 w 720"/>
                <a:gd name="T47" fmla="*/ 0 h 12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720"/>
                <a:gd name="T73" fmla="*/ 0 h 128"/>
                <a:gd name="T74" fmla="*/ 720 w 720"/>
                <a:gd name="T75" fmla="*/ 128 h 128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720" h="128">
                  <a:moveTo>
                    <a:pt x="715" y="0"/>
                  </a:moveTo>
                  <a:lnTo>
                    <a:pt x="717" y="0"/>
                  </a:lnTo>
                  <a:lnTo>
                    <a:pt x="718" y="1"/>
                  </a:lnTo>
                  <a:lnTo>
                    <a:pt x="720" y="4"/>
                  </a:lnTo>
                  <a:lnTo>
                    <a:pt x="720" y="6"/>
                  </a:lnTo>
                  <a:lnTo>
                    <a:pt x="718" y="8"/>
                  </a:lnTo>
                  <a:lnTo>
                    <a:pt x="717" y="8"/>
                  </a:lnTo>
                  <a:lnTo>
                    <a:pt x="699" y="11"/>
                  </a:lnTo>
                  <a:lnTo>
                    <a:pt x="543" y="38"/>
                  </a:lnTo>
                  <a:lnTo>
                    <a:pt x="310" y="78"/>
                  </a:lnTo>
                  <a:lnTo>
                    <a:pt x="205" y="95"/>
                  </a:lnTo>
                  <a:lnTo>
                    <a:pt x="98" y="113"/>
                  </a:lnTo>
                  <a:lnTo>
                    <a:pt x="5" y="128"/>
                  </a:lnTo>
                  <a:lnTo>
                    <a:pt x="3" y="128"/>
                  </a:lnTo>
                  <a:lnTo>
                    <a:pt x="0" y="125"/>
                  </a:lnTo>
                  <a:lnTo>
                    <a:pt x="2" y="124"/>
                  </a:lnTo>
                  <a:lnTo>
                    <a:pt x="2" y="122"/>
                  </a:lnTo>
                  <a:lnTo>
                    <a:pt x="5" y="122"/>
                  </a:lnTo>
                  <a:lnTo>
                    <a:pt x="23" y="119"/>
                  </a:lnTo>
                  <a:lnTo>
                    <a:pt x="179" y="91"/>
                  </a:lnTo>
                  <a:lnTo>
                    <a:pt x="412" y="52"/>
                  </a:lnTo>
                  <a:lnTo>
                    <a:pt x="517" y="33"/>
                  </a:lnTo>
                  <a:lnTo>
                    <a:pt x="624" y="17"/>
                  </a:lnTo>
                  <a:lnTo>
                    <a:pt x="715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253" name="Freeform 15"/>
            <p:cNvSpPr>
              <a:spLocks/>
            </p:cNvSpPr>
            <p:nvPr/>
          </p:nvSpPr>
          <p:spPr bwMode="auto">
            <a:xfrm>
              <a:off x="5827716" y="3989383"/>
              <a:ext cx="1071564" cy="12700"/>
            </a:xfrm>
            <a:custGeom>
              <a:avLst/>
              <a:gdLst>
                <a:gd name="T0" fmla="*/ 7561266 w 675"/>
                <a:gd name="T1" fmla="*/ 0 h 8"/>
                <a:gd name="T2" fmla="*/ 1698586284 w 675"/>
                <a:gd name="T3" fmla="*/ 0 h 8"/>
                <a:gd name="T4" fmla="*/ 1701107235 w 675"/>
                <a:gd name="T5" fmla="*/ 5040312 h 8"/>
                <a:gd name="T6" fmla="*/ 1701107235 w 675"/>
                <a:gd name="T7" fmla="*/ 12599985 h 8"/>
                <a:gd name="T8" fmla="*/ 1693545971 w 675"/>
                <a:gd name="T9" fmla="*/ 20161247 h 8"/>
                <a:gd name="T10" fmla="*/ 7561266 w 675"/>
                <a:gd name="T11" fmla="*/ 20161247 h 8"/>
                <a:gd name="T12" fmla="*/ 0 w 675"/>
                <a:gd name="T13" fmla="*/ 12599985 h 8"/>
                <a:gd name="T14" fmla="*/ 0 w 675"/>
                <a:gd name="T15" fmla="*/ 7559674 h 8"/>
                <a:gd name="T16" fmla="*/ 7561266 w 675"/>
                <a:gd name="T17" fmla="*/ 0 h 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75"/>
                <a:gd name="T28" fmla="*/ 0 h 8"/>
                <a:gd name="T29" fmla="*/ 675 w 675"/>
                <a:gd name="T30" fmla="*/ 8 h 8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75" h="8">
                  <a:moveTo>
                    <a:pt x="3" y="0"/>
                  </a:moveTo>
                  <a:lnTo>
                    <a:pt x="674" y="0"/>
                  </a:lnTo>
                  <a:lnTo>
                    <a:pt x="675" y="2"/>
                  </a:lnTo>
                  <a:lnTo>
                    <a:pt x="675" y="5"/>
                  </a:lnTo>
                  <a:lnTo>
                    <a:pt x="672" y="8"/>
                  </a:lnTo>
                  <a:lnTo>
                    <a:pt x="3" y="8"/>
                  </a:lnTo>
                  <a:lnTo>
                    <a:pt x="0" y="5"/>
                  </a:lnTo>
                  <a:lnTo>
                    <a:pt x="0" y="3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254" name="Rectangle 16"/>
            <p:cNvSpPr>
              <a:spLocks noChangeArrowheads="1"/>
            </p:cNvSpPr>
            <p:nvPr/>
          </p:nvSpPr>
          <p:spPr bwMode="auto">
            <a:xfrm>
              <a:off x="5070476" y="3543296"/>
              <a:ext cx="901700" cy="904874"/>
            </a:xfrm>
            <a:prstGeom prst="rect">
              <a:avLst/>
            </a:prstGeom>
            <a:solidFill>
              <a:srgbClr val="93A7A6"/>
            </a:solidFill>
            <a:ln w="0">
              <a:solidFill>
                <a:srgbClr val="93A7A6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255" name="Freeform 17"/>
            <p:cNvSpPr>
              <a:spLocks noEditPoints="1"/>
            </p:cNvSpPr>
            <p:nvPr/>
          </p:nvSpPr>
          <p:spPr bwMode="auto">
            <a:xfrm>
              <a:off x="5062540" y="3536946"/>
              <a:ext cx="919163" cy="920749"/>
            </a:xfrm>
            <a:custGeom>
              <a:avLst/>
              <a:gdLst>
                <a:gd name="T0" fmla="*/ 27722528 w 579"/>
                <a:gd name="T1" fmla="*/ 25201558 h 580"/>
                <a:gd name="T2" fmla="*/ 27722528 w 579"/>
                <a:gd name="T3" fmla="*/ 1433969493 h 580"/>
                <a:gd name="T4" fmla="*/ 1433970272 w 579"/>
                <a:gd name="T5" fmla="*/ 1433969493 h 580"/>
                <a:gd name="T6" fmla="*/ 1433970272 w 579"/>
                <a:gd name="T7" fmla="*/ 25201558 h 580"/>
                <a:gd name="T8" fmla="*/ 27722528 w 579"/>
                <a:gd name="T9" fmla="*/ 25201558 h 580"/>
                <a:gd name="T10" fmla="*/ 0 w 579"/>
                <a:gd name="T11" fmla="*/ 0 h 580"/>
                <a:gd name="T12" fmla="*/ 1459171838 w 579"/>
                <a:gd name="T13" fmla="*/ 0 h 580"/>
                <a:gd name="T14" fmla="*/ 1459171838 w 579"/>
                <a:gd name="T15" fmla="*/ 1461690407 h 580"/>
                <a:gd name="T16" fmla="*/ 0 w 579"/>
                <a:gd name="T17" fmla="*/ 1461690407 h 580"/>
                <a:gd name="T18" fmla="*/ 0 w 579"/>
                <a:gd name="T19" fmla="*/ 0 h 58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579"/>
                <a:gd name="T31" fmla="*/ 0 h 580"/>
                <a:gd name="T32" fmla="*/ 579 w 579"/>
                <a:gd name="T33" fmla="*/ 580 h 58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579" h="580">
                  <a:moveTo>
                    <a:pt x="11" y="10"/>
                  </a:moveTo>
                  <a:lnTo>
                    <a:pt x="11" y="569"/>
                  </a:lnTo>
                  <a:lnTo>
                    <a:pt x="569" y="569"/>
                  </a:lnTo>
                  <a:lnTo>
                    <a:pt x="569" y="10"/>
                  </a:lnTo>
                  <a:lnTo>
                    <a:pt x="11" y="10"/>
                  </a:lnTo>
                  <a:close/>
                  <a:moveTo>
                    <a:pt x="0" y="0"/>
                  </a:moveTo>
                  <a:lnTo>
                    <a:pt x="579" y="0"/>
                  </a:lnTo>
                  <a:lnTo>
                    <a:pt x="579" y="580"/>
                  </a:lnTo>
                  <a:lnTo>
                    <a:pt x="0" y="58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256" name="Freeform 18"/>
            <p:cNvSpPr>
              <a:spLocks noEditPoints="1"/>
            </p:cNvSpPr>
            <p:nvPr/>
          </p:nvSpPr>
          <p:spPr bwMode="auto">
            <a:xfrm>
              <a:off x="5062540" y="3536946"/>
              <a:ext cx="919163" cy="920749"/>
            </a:xfrm>
            <a:custGeom>
              <a:avLst/>
              <a:gdLst>
                <a:gd name="T0" fmla="*/ 27722528 w 579"/>
                <a:gd name="T1" fmla="*/ 25201558 h 580"/>
                <a:gd name="T2" fmla="*/ 27722528 w 579"/>
                <a:gd name="T3" fmla="*/ 1433969493 h 580"/>
                <a:gd name="T4" fmla="*/ 1433970272 w 579"/>
                <a:gd name="T5" fmla="*/ 1433969493 h 580"/>
                <a:gd name="T6" fmla="*/ 1433970272 w 579"/>
                <a:gd name="T7" fmla="*/ 25201558 h 580"/>
                <a:gd name="T8" fmla="*/ 27722528 w 579"/>
                <a:gd name="T9" fmla="*/ 25201558 h 580"/>
                <a:gd name="T10" fmla="*/ 0 w 579"/>
                <a:gd name="T11" fmla="*/ 0 h 580"/>
                <a:gd name="T12" fmla="*/ 1459171838 w 579"/>
                <a:gd name="T13" fmla="*/ 0 h 580"/>
                <a:gd name="T14" fmla="*/ 1459171838 w 579"/>
                <a:gd name="T15" fmla="*/ 1461690407 h 580"/>
                <a:gd name="T16" fmla="*/ 0 w 579"/>
                <a:gd name="T17" fmla="*/ 1461690407 h 580"/>
                <a:gd name="T18" fmla="*/ 0 w 579"/>
                <a:gd name="T19" fmla="*/ 0 h 58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579"/>
                <a:gd name="T31" fmla="*/ 0 h 580"/>
                <a:gd name="T32" fmla="*/ 579 w 579"/>
                <a:gd name="T33" fmla="*/ 580 h 58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579" h="580">
                  <a:moveTo>
                    <a:pt x="11" y="10"/>
                  </a:moveTo>
                  <a:lnTo>
                    <a:pt x="11" y="569"/>
                  </a:lnTo>
                  <a:lnTo>
                    <a:pt x="569" y="569"/>
                  </a:lnTo>
                  <a:lnTo>
                    <a:pt x="569" y="10"/>
                  </a:lnTo>
                  <a:lnTo>
                    <a:pt x="11" y="10"/>
                  </a:lnTo>
                  <a:close/>
                  <a:moveTo>
                    <a:pt x="0" y="0"/>
                  </a:moveTo>
                  <a:lnTo>
                    <a:pt x="579" y="0"/>
                  </a:lnTo>
                  <a:lnTo>
                    <a:pt x="579" y="580"/>
                  </a:lnTo>
                  <a:lnTo>
                    <a:pt x="0" y="58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257" name="Freeform 19"/>
            <p:cNvSpPr>
              <a:spLocks/>
            </p:cNvSpPr>
            <p:nvPr/>
          </p:nvSpPr>
          <p:spPr bwMode="auto">
            <a:xfrm>
              <a:off x="5183190" y="3744909"/>
              <a:ext cx="677863" cy="503236"/>
            </a:xfrm>
            <a:custGeom>
              <a:avLst/>
              <a:gdLst>
                <a:gd name="T0" fmla="*/ 262096468 w 427"/>
                <a:gd name="T1" fmla="*/ 0 h 317"/>
                <a:gd name="T2" fmla="*/ 299899622 w 427"/>
                <a:gd name="T3" fmla="*/ 0 h 317"/>
                <a:gd name="T4" fmla="*/ 335181826 w 427"/>
                <a:gd name="T5" fmla="*/ 2519360 h 317"/>
                <a:gd name="T6" fmla="*/ 355343085 w 427"/>
                <a:gd name="T7" fmla="*/ 17640282 h 317"/>
                <a:gd name="T8" fmla="*/ 370464029 w 427"/>
                <a:gd name="T9" fmla="*/ 45362762 h 317"/>
                <a:gd name="T10" fmla="*/ 380544659 w 427"/>
                <a:gd name="T11" fmla="*/ 65523997 h 317"/>
                <a:gd name="T12" fmla="*/ 458668843 w 427"/>
                <a:gd name="T13" fmla="*/ 191531661 h 317"/>
                <a:gd name="T14" fmla="*/ 622479867 w 427"/>
                <a:gd name="T15" fmla="*/ 468748615 h 317"/>
                <a:gd name="T16" fmla="*/ 776208674 w 427"/>
                <a:gd name="T17" fmla="*/ 723283251 h 317"/>
                <a:gd name="T18" fmla="*/ 1043345556 w 427"/>
                <a:gd name="T19" fmla="*/ 723283251 h 317"/>
                <a:gd name="T20" fmla="*/ 1060987451 w 427"/>
                <a:gd name="T21" fmla="*/ 725804198 h 317"/>
                <a:gd name="T22" fmla="*/ 1073587444 w 427"/>
                <a:gd name="T23" fmla="*/ 740925114 h 317"/>
                <a:gd name="T24" fmla="*/ 1076108395 w 427"/>
                <a:gd name="T25" fmla="*/ 761086337 h 317"/>
                <a:gd name="T26" fmla="*/ 1068547130 w 427"/>
                <a:gd name="T27" fmla="*/ 776207253 h 317"/>
                <a:gd name="T28" fmla="*/ 1058466500 w 427"/>
                <a:gd name="T29" fmla="*/ 791328170 h 317"/>
                <a:gd name="T30" fmla="*/ 1038305241 w 427"/>
                <a:gd name="T31" fmla="*/ 796368476 h 317"/>
                <a:gd name="T32" fmla="*/ 854334545 w 427"/>
                <a:gd name="T33" fmla="*/ 796368476 h 317"/>
                <a:gd name="T34" fmla="*/ 816531192 w 427"/>
                <a:gd name="T35" fmla="*/ 798887835 h 317"/>
                <a:gd name="T36" fmla="*/ 773689310 w 427"/>
                <a:gd name="T37" fmla="*/ 798887835 h 317"/>
                <a:gd name="T38" fmla="*/ 738407107 w 427"/>
                <a:gd name="T39" fmla="*/ 791328170 h 317"/>
                <a:gd name="T40" fmla="*/ 718245848 w 427"/>
                <a:gd name="T41" fmla="*/ 776207253 h 317"/>
                <a:gd name="T42" fmla="*/ 695563638 w 427"/>
                <a:gd name="T43" fmla="*/ 730844503 h 317"/>
                <a:gd name="T44" fmla="*/ 619958916 w 427"/>
                <a:gd name="T45" fmla="*/ 607356224 h 317"/>
                <a:gd name="T46" fmla="*/ 453628528 w 427"/>
                <a:gd name="T47" fmla="*/ 330139319 h 317"/>
                <a:gd name="T48" fmla="*/ 299899622 w 427"/>
                <a:gd name="T49" fmla="*/ 75604608 h 317"/>
                <a:gd name="T50" fmla="*/ 32762852 w 427"/>
                <a:gd name="T51" fmla="*/ 75604608 h 317"/>
                <a:gd name="T52" fmla="*/ 7561269 w 427"/>
                <a:gd name="T53" fmla="*/ 68043356 h 317"/>
                <a:gd name="T54" fmla="*/ 0 w 427"/>
                <a:gd name="T55" fmla="*/ 50403068 h 317"/>
                <a:gd name="T56" fmla="*/ 5040316 w 427"/>
                <a:gd name="T57" fmla="*/ 30241846 h 317"/>
                <a:gd name="T58" fmla="*/ 15120951 w 427"/>
                <a:gd name="T59" fmla="*/ 10080614 h 317"/>
                <a:gd name="T60" fmla="*/ 40322531 w 427"/>
                <a:gd name="T61" fmla="*/ 2519360 h 317"/>
                <a:gd name="T62" fmla="*/ 224294901 w 427"/>
                <a:gd name="T63" fmla="*/ 2519360 h 317"/>
                <a:gd name="T64" fmla="*/ 262096468 w 427"/>
                <a:gd name="T65" fmla="*/ 0 h 31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427"/>
                <a:gd name="T100" fmla="*/ 0 h 317"/>
                <a:gd name="T101" fmla="*/ 427 w 427"/>
                <a:gd name="T102" fmla="*/ 317 h 31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427" h="317">
                  <a:moveTo>
                    <a:pt x="104" y="0"/>
                  </a:moveTo>
                  <a:lnTo>
                    <a:pt x="119" y="0"/>
                  </a:lnTo>
                  <a:lnTo>
                    <a:pt x="133" y="1"/>
                  </a:lnTo>
                  <a:lnTo>
                    <a:pt x="141" y="7"/>
                  </a:lnTo>
                  <a:lnTo>
                    <a:pt x="147" y="18"/>
                  </a:lnTo>
                  <a:lnTo>
                    <a:pt x="151" y="26"/>
                  </a:lnTo>
                  <a:lnTo>
                    <a:pt x="182" y="76"/>
                  </a:lnTo>
                  <a:lnTo>
                    <a:pt x="247" y="186"/>
                  </a:lnTo>
                  <a:lnTo>
                    <a:pt x="308" y="287"/>
                  </a:lnTo>
                  <a:lnTo>
                    <a:pt x="414" y="287"/>
                  </a:lnTo>
                  <a:lnTo>
                    <a:pt x="421" y="288"/>
                  </a:lnTo>
                  <a:lnTo>
                    <a:pt x="426" y="294"/>
                  </a:lnTo>
                  <a:lnTo>
                    <a:pt x="427" y="302"/>
                  </a:lnTo>
                  <a:lnTo>
                    <a:pt x="424" y="308"/>
                  </a:lnTo>
                  <a:lnTo>
                    <a:pt x="420" y="314"/>
                  </a:lnTo>
                  <a:lnTo>
                    <a:pt x="412" y="316"/>
                  </a:lnTo>
                  <a:lnTo>
                    <a:pt x="339" y="316"/>
                  </a:lnTo>
                  <a:lnTo>
                    <a:pt x="324" y="317"/>
                  </a:lnTo>
                  <a:lnTo>
                    <a:pt x="307" y="317"/>
                  </a:lnTo>
                  <a:lnTo>
                    <a:pt x="293" y="314"/>
                  </a:lnTo>
                  <a:lnTo>
                    <a:pt x="285" y="308"/>
                  </a:lnTo>
                  <a:lnTo>
                    <a:pt x="276" y="290"/>
                  </a:lnTo>
                  <a:lnTo>
                    <a:pt x="246" y="241"/>
                  </a:lnTo>
                  <a:lnTo>
                    <a:pt x="180" y="131"/>
                  </a:lnTo>
                  <a:lnTo>
                    <a:pt x="119" y="30"/>
                  </a:lnTo>
                  <a:lnTo>
                    <a:pt x="13" y="30"/>
                  </a:lnTo>
                  <a:lnTo>
                    <a:pt x="3" y="27"/>
                  </a:lnTo>
                  <a:lnTo>
                    <a:pt x="0" y="20"/>
                  </a:lnTo>
                  <a:lnTo>
                    <a:pt x="2" y="12"/>
                  </a:lnTo>
                  <a:lnTo>
                    <a:pt x="6" y="4"/>
                  </a:lnTo>
                  <a:lnTo>
                    <a:pt x="16" y="1"/>
                  </a:lnTo>
                  <a:lnTo>
                    <a:pt x="89" y="1"/>
                  </a:lnTo>
                  <a:lnTo>
                    <a:pt x="10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258" name="Freeform 20"/>
            <p:cNvSpPr>
              <a:spLocks/>
            </p:cNvSpPr>
            <p:nvPr/>
          </p:nvSpPr>
          <p:spPr bwMode="auto">
            <a:xfrm>
              <a:off x="5183190" y="3746496"/>
              <a:ext cx="677863" cy="500061"/>
            </a:xfrm>
            <a:custGeom>
              <a:avLst/>
              <a:gdLst>
                <a:gd name="T0" fmla="*/ 743447422 w 427"/>
                <a:gd name="T1" fmla="*/ 0 h 315"/>
                <a:gd name="T2" fmla="*/ 1043345556 w 427"/>
                <a:gd name="T3" fmla="*/ 0 h 315"/>
                <a:gd name="T4" fmla="*/ 1060987451 w 427"/>
                <a:gd name="T5" fmla="*/ 5040307 h 315"/>
                <a:gd name="T6" fmla="*/ 1073587444 w 427"/>
                <a:gd name="T7" fmla="*/ 20161228 h 315"/>
                <a:gd name="T8" fmla="*/ 1076108395 w 427"/>
                <a:gd name="T9" fmla="*/ 40322456 h 315"/>
                <a:gd name="T10" fmla="*/ 1068547130 w 427"/>
                <a:gd name="T11" fmla="*/ 55443385 h 315"/>
                <a:gd name="T12" fmla="*/ 1058466500 w 427"/>
                <a:gd name="T13" fmla="*/ 70564302 h 315"/>
                <a:gd name="T14" fmla="*/ 1038305241 w 427"/>
                <a:gd name="T15" fmla="*/ 73083661 h 315"/>
                <a:gd name="T16" fmla="*/ 776208674 w 427"/>
                <a:gd name="T17" fmla="*/ 73083661 h 315"/>
                <a:gd name="T18" fmla="*/ 614918601 w 427"/>
                <a:gd name="T19" fmla="*/ 340219927 h 315"/>
                <a:gd name="T20" fmla="*/ 446068850 w 427"/>
                <a:gd name="T21" fmla="*/ 617436829 h 315"/>
                <a:gd name="T22" fmla="*/ 372983393 w 427"/>
                <a:gd name="T23" fmla="*/ 743444467 h 315"/>
                <a:gd name="T24" fmla="*/ 365423714 w 427"/>
                <a:gd name="T25" fmla="*/ 756046024 h 315"/>
                <a:gd name="T26" fmla="*/ 362902763 w 427"/>
                <a:gd name="T27" fmla="*/ 763605689 h 315"/>
                <a:gd name="T28" fmla="*/ 355343085 w 427"/>
                <a:gd name="T29" fmla="*/ 773686300 h 315"/>
                <a:gd name="T30" fmla="*/ 350302770 w 427"/>
                <a:gd name="T31" fmla="*/ 781247552 h 315"/>
                <a:gd name="T32" fmla="*/ 342741504 w 427"/>
                <a:gd name="T33" fmla="*/ 786287858 h 315"/>
                <a:gd name="T34" fmla="*/ 330141511 w 427"/>
                <a:gd name="T35" fmla="*/ 793847522 h 315"/>
                <a:gd name="T36" fmla="*/ 32762852 w 427"/>
                <a:gd name="T37" fmla="*/ 793847522 h 315"/>
                <a:gd name="T38" fmla="*/ 7561269 w 427"/>
                <a:gd name="T39" fmla="*/ 786287858 h 315"/>
                <a:gd name="T40" fmla="*/ 0 w 427"/>
                <a:gd name="T41" fmla="*/ 766126636 h 315"/>
                <a:gd name="T42" fmla="*/ 5040316 w 427"/>
                <a:gd name="T43" fmla="*/ 748484772 h 315"/>
                <a:gd name="T44" fmla="*/ 15120951 w 427"/>
                <a:gd name="T45" fmla="*/ 728323550 h 315"/>
                <a:gd name="T46" fmla="*/ 40322531 w 427"/>
                <a:gd name="T47" fmla="*/ 720763886 h 315"/>
                <a:gd name="T48" fmla="*/ 299899622 w 427"/>
                <a:gd name="T49" fmla="*/ 720763886 h 315"/>
                <a:gd name="T50" fmla="*/ 627520182 w 427"/>
                <a:gd name="T51" fmla="*/ 173889796 h 315"/>
                <a:gd name="T52" fmla="*/ 703124904 w 427"/>
                <a:gd name="T53" fmla="*/ 47882121 h 315"/>
                <a:gd name="T54" fmla="*/ 710684582 w 427"/>
                <a:gd name="T55" fmla="*/ 35282151 h 315"/>
                <a:gd name="T56" fmla="*/ 715724897 w 427"/>
                <a:gd name="T57" fmla="*/ 22680587 h 315"/>
                <a:gd name="T58" fmla="*/ 730845841 w 427"/>
                <a:gd name="T59" fmla="*/ 7559668 h 315"/>
                <a:gd name="T60" fmla="*/ 743447422 w 427"/>
                <a:gd name="T61" fmla="*/ 0 h 315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427"/>
                <a:gd name="T94" fmla="*/ 0 h 315"/>
                <a:gd name="T95" fmla="*/ 427 w 427"/>
                <a:gd name="T96" fmla="*/ 315 h 315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427" h="315">
                  <a:moveTo>
                    <a:pt x="295" y="0"/>
                  </a:moveTo>
                  <a:lnTo>
                    <a:pt x="414" y="0"/>
                  </a:lnTo>
                  <a:lnTo>
                    <a:pt x="421" y="2"/>
                  </a:lnTo>
                  <a:lnTo>
                    <a:pt x="426" y="8"/>
                  </a:lnTo>
                  <a:lnTo>
                    <a:pt x="427" y="16"/>
                  </a:lnTo>
                  <a:lnTo>
                    <a:pt x="424" y="22"/>
                  </a:lnTo>
                  <a:lnTo>
                    <a:pt x="420" y="28"/>
                  </a:lnTo>
                  <a:lnTo>
                    <a:pt x="412" y="29"/>
                  </a:lnTo>
                  <a:lnTo>
                    <a:pt x="308" y="29"/>
                  </a:lnTo>
                  <a:lnTo>
                    <a:pt x="244" y="135"/>
                  </a:lnTo>
                  <a:lnTo>
                    <a:pt x="177" y="245"/>
                  </a:lnTo>
                  <a:lnTo>
                    <a:pt x="148" y="295"/>
                  </a:lnTo>
                  <a:lnTo>
                    <a:pt x="145" y="300"/>
                  </a:lnTo>
                  <a:lnTo>
                    <a:pt x="144" y="303"/>
                  </a:lnTo>
                  <a:lnTo>
                    <a:pt x="141" y="307"/>
                  </a:lnTo>
                  <a:lnTo>
                    <a:pt x="139" y="310"/>
                  </a:lnTo>
                  <a:lnTo>
                    <a:pt x="136" y="312"/>
                  </a:lnTo>
                  <a:lnTo>
                    <a:pt x="131" y="315"/>
                  </a:lnTo>
                  <a:lnTo>
                    <a:pt x="13" y="315"/>
                  </a:lnTo>
                  <a:lnTo>
                    <a:pt x="3" y="312"/>
                  </a:lnTo>
                  <a:lnTo>
                    <a:pt x="0" y="304"/>
                  </a:lnTo>
                  <a:lnTo>
                    <a:pt x="2" y="297"/>
                  </a:lnTo>
                  <a:lnTo>
                    <a:pt x="6" y="289"/>
                  </a:lnTo>
                  <a:lnTo>
                    <a:pt x="16" y="286"/>
                  </a:lnTo>
                  <a:lnTo>
                    <a:pt x="119" y="286"/>
                  </a:lnTo>
                  <a:lnTo>
                    <a:pt x="249" y="69"/>
                  </a:lnTo>
                  <a:lnTo>
                    <a:pt x="279" y="19"/>
                  </a:lnTo>
                  <a:lnTo>
                    <a:pt x="282" y="14"/>
                  </a:lnTo>
                  <a:lnTo>
                    <a:pt x="284" y="9"/>
                  </a:lnTo>
                  <a:lnTo>
                    <a:pt x="290" y="3"/>
                  </a:lnTo>
                  <a:lnTo>
                    <a:pt x="295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259" name="Freeform 21"/>
            <p:cNvSpPr>
              <a:spLocks/>
            </p:cNvSpPr>
            <p:nvPr/>
          </p:nvSpPr>
          <p:spPr bwMode="auto">
            <a:xfrm>
              <a:off x="2860677" y="3721096"/>
              <a:ext cx="73025" cy="117475"/>
            </a:xfrm>
            <a:custGeom>
              <a:avLst/>
              <a:gdLst>
                <a:gd name="T0" fmla="*/ 65524066 w 46"/>
                <a:gd name="T1" fmla="*/ 0 h 74"/>
                <a:gd name="T2" fmla="*/ 83165947 w 46"/>
                <a:gd name="T3" fmla="*/ 2520950 h 74"/>
                <a:gd name="T4" fmla="*/ 98286880 w 46"/>
                <a:gd name="T5" fmla="*/ 7559675 h 74"/>
                <a:gd name="T6" fmla="*/ 110886888 w 46"/>
                <a:gd name="T7" fmla="*/ 10080624 h 74"/>
                <a:gd name="T8" fmla="*/ 98286880 w 46"/>
                <a:gd name="T9" fmla="*/ 32761236 h 74"/>
                <a:gd name="T10" fmla="*/ 90725620 w 46"/>
                <a:gd name="T11" fmla="*/ 30241875 h 74"/>
                <a:gd name="T12" fmla="*/ 80644998 w 46"/>
                <a:gd name="T13" fmla="*/ 25201558 h 74"/>
                <a:gd name="T14" fmla="*/ 52924082 w 46"/>
                <a:gd name="T15" fmla="*/ 25201558 h 74"/>
                <a:gd name="T16" fmla="*/ 42843448 w 46"/>
                <a:gd name="T17" fmla="*/ 32761236 h 74"/>
                <a:gd name="T18" fmla="*/ 35282188 w 46"/>
                <a:gd name="T19" fmla="*/ 47882168 h 74"/>
                <a:gd name="T20" fmla="*/ 37801550 w 46"/>
                <a:gd name="T21" fmla="*/ 60483750 h 74"/>
                <a:gd name="T22" fmla="*/ 42843448 w 46"/>
                <a:gd name="T23" fmla="*/ 68043422 h 74"/>
                <a:gd name="T24" fmla="*/ 52924082 w 46"/>
                <a:gd name="T25" fmla="*/ 73083732 h 74"/>
                <a:gd name="T26" fmla="*/ 98286880 w 46"/>
                <a:gd name="T27" fmla="*/ 95765923 h 74"/>
                <a:gd name="T28" fmla="*/ 115927199 w 46"/>
                <a:gd name="T29" fmla="*/ 118446551 h 74"/>
                <a:gd name="T30" fmla="*/ 115927199 w 46"/>
                <a:gd name="T31" fmla="*/ 133567482 h 74"/>
                <a:gd name="T32" fmla="*/ 108367526 w 46"/>
                <a:gd name="T33" fmla="*/ 161289983 h 74"/>
                <a:gd name="T34" fmla="*/ 83165947 w 46"/>
                <a:gd name="T35" fmla="*/ 178931863 h 74"/>
                <a:gd name="T36" fmla="*/ 50403121 w 46"/>
                <a:gd name="T37" fmla="*/ 186491535 h 74"/>
                <a:gd name="T38" fmla="*/ 30241877 w 46"/>
                <a:gd name="T39" fmla="*/ 186491535 h 74"/>
                <a:gd name="T40" fmla="*/ 15120939 w 46"/>
                <a:gd name="T41" fmla="*/ 183972174 h 74"/>
                <a:gd name="T42" fmla="*/ 0 w 46"/>
                <a:gd name="T43" fmla="*/ 176410914 h 74"/>
                <a:gd name="T44" fmla="*/ 7559676 w 46"/>
                <a:gd name="T45" fmla="*/ 148688413 h 74"/>
                <a:gd name="T46" fmla="*/ 17640300 w 46"/>
                <a:gd name="T47" fmla="*/ 156249673 h 74"/>
                <a:gd name="T48" fmla="*/ 50403121 w 46"/>
                <a:gd name="T49" fmla="*/ 163810932 h 74"/>
                <a:gd name="T50" fmla="*/ 73083738 w 46"/>
                <a:gd name="T51" fmla="*/ 156249673 h 74"/>
                <a:gd name="T52" fmla="*/ 80644998 w 46"/>
                <a:gd name="T53" fmla="*/ 153728724 h 74"/>
                <a:gd name="T54" fmla="*/ 83165947 w 46"/>
                <a:gd name="T55" fmla="*/ 146169052 h 74"/>
                <a:gd name="T56" fmla="*/ 83165947 w 46"/>
                <a:gd name="T57" fmla="*/ 126007810 h 74"/>
                <a:gd name="T58" fmla="*/ 75604687 w 46"/>
                <a:gd name="T59" fmla="*/ 118446551 h 74"/>
                <a:gd name="T60" fmla="*/ 65524066 w 46"/>
                <a:gd name="T61" fmla="*/ 110886879 h 74"/>
                <a:gd name="T62" fmla="*/ 17640300 w 46"/>
                <a:gd name="T63" fmla="*/ 88206251 h 74"/>
                <a:gd name="T64" fmla="*/ 10080625 w 46"/>
                <a:gd name="T65" fmla="*/ 75604681 h 74"/>
                <a:gd name="T66" fmla="*/ 2520950 w 46"/>
                <a:gd name="T67" fmla="*/ 52922490 h 74"/>
                <a:gd name="T68" fmla="*/ 7559676 w 46"/>
                <a:gd name="T69" fmla="*/ 37801547 h 74"/>
                <a:gd name="T70" fmla="*/ 10080625 w 46"/>
                <a:gd name="T71" fmla="*/ 25201558 h 74"/>
                <a:gd name="T72" fmla="*/ 17640300 w 46"/>
                <a:gd name="T73" fmla="*/ 15120937 h 74"/>
                <a:gd name="T74" fmla="*/ 35282188 w 46"/>
                <a:gd name="T75" fmla="*/ 7559675 h 74"/>
                <a:gd name="T76" fmla="*/ 45362810 w 46"/>
                <a:gd name="T77" fmla="*/ 2520950 h 74"/>
                <a:gd name="T78" fmla="*/ 65524066 w 46"/>
                <a:gd name="T79" fmla="*/ 0 h 7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46"/>
                <a:gd name="T121" fmla="*/ 0 h 74"/>
                <a:gd name="T122" fmla="*/ 46 w 46"/>
                <a:gd name="T123" fmla="*/ 74 h 74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46" h="74">
                  <a:moveTo>
                    <a:pt x="26" y="0"/>
                  </a:moveTo>
                  <a:lnTo>
                    <a:pt x="33" y="1"/>
                  </a:lnTo>
                  <a:lnTo>
                    <a:pt x="39" y="3"/>
                  </a:lnTo>
                  <a:lnTo>
                    <a:pt x="44" y="4"/>
                  </a:lnTo>
                  <a:lnTo>
                    <a:pt x="39" y="13"/>
                  </a:lnTo>
                  <a:lnTo>
                    <a:pt x="36" y="12"/>
                  </a:lnTo>
                  <a:lnTo>
                    <a:pt x="32" y="10"/>
                  </a:lnTo>
                  <a:lnTo>
                    <a:pt x="21" y="10"/>
                  </a:lnTo>
                  <a:lnTo>
                    <a:pt x="17" y="13"/>
                  </a:lnTo>
                  <a:lnTo>
                    <a:pt x="14" y="19"/>
                  </a:lnTo>
                  <a:lnTo>
                    <a:pt x="15" y="24"/>
                  </a:lnTo>
                  <a:lnTo>
                    <a:pt x="17" y="27"/>
                  </a:lnTo>
                  <a:lnTo>
                    <a:pt x="21" y="29"/>
                  </a:lnTo>
                  <a:lnTo>
                    <a:pt x="39" y="38"/>
                  </a:lnTo>
                  <a:lnTo>
                    <a:pt x="46" y="47"/>
                  </a:lnTo>
                  <a:lnTo>
                    <a:pt x="46" y="53"/>
                  </a:lnTo>
                  <a:lnTo>
                    <a:pt x="43" y="64"/>
                  </a:lnTo>
                  <a:lnTo>
                    <a:pt x="33" y="71"/>
                  </a:lnTo>
                  <a:lnTo>
                    <a:pt x="20" y="74"/>
                  </a:lnTo>
                  <a:lnTo>
                    <a:pt x="12" y="74"/>
                  </a:lnTo>
                  <a:lnTo>
                    <a:pt x="6" y="73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62"/>
                  </a:lnTo>
                  <a:lnTo>
                    <a:pt x="20" y="65"/>
                  </a:lnTo>
                  <a:lnTo>
                    <a:pt x="29" y="62"/>
                  </a:lnTo>
                  <a:lnTo>
                    <a:pt x="32" y="61"/>
                  </a:lnTo>
                  <a:lnTo>
                    <a:pt x="33" y="58"/>
                  </a:lnTo>
                  <a:lnTo>
                    <a:pt x="33" y="50"/>
                  </a:lnTo>
                  <a:lnTo>
                    <a:pt x="30" y="47"/>
                  </a:lnTo>
                  <a:lnTo>
                    <a:pt x="26" y="44"/>
                  </a:lnTo>
                  <a:lnTo>
                    <a:pt x="7" y="35"/>
                  </a:lnTo>
                  <a:lnTo>
                    <a:pt x="4" y="30"/>
                  </a:lnTo>
                  <a:lnTo>
                    <a:pt x="1" y="21"/>
                  </a:lnTo>
                  <a:lnTo>
                    <a:pt x="3" y="15"/>
                  </a:lnTo>
                  <a:lnTo>
                    <a:pt x="4" y="10"/>
                  </a:lnTo>
                  <a:lnTo>
                    <a:pt x="7" y="6"/>
                  </a:lnTo>
                  <a:lnTo>
                    <a:pt x="14" y="3"/>
                  </a:lnTo>
                  <a:lnTo>
                    <a:pt x="18" y="1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260" name="Freeform 22"/>
            <p:cNvSpPr>
              <a:spLocks/>
            </p:cNvSpPr>
            <p:nvPr/>
          </p:nvSpPr>
          <p:spPr bwMode="auto">
            <a:xfrm>
              <a:off x="2947989" y="3722684"/>
              <a:ext cx="161925" cy="114300"/>
            </a:xfrm>
            <a:custGeom>
              <a:avLst/>
              <a:gdLst>
                <a:gd name="T0" fmla="*/ 0 w 102"/>
                <a:gd name="T1" fmla="*/ 0 h 72"/>
                <a:gd name="T2" fmla="*/ 30241878 w 102"/>
                <a:gd name="T3" fmla="*/ 0 h 72"/>
                <a:gd name="T4" fmla="*/ 57964395 w 102"/>
                <a:gd name="T5" fmla="*/ 93244973 h 72"/>
                <a:gd name="T6" fmla="*/ 65524068 w 102"/>
                <a:gd name="T7" fmla="*/ 123486860 h 72"/>
                <a:gd name="T8" fmla="*/ 68043429 w 102"/>
                <a:gd name="T9" fmla="*/ 151209361 h 72"/>
                <a:gd name="T10" fmla="*/ 75604690 w 102"/>
                <a:gd name="T11" fmla="*/ 123486860 h 72"/>
                <a:gd name="T12" fmla="*/ 88206261 w 102"/>
                <a:gd name="T13" fmla="*/ 93244973 h 72"/>
                <a:gd name="T14" fmla="*/ 113407841 w 102"/>
                <a:gd name="T15" fmla="*/ 0 h 72"/>
                <a:gd name="T16" fmla="*/ 141128757 w 102"/>
                <a:gd name="T17" fmla="*/ 0 h 72"/>
                <a:gd name="T18" fmla="*/ 168851262 w 102"/>
                <a:gd name="T19" fmla="*/ 93244973 h 72"/>
                <a:gd name="T20" fmla="*/ 178931884 w 102"/>
                <a:gd name="T21" fmla="*/ 123486860 h 72"/>
                <a:gd name="T22" fmla="*/ 186491556 w 102"/>
                <a:gd name="T23" fmla="*/ 151209361 h 72"/>
                <a:gd name="T24" fmla="*/ 191531867 w 102"/>
                <a:gd name="T25" fmla="*/ 123486860 h 72"/>
                <a:gd name="T26" fmla="*/ 199093128 w 102"/>
                <a:gd name="T27" fmla="*/ 93244973 h 72"/>
                <a:gd name="T28" fmla="*/ 226814094 w 102"/>
                <a:gd name="T29" fmla="*/ 0 h 72"/>
                <a:gd name="T30" fmla="*/ 257055960 w 102"/>
                <a:gd name="T31" fmla="*/ 0 h 72"/>
                <a:gd name="T32" fmla="*/ 199093128 w 102"/>
                <a:gd name="T33" fmla="*/ 181451223 h 72"/>
                <a:gd name="T34" fmla="*/ 171370623 w 102"/>
                <a:gd name="T35" fmla="*/ 181451223 h 72"/>
                <a:gd name="T36" fmla="*/ 146169068 w 102"/>
                <a:gd name="T37" fmla="*/ 95765922 h 72"/>
                <a:gd name="T38" fmla="*/ 138607808 w 102"/>
                <a:gd name="T39" fmla="*/ 78124042 h 72"/>
                <a:gd name="T40" fmla="*/ 133567497 w 102"/>
                <a:gd name="T41" fmla="*/ 57962800 h 72"/>
                <a:gd name="T42" fmla="*/ 131048135 w 102"/>
                <a:gd name="T43" fmla="*/ 35282185 h 72"/>
                <a:gd name="T44" fmla="*/ 126007824 w 102"/>
                <a:gd name="T45" fmla="*/ 35282185 h 72"/>
                <a:gd name="T46" fmla="*/ 110886891 w 102"/>
                <a:gd name="T47" fmla="*/ 95765922 h 72"/>
                <a:gd name="T48" fmla="*/ 83165950 w 102"/>
                <a:gd name="T49" fmla="*/ 181451223 h 72"/>
                <a:gd name="T50" fmla="*/ 52924084 w 102"/>
                <a:gd name="T51" fmla="*/ 181451223 h 72"/>
                <a:gd name="T52" fmla="*/ 0 w 102"/>
                <a:gd name="T53" fmla="*/ 0 h 72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102"/>
                <a:gd name="T82" fmla="*/ 0 h 72"/>
                <a:gd name="T83" fmla="*/ 102 w 102"/>
                <a:gd name="T84" fmla="*/ 72 h 72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102" h="72">
                  <a:moveTo>
                    <a:pt x="0" y="0"/>
                  </a:moveTo>
                  <a:lnTo>
                    <a:pt x="12" y="0"/>
                  </a:lnTo>
                  <a:lnTo>
                    <a:pt x="23" y="37"/>
                  </a:lnTo>
                  <a:lnTo>
                    <a:pt x="26" y="49"/>
                  </a:lnTo>
                  <a:lnTo>
                    <a:pt x="27" y="60"/>
                  </a:lnTo>
                  <a:lnTo>
                    <a:pt x="30" y="49"/>
                  </a:lnTo>
                  <a:lnTo>
                    <a:pt x="35" y="37"/>
                  </a:lnTo>
                  <a:lnTo>
                    <a:pt x="45" y="0"/>
                  </a:lnTo>
                  <a:lnTo>
                    <a:pt x="56" y="0"/>
                  </a:lnTo>
                  <a:lnTo>
                    <a:pt x="67" y="37"/>
                  </a:lnTo>
                  <a:lnTo>
                    <a:pt x="71" y="49"/>
                  </a:lnTo>
                  <a:lnTo>
                    <a:pt x="74" y="60"/>
                  </a:lnTo>
                  <a:lnTo>
                    <a:pt x="76" y="49"/>
                  </a:lnTo>
                  <a:lnTo>
                    <a:pt x="79" y="37"/>
                  </a:lnTo>
                  <a:lnTo>
                    <a:pt x="90" y="0"/>
                  </a:lnTo>
                  <a:lnTo>
                    <a:pt x="102" y="0"/>
                  </a:lnTo>
                  <a:lnTo>
                    <a:pt x="79" y="72"/>
                  </a:lnTo>
                  <a:lnTo>
                    <a:pt x="68" y="72"/>
                  </a:lnTo>
                  <a:lnTo>
                    <a:pt x="58" y="38"/>
                  </a:lnTo>
                  <a:lnTo>
                    <a:pt x="55" y="31"/>
                  </a:lnTo>
                  <a:lnTo>
                    <a:pt x="53" y="23"/>
                  </a:lnTo>
                  <a:lnTo>
                    <a:pt x="52" y="14"/>
                  </a:lnTo>
                  <a:lnTo>
                    <a:pt x="50" y="14"/>
                  </a:lnTo>
                  <a:lnTo>
                    <a:pt x="44" y="38"/>
                  </a:lnTo>
                  <a:lnTo>
                    <a:pt x="33" y="72"/>
                  </a:lnTo>
                  <a:lnTo>
                    <a:pt x="21" y="7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261" name="Freeform 23"/>
            <p:cNvSpPr>
              <a:spLocks noEditPoints="1"/>
            </p:cNvSpPr>
            <p:nvPr/>
          </p:nvSpPr>
          <p:spPr bwMode="auto">
            <a:xfrm>
              <a:off x="3128965" y="3679821"/>
              <a:ext cx="23813" cy="157162"/>
            </a:xfrm>
            <a:custGeom>
              <a:avLst/>
              <a:gdLst>
                <a:gd name="T0" fmla="*/ 5040419 w 15"/>
                <a:gd name="T1" fmla="*/ 68043212 h 99"/>
                <a:gd name="T2" fmla="*/ 35282932 w 15"/>
                <a:gd name="T3" fmla="*/ 68043212 h 99"/>
                <a:gd name="T4" fmla="*/ 35282932 w 15"/>
                <a:gd name="T5" fmla="*/ 249493904 h 99"/>
                <a:gd name="T6" fmla="*/ 5040419 w 15"/>
                <a:gd name="T7" fmla="*/ 249493904 h 99"/>
                <a:gd name="T8" fmla="*/ 5040419 w 15"/>
                <a:gd name="T9" fmla="*/ 68043212 h 99"/>
                <a:gd name="T10" fmla="*/ 20161674 w 15"/>
                <a:gd name="T11" fmla="*/ 0 h 99"/>
                <a:gd name="T12" fmla="*/ 27723100 w 15"/>
                <a:gd name="T13" fmla="*/ 0 h 99"/>
                <a:gd name="T14" fmla="*/ 37803934 w 15"/>
                <a:gd name="T15" fmla="*/ 10080593 h 99"/>
                <a:gd name="T16" fmla="*/ 37803934 w 15"/>
                <a:gd name="T17" fmla="*/ 25201481 h 99"/>
                <a:gd name="T18" fmla="*/ 35282932 w 15"/>
                <a:gd name="T19" fmla="*/ 32761136 h 99"/>
                <a:gd name="T20" fmla="*/ 20161674 w 15"/>
                <a:gd name="T21" fmla="*/ 40322372 h 99"/>
                <a:gd name="T22" fmla="*/ 5040419 w 15"/>
                <a:gd name="T23" fmla="*/ 32761136 h 99"/>
                <a:gd name="T24" fmla="*/ 0 w 15"/>
                <a:gd name="T25" fmla="*/ 25201481 h 99"/>
                <a:gd name="T26" fmla="*/ 0 w 15"/>
                <a:gd name="T27" fmla="*/ 17640245 h 99"/>
                <a:gd name="T28" fmla="*/ 7561422 w 15"/>
                <a:gd name="T29" fmla="*/ 2519354 h 99"/>
                <a:gd name="T30" fmla="*/ 20161674 w 15"/>
                <a:gd name="T31" fmla="*/ 0 h 99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15"/>
                <a:gd name="T49" fmla="*/ 0 h 99"/>
                <a:gd name="T50" fmla="*/ 15 w 15"/>
                <a:gd name="T51" fmla="*/ 99 h 99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15" h="99">
                  <a:moveTo>
                    <a:pt x="2" y="27"/>
                  </a:moveTo>
                  <a:lnTo>
                    <a:pt x="14" y="27"/>
                  </a:lnTo>
                  <a:lnTo>
                    <a:pt x="14" y="99"/>
                  </a:lnTo>
                  <a:lnTo>
                    <a:pt x="2" y="99"/>
                  </a:lnTo>
                  <a:lnTo>
                    <a:pt x="2" y="27"/>
                  </a:lnTo>
                  <a:close/>
                  <a:moveTo>
                    <a:pt x="8" y="0"/>
                  </a:moveTo>
                  <a:lnTo>
                    <a:pt x="11" y="0"/>
                  </a:lnTo>
                  <a:lnTo>
                    <a:pt x="15" y="4"/>
                  </a:lnTo>
                  <a:lnTo>
                    <a:pt x="15" y="10"/>
                  </a:lnTo>
                  <a:lnTo>
                    <a:pt x="14" y="13"/>
                  </a:lnTo>
                  <a:lnTo>
                    <a:pt x="8" y="16"/>
                  </a:lnTo>
                  <a:lnTo>
                    <a:pt x="2" y="13"/>
                  </a:lnTo>
                  <a:lnTo>
                    <a:pt x="0" y="10"/>
                  </a:lnTo>
                  <a:lnTo>
                    <a:pt x="0" y="7"/>
                  </a:lnTo>
                  <a:lnTo>
                    <a:pt x="3" y="1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262" name="Freeform 24"/>
            <p:cNvSpPr>
              <a:spLocks/>
            </p:cNvSpPr>
            <p:nvPr/>
          </p:nvSpPr>
          <p:spPr bwMode="auto">
            <a:xfrm>
              <a:off x="3171826" y="3695695"/>
              <a:ext cx="68263" cy="142875"/>
            </a:xfrm>
            <a:custGeom>
              <a:avLst/>
              <a:gdLst>
                <a:gd name="T0" fmla="*/ 63005164 w 43"/>
                <a:gd name="T1" fmla="*/ 0 h 90"/>
                <a:gd name="T2" fmla="*/ 63005164 w 43"/>
                <a:gd name="T3" fmla="*/ 42843448 h 90"/>
                <a:gd name="T4" fmla="*/ 108368317 w 43"/>
                <a:gd name="T5" fmla="*/ 42843448 h 90"/>
                <a:gd name="T6" fmla="*/ 108368317 w 43"/>
                <a:gd name="T7" fmla="*/ 70564376 h 90"/>
                <a:gd name="T8" fmla="*/ 63005164 w 43"/>
                <a:gd name="T9" fmla="*/ 70564376 h 90"/>
                <a:gd name="T10" fmla="*/ 63005164 w 43"/>
                <a:gd name="T11" fmla="*/ 176410927 h 90"/>
                <a:gd name="T12" fmla="*/ 65524544 w 43"/>
                <a:gd name="T13" fmla="*/ 189012498 h 90"/>
                <a:gd name="T14" fmla="*/ 70564892 w 43"/>
                <a:gd name="T15" fmla="*/ 196572170 h 90"/>
                <a:gd name="T16" fmla="*/ 78126207 w 43"/>
                <a:gd name="T17" fmla="*/ 201612481 h 90"/>
                <a:gd name="T18" fmla="*/ 98287597 w 43"/>
                <a:gd name="T19" fmla="*/ 201612481 h 90"/>
                <a:gd name="T20" fmla="*/ 105847350 w 43"/>
                <a:gd name="T21" fmla="*/ 196572170 h 90"/>
                <a:gd name="T22" fmla="*/ 105847350 w 43"/>
                <a:gd name="T23" fmla="*/ 224294723 h 90"/>
                <a:gd name="T24" fmla="*/ 93247250 w 43"/>
                <a:gd name="T25" fmla="*/ 226814085 h 90"/>
                <a:gd name="T26" fmla="*/ 63005164 w 43"/>
                <a:gd name="T27" fmla="*/ 226814085 h 90"/>
                <a:gd name="T28" fmla="*/ 50403489 w 43"/>
                <a:gd name="T29" fmla="*/ 219254412 h 90"/>
                <a:gd name="T30" fmla="*/ 35282446 w 43"/>
                <a:gd name="T31" fmla="*/ 204133430 h 90"/>
                <a:gd name="T32" fmla="*/ 27722718 w 43"/>
                <a:gd name="T33" fmla="*/ 181451238 h 90"/>
                <a:gd name="T34" fmla="*/ 27722718 w 43"/>
                <a:gd name="T35" fmla="*/ 70564376 h 90"/>
                <a:gd name="T36" fmla="*/ 0 w 43"/>
                <a:gd name="T37" fmla="*/ 70564376 h 90"/>
                <a:gd name="T38" fmla="*/ 0 w 43"/>
                <a:gd name="T39" fmla="*/ 42843448 h 90"/>
                <a:gd name="T40" fmla="*/ 27722718 w 43"/>
                <a:gd name="T41" fmla="*/ 42843448 h 90"/>
                <a:gd name="T42" fmla="*/ 27722718 w 43"/>
                <a:gd name="T43" fmla="*/ 12601574 h 90"/>
                <a:gd name="T44" fmla="*/ 63005164 w 43"/>
                <a:gd name="T45" fmla="*/ 0 h 9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43"/>
                <a:gd name="T70" fmla="*/ 0 h 90"/>
                <a:gd name="T71" fmla="*/ 43 w 43"/>
                <a:gd name="T72" fmla="*/ 90 h 90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43" h="90">
                  <a:moveTo>
                    <a:pt x="25" y="0"/>
                  </a:moveTo>
                  <a:lnTo>
                    <a:pt x="25" y="17"/>
                  </a:lnTo>
                  <a:lnTo>
                    <a:pt x="43" y="17"/>
                  </a:lnTo>
                  <a:lnTo>
                    <a:pt x="43" y="28"/>
                  </a:lnTo>
                  <a:lnTo>
                    <a:pt x="25" y="28"/>
                  </a:lnTo>
                  <a:lnTo>
                    <a:pt x="25" y="70"/>
                  </a:lnTo>
                  <a:lnTo>
                    <a:pt x="26" y="75"/>
                  </a:lnTo>
                  <a:lnTo>
                    <a:pt x="28" y="78"/>
                  </a:lnTo>
                  <a:lnTo>
                    <a:pt x="31" y="80"/>
                  </a:lnTo>
                  <a:lnTo>
                    <a:pt x="39" y="80"/>
                  </a:lnTo>
                  <a:lnTo>
                    <a:pt x="42" y="78"/>
                  </a:lnTo>
                  <a:lnTo>
                    <a:pt x="42" y="89"/>
                  </a:lnTo>
                  <a:lnTo>
                    <a:pt x="37" y="90"/>
                  </a:lnTo>
                  <a:lnTo>
                    <a:pt x="25" y="90"/>
                  </a:lnTo>
                  <a:lnTo>
                    <a:pt x="20" y="87"/>
                  </a:lnTo>
                  <a:lnTo>
                    <a:pt x="14" y="81"/>
                  </a:lnTo>
                  <a:lnTo>
                    <a:pt x="11" y="72"/>
                  </a:lnTo>
                  <a:lnTo>
                    <a:pt x="11" y="28"/>
                  </a:lnTo>
                  <a:lnTo>
                    <a:pt x="0" y="28"/>
                  </a:lnTo>
                  <a:lnTo>
                    <a:pt x="0" y="17"/>
                  </a:lnTo>
                  <a:lnTo>
                    <a:pt x="11" y="17"/>
                  </a:lnTo>
                  <a:lnTo>
                    <a:pt x="11" y="5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263" name="Freeform 25"/>
            <p:cNvSpPr>
              <a:spLocks/>
            </p:cNvSpPr>
            <p:nvPr/>
          </p:nvSpPr>
          <p:spPr bwMode="auto">
            <a:xfrm>
              <a:off x="3254377" y="3721096"/>
              <a:ext cx="90488" cy="117475"/>
            </a:xfrm>
            <a:custGeom>
              <a:avLst/>
              <a:gdLst>
                <a:gd name="T0" fmla="*/ 95766466 w 57"/>
                <a:gd name="T1" fmla="*/ 0 h 74"/>
                <a:gd name="T2" fmla="*/ 115927847 w 57"/>
                <a:gd name="T3" fmla="*/ 2520950 h 74"/>
                <a:gd name="T4" fmla="*/ 131048864 w 57"/>
                <a:gd name="T5" fmla="*/ 7559675 h 74"/>
                <a:gd name="T6" fmla="*/ 143650505 w 57"/>
                <a:gd name="T7" fmla="*/ 10080624 h 74"/>
                <a:gd name="T8" fmla="*/ 136089203 w 57"/>
                <a:gd name="T9" fmla="*/ 32761236 h 74"/>
                <a:gd name="T10" fmla="*/ 113408471 w 57"/>
                <a:gd name="T11" fmla="*/ 25201558 h 74"/>
                <a:gd name="T12" fmla="*/ 95766466 w 57"/>
                <a:gd name="T13" fmla="*/ 25201558 h 74"/>
                <a:gd name="T14" fmla="*/ 70564771 w 57"/>
                <a:gd name="T15" fmla="*/ 32761236 h 74"/>
                <a:gd name="T16" fmla="*/ 50403402 w 57"/>
                <a:gd name="T17" fmla="*/ 45362806 h 74"/>
                <a:gd name="T18" fmla="*/ 35282385 w 57"/>
                <a:gd name="T19" fmla="*/ 68043422 h 74"/>
                <a:gd name="T20" fmla="*/ 32763010 w 57"/>
                <a:gd name="T21" fmla="*/ 95765923 h 74"/>
                <a:gd name="T22" fmla="*/ 42843688 w 57"/>
                <a:gd name="T23" fmla="*/ 128527172 h 74"/>
                <a:gd name="T24" fmla="*/ 63005056 w 57"/>
                <a:gd name="T25" fmla="*/ 153728724 h 74"/>
                <a:gd name="T26" fmla="*/ 95766466 w 57"/>
                <a:gd name="T27" fmla="*/ 161289983 h 74"/>
                <a:gd name="T28" fmla="*/ 113408471 w 57"/>
                <a:gd name="T29" fmla="*/ 161289983 h 74"/>
                <a:gd name="T30" fmla="*/ 136089203 w 57"/>
                <a:gd name="T31" fmla="*/ 153728724 h 74"/>
                <a:gd name="T32" fmla="*/ 138610166 w 57"/>
                <a:gd name="T33" fmla="*/ 176410914 h 74"/>
                <a:gd name="T34" fmla="*/ 131048864 w 57"/>
                <a:gd name="T35" fmla="*/ 178931863 h 74"/>
                <a:gd name="T36" fmla="*/ 120968186 w 57"/>
                <a:gd name="T37" fmla="*/ 183972174 h 74"/>
                <a:gd name="T38" fmla="*/ 103327768 w 57"/>
                <a:gd name="T39" fmla="*/ 186491535 h 74"/>
                <a:gd name="T40" fmla="*/ 88206751 w 57"/>
                <a:gd name="T41" fmla="*/ 186491535 h 74"/>
                <a:gd name="T42" fmla="*/ 55443754 w 57"/>
                <a:gd name="T43" fmla="*/ 178931863 h 74"/>
                <a:gd name="T44" fmla="*/ 22682325 w 57"/>
                <a:gd name="T45" fmla="*/ 161289983 h 74"/>
                <a:gd name="T46" fmla="*/ 7561305 w 57"/>
                <a:gd name="T47" fmla="*/ 133567482 h 74"/>
                <a:gd name="T48" fmla="*/ 0 w 57"/>
                <a:gd name="T49" fmla="*/ 95765923 h 74"/>
                <a:gd name="T50" fmla="*/ 7561305 w 57"/>
                <a:gd name="T51" fmla="*/ 55443439 h 74"/>
                <a:gd name="T52" fmla="*/ 27722671 w 57"/>
                <a:gd name="T53" fmla="*/ 25201558 h 74"/>
                <a:gd name="T54" fmla="*/ 57964717 w 57"/>
                <a:gd name="T55" fmla="*/ 7559675 h 74"/>
                <a:gd name="T56" fmla="*/ 95766466 w 57"/>
                <a:gd name="T57" fmla="*/ 0 h 74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7"/>
                <a:gd name="T88" fmla="*/ 0 h 74"/>
                <a:gd name="T89" fmla="*/ 57 w 57"/>
                <a:gd name="T90" fmla="*/ 74 h 74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7" h="74">
                  <a:moveTo>
                    <a:pt x="38" y="0"/>
                  </a:moveTo>
                  <a:lnTo>
                    <a:pt x="46" y="1"/>
                  </a:lnTo>
                  <a:lnTo>
                    <a:pt x="52" y="3"/>
                  </a:lnTo>
                  <a:lnTo>
                    <a:pt x="57" y="4"/>
                  </a:lnTo>
                  <a:lnTo>
                    <a:pt x="54" y="13"/>
                  </a:lnTo>
                  <a:lnTo>
                    <a:pt x="45" y="10"/>
                  </a:lnTo>
                  <a:lnTo>
                    <a:pt x="38" y="10"/>
                  </a:lnTo>
                  <a:lnTo>
                    <a:pt x="28" y="13"/>
                  </a:lnTo>
                  <a:lnTo>
                    <a:pt x="20" y="18"/>
                  </a:lnTo>
                  <a:lnTo>
                    <a:pt x="14" y="27"/>
                  </a:lnTo>
                  <a:lnTo>
                    <a:pt x="13" y="38"/>
                  </a:lnTo>
                  <a:lnTo>
                    <a:pt x="17" y="51"/>
                  </a:lnTo>
                  <a:lnTo>
                    <a:pt x="25" y="61"/>
                  </a:lnTo>
                  <a:lnTo>
                    <a:pt x="38" y="64"/>
                  </a:lnTo>
                  <a:lnTo>
                    <a:pt x="45" y="64"/>
                  </a:lnTo>
                  <a:lnTo>
                    <a:pt x="54" y="61"/>
                  </a:lnTo>
                  <a:lnTo>
                    <a:pt x="55" y="70"/>
                  </a:lnTo>
                  <a:lnTo>
                    <a:pt x="52" y="71"/>
                  </a:lnTo>
                  <a:lnTo>
                    <a:pt x="48" y="73"/>
                  </a:lnTo>
                  <a:lnTo>
                    <a:pt x="41" y="74"/>
                  </a:lnTo>
                  <a:lnTo>
                    <a:pt x="35" y="74"/>
                  </a:lnTo>
                  <a:lnTo>
                    <a:pt x="22" y="71"/>
                  </a:lnTo>
                  <a:lnTo>
                    <a:pt x="9" y="64"/>
                  </a:lnTo>
                  <a:lnTo>
                    <a:pt x="3" y="53"/>
                  </a:lnTo>
                  <a:lnTo>
                    <a:pt x="0" y="38"/>
                  </a:lnTo>
                  <a:lnTo>
                    <a:pt x="3" y="22"/>
                  </a:lnTo>
                  <a:lnTo>
                    <a:pt x="11" y="10"/>
                  </a:lnTo>
                  <a:lnTo>
                    <a:pt x="23" y="3"/>
                  </a:lnTo>
                  <a:lnTo>
                    <a:pt x="38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264" name="Freeform 26"/>
            <p:cNvSpPr>
              <a:spLocks/>
            </p:cNvSpPr>
            <p:nvPr/>
          </p:nvSpPr>
          <p:spPr bwMode="auto">
            <a:xfrm>
              <a:off x="3365502" y="3671884"/>
              <a:ext cx="96838" cy="165100"/>
            </a:xfrm>
            <a:custGeom>
              <a:avLst/>
              <a:gdLst>
                <a:gd name="T0" fmla="*/ 0 w 61"/>
                <a:gd name="T1" fmla="*/ 0 h 104"/>
                <a:gd name="T2" fmla="*/ 35282373 w 61"/>
                <a:gd name="T3" fmla="*/ 0 h 104"/>
                <a:gd name="T4" fmla="*/ 35282373 w 61"/>
                <a:gd name="T5" fmla="*/ 110886892 h 104"/>
                <a:gd name="T6" fmla="*/ 47884010 w 61"/>
                <a:gd name="T7" fmla="*/ 95765934 h 104"/>
                <a:gd name="T8" fmla="*/ 57964697 w 61"/>
                <a:gd name="T9" fmla="*/ 88206261 h 104"/>
                <a:gd name="T10" fmla="*/ 73085709 w 61"/>
                <a:gd name="T11" fmla="*/ 80645001 h 104"/>
                <a:gd name="T12" fmla="*/ 93247058 w 61"/>
                <a:gd name="T13" fmla="*/ 78124052 h 104"/>
                <a:gd name="T14" fmla="*/ 108368095 w 61"/>
                <a:gd name="T15" fmla="*/ 80645001 h 104"/>
                <a:gd name="T16" fmla="*/ 123489106 w 61"/>
                <a:gd name="T17" fmla="*/ 88206261 h 104"/>
                <a:gd name="T18" fmla="*/ 138610118 w 61"/>
                <a:gd name="T19" fmla="*/ 100806245 h 104"/>
                <a:gd name="T20" fmla="*/ 151210168 w 61"/>
                <a:gd name="T21" fmla="*/ 123488463 h 104"/>
                <a:gd name="T22" fmla="*/ 153731130 w 61"/>
                <a:gd name="T23" fmla="*/ 153728742 h 104"/>
                <a:gd name="T24" fmla="*/ 153731130 w 61"/>
                <a:gd name="T25" fmla="*/ 262096272 h 104"/>
                <a:gd name="T26" fmla="*/ 123489106 w 61"/>
                <a:gd name="T27" fmla="*/ 262096272 h 104"/>
                <a:gd name="T28" fmla="*/ 123489106 w 61"/>
                <a:gd name="T29" fmla="*/ 158769053 h 104"/>
                <a:gd name="T30" fmla="*/ 120968144 w 61"/>
                <a:gd name="T31" fmla="*/ 146169069 h 104"/>
                <a:gd name="T32" fmla="*/ 120968144 w 61"/>
                <a:gd name="T33" fmla="*/ 131048136 h 104"/>
                <a:gd name="T34" fmla="*/ 113408432 w 61"/>
                <a:gd name="T35" fmla="*/ 118448152 h 104"/>
                <a:gd name="T36" fmla="*/ 105847132 w 61"/>
                <a:gd name="T37" fmla="*/ 110886892 h 104"/>
                <a:gd name="T38" fmla="*/ 80645421 w 61"/>
                <a:gd name="T39" fmla="*/ 103327194 h 104"/>
                <a:gd name="T40" fmla="*/ 65524409 w 61"/>
                <a:gd name="T41" fmla="*/ 108367530 h 104"/>
                <a:gd name="T42" fmla="*/ 55443735 w 61"/>
                <a:gd name="T43" fmla="*/ 115927203 h 104"/>
                <a:gd name="T44" fmla="*/ 42843673 w 61"/>
                <a:gd name="T45" fmla="*/ 126007825 h 104"/>
                <a:gd name="T46" fmla="*/ 35282373 w 61"/>
                <a:gd name="T47" fmla="*/ 138607809 h 104"/>
                <a:gd name="T48" fmla="*/ 35282373 w 61"/>
                <a:gd name="T49" fmla="*/ 262096272 h 104"/>
                <a:gd name="T50" fmla="*/ 0 w 61"/>
                <a:gd name="T51" fmla="*/ 262096272 h 104"/>
                <a:gd name="T52" fmla="*/ 0 w 61"/>
                <a:gd name="T53" fmla="*/ 0 h 10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61"/>
                <a:gd name="T82" fmla="*/ 0 h 104"/>
                <a:gd name="T83" fmla="*/ 61 w 61"/>
                <a:gd name="T84" fmla="*/ 104 h 10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61" h="104">
                  <a:moveTo>
                    <a:pt x="0" y="0"/>
                  </a:moveTo>
                  <a:lnTo>
                    <a:pt x="14" y="0"/>
                  </a:lnTo>
                  <a:lnTo>
                    <a:pt x="14" y="44"/>
                  </a:lnTo>
                  <a:lnTo>
                    <a:pt x="19" y="38"/>
                  </a:lnTo>
                  <a:lnTo>
                    <a:pt x="23" y="35"/>
                  </a:lnTo>
                  <a:lnTo>
                    <a:pt x="29" y="32"/>
                  </a:lnTo>
                  <a:lnTo>
                    <a:pt x="37" y="31"/>
                  </a:lnTo>
                  <a:lnTo>
                    <a:pt x="43" y="32"/>
                  </a:lnTo>
                  <a:lnTo>
                    <a:pt x="49" y="35"/>
                  </a:lnTo>
                  <a:lnTo>
                    <a:pt x="55" y="40"/>
                  </a:lnTo>
                  <a:lnTo>
                    <a:pt x="60" y="49"/>
                  </a:lnTo>
                  <a:lnTo>
                    <a:pt x="61" y="61"/>
                  </a:lnTo>
                  <a:lnTo>
                    <a:pt x="61" y="104"/>
                  </a:lnTo>
                  <a:lnTo>
                    <a:pt x="49" y="104"/>
                  </a:lnTo>
                  <a:lnTo>
                    <a:pt x="49" y="63"/>
                  </a:lnTo>
                  <a:lnTo>
                    <a:pt x="48" y="58"/>
                  </a:lnTo>
                  <a:lnTo>
                    <a:pt x="48" y="52"/>
                  </a:lnTo>
                  <a:lnTo>
                    <a:pt x="45" y="47"/>
                  </a:lnTo>
                  <a:lnTo>
                    <a:pt x="42" y="44"/>
                  </a:lnTo>
                  <a:lnTo>
                    <a:pt x="32" y="41"/>
                  </a:lnTo>
                  <a:lnTo>
                    <a:pt x="26" y="43"/>
                  </a:lnTo>
                  <a:lnTo>
                    <a:pt x="22" y="46"/>
                  </a:lnTo>
                  <a:lnTo>
                    <a:pt x="17" y="50"/>
                  </a:lnTo>
                  <a:lnTo>
                    <a:pt x="14" y="55"/>
                  </a:lnTo>
                  <a:lnTo>
                    <a:pt x="14" y="104"/>
                  </a:lnTo>
                  <a:lnTo>
                    <a:pt x="0" y="10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265" name="Freeform 27"/>
            <p:cNvSpPr>
              <a:spLocks noEditPoints="1"/>
            </p:cNvSpPr>
            <p:nvPr/>
          </p:nvSpPr>
          <p:spPr bwMode="auto">
            <a:xfrm>
              <a:off x="2690814" y="3933821"/>
              <a:ext cx="96838" cy="155575"/>
            </a:xfrm>
            <a:custGeom>
              <a:avLst/>
              <a:gdLst>
                <a:gd name="T0" fmla="*/ 70564746 w 61"/>
                <a:gd name="T1" fmla="*/ 100806243 h 98"/>
                <a:gd name="T2" fmla="*/ 85685758 w 61"/>
                <a:gd name="T3" fmla="*/ 100806243 h 98"/>
                <a:gd name="T4" fmla="*/ 93247058 w 61"/>
                <a:gd name="T5" fmla="*/ 108367528 h 98"/>
                <a:gd name="T6" fmla="*/ 95766433 w 61"/>
                <a:gd name="T7" fmla="*/ 115927201 h 98"/>
                <a:gd name="T8" fmla="*/ 95766433 w 61"/>
                <a:gd name="T9" fmla="*/ 131048134 h 98"/>
                <a:gd name="T10" fmla="*/ 93247058 w 61"/>
                <a:gd name="T11" fmla="*/ 138607806 h 98"/>
                <a:gd name="T12" fmla="*/ 85685758 w 61"/>
                <a:gd name="T13" fmla="*/ 141128756 h 98"/>
                <a:gd name="T14" fmla="*/ 70564746 w 61"/>
                <a:gd name="T15" fmla="*/ 141128756 h 98"/>
                <a:gd name="T16" fmla="*/ 60484072 w 61"/>
                <a:gd name="T17" fmla="*/ 138607806 h 98"/>
                <a:gd name="T18" fmla="*/ 52924360 w 61"/>
                <a:gd name="T19" fmla="*/ 123488461 h 98"/>
                <a:gd name="T20" fmla="*/ 52924360 w 61"/>
                <a:gd name="T21" fmla="*/ 115927201 h 98"/>
                <a:gd name="T22" fmla="*/ 70564746 w 61"/>
                <a:gd name="T23" fmla="*/ 100806243 h 98"/>
                <a:gd name="T24" fmla="*/ 78126046 w 61"/>
                <a:gd name="T25" fmla="*/ 22682199 h 98"/>
                <a:gd name="T26" fmla="*/ 65524409 w 61"/>
                <a:gd name="T27" fmla="*/ 27722516 h 98"/>
                <a:gd name="T28" fmla="*/ 57964697 w 61"/>
                <a:gd name="T29" fmla="*/ 30241878 h 98"/>
                <a:gd name="T30" fmla="*/ 50403385 w 61"/>
                <a:gd name="T31" fmla="*/ 37801551 h 98"/>
                <a:gd name="T32" fmla="*/ 42843673 w 61"/>
                <a:gd name="T33" fmla="*/ 50403122 h 98"/>
                <a:gd name="T34" fmla="*/ 35282373 w 61"/>
                <a:gd name="T35" fmla="*/ 80645000 h 98"/>
                <a:gd name="T36" fmla="*/ 30242036 w 61"/>
                <a:gd name="T37" fmla="*/ 123488461 h 98"/>
                <a:gd name="T38" fmla="*/ 35282373 w 61"/>
                <a:gd name="T39" fmla="*/ 166330310 h 98"/>
                <a:gd name="T40" fmla="*/ 42843673 w 61"/>
                <a:gd name="T41" fmla="*/ 196572176 h 98"/>
                <a:gd name="T42" fmla="*/ 50403385 w 61"/>
                <a:gd name="T43" fmla="*/ 211693158 h 98"/>
                <a:gd name="T44" fmla="*/ 60484072 w 61"/>
                <a:gd name="T45" fmla="*/ 219254418 h 98"/>
                <a:gd name="T46" fmla="*/ 78126046 w 61"/>
                <a:gd name="T47" fmla="*/ 221773780 h 98"/>
                <a:gd name="T48" fmla="*/ 88206721 w 61"/>
                <a:gd name="T49" fmla="*/ 219254418 h 98"/>
                <a:gd name="T50" fmla="*/ 95766433 w 61"/>
                <a:gd name="T51" fmla="*/ 214214108 h 98"/>
                <a:gd name="T52" fmla="*/ 103327732 w 61"/>
                <a:gd name="T53" fmla="*/ 206652798 h 98"/>
                <a:gd name="T54" fmla="*/ 110887469 w 61"/>
                <a:gd name="T55" fmla="*/ 196572176 h 98"/>
                <a:gd name="T56" fmla="*/ 118448769 w 61"/>
                <a:gd name="T57" fmla="*/ 166330310 h 98"/>
                <a:gd name="T58" fmla="*/ 118448769 w 61"/>
                <a:gd name="T59" fmla="*/ 80645000 h 98"/>
                <a:gd name="T60" fmla="*/ 110887469 w 61"/>
                <a:gd name="T61" fmla="*/ 50403122 h 98"/>
                <a:gd name="T62" fmla="*/ 100806770 w 61"/>
                <a:gd name="T63" fmla="*/ 35282189 h 98"/>
                <a:gd name="T64" fmla="*/ 88206721 w 61"/>
                <a:gd name="T65" fmla="*/ 27722516 h 98"/>
                <a:gd name="T66" fmla="*/ 78126046 w 61"/>
                <a:gd name="T67" fmla="*/ 22682199 h 98"/>
                <a:gd name="T68" fmla="*/ 57964697 w 61"/>
                <a:gd name="T69" fmla="*/ 0 h 98"/>
                <a:gd name="T70" fmla="*/ 93247058 w 61"/>
                <a:gd name="T71" fmla="*/ 0 h 98"/>
                <a:gd name="T72" fmla="*/ 110887469 w 61"/>
                <a:gd name="T73" fmla="*/ 7561263 h 98"/>
                <a:gd name="T74" fmla="*/ 123489106 w 61"/>
                <a:gd name="T75" fmla="*/ 15120939 h 98"/>
                <a:gd name="T76" fmla="*/ 133569781 w 61"/>
                <a:gd name="T77" fmla="*/ 30241878 h 98"/>
                <a:gd name="T78" fmla="*/ 151210168 w 61"/>
                <a:gd name="T79" fmla="*/ 68043429 h 98"/>
                <a:gd name="T80" fmla="*/ 153731130 w 61"/>
                <a:gd name="T81" fmla="*/ 123488461 h 98"/>
                <a:gd name="T82" fmla="*/ 151210168 w 61"/>
                <a:gd name="T83" fmla="*/ 176410932 h 98"/>
                <a:gd name="T84" fmla="*/ 133569781 w 61"/>
                <a:gd name="T85" fmla="*/ 214214108 h 98"/>
                <a:gd name="T86" fmla="*/ 123489106 w 61"/>
                <a:gd name="T87" fmla="*/ 231854402 h 98"/>
                <a:gd name="T88" fmla="*/ 110887469 w 61"/>
                <a:gd name="T89" fmla="*/ 239415662 h 98"/>
                <a:gd name="T90" fmla="*/ 95766433 w 61"/>
                <a:gd name="T91" fmla="*/ 246975335 h 98"/>
                <a:gd name="T92" fmla="*/ 57964697 w 61"/>
                <a:gd name="T93" fmla="*/ 246975335 h 98"/>
                <a:gd name="T94" fmla="*/ 42843673 w 61"/>
                <a:gd name="T95" fmla="*/ 239415662 h 98"/>
                <a:gd name="T96" fmla="*/ 30242036 w 61"/>
                <a:gd name="T97" fmla="*/ 231854402 h 98"/>
                <a:gd name="T98" fmla="*/ 20161355 w 61"/>
                <a:gd name="T99" fmla="*/ 214214108 h 98"/>
                <a:gd name="T100" fmla="*/ 5040339 w 61"/>
                <a:gd name="T101" fmla="*/ 176410932 h 98"/>
                <a:gd name="T102" fmla="*/ 0 w 61"/>
                <a:gd name="T103" fmla="*/ 123488461 h 98"/>
                <a:gd name="T104" fmla="*/ 5040339 w 61"/>
                <a:gd name="T105" fmla="*/ 68043429 h 98"/>
                <a:gd name="T106" fmla="*/ 20161355 w 61"/>
                <a:gd name="T107" fmla="*/ 30241878 h 98"/>
                <a:gd name="T108" fmla="*/ 30242036 w 61"/>
                <a:gd name="T109" fmla="*/ 15120939 h 98"/>
                <a:gd name="T110" fmla="*/ 42843673 w 61"/>
                <a:gd name="T111" fmla="*/ 7561263 h 98"/>
                <a:gd name="T112" fmla="*/ 57964697 w 61"/>
                <a:gd name="T113" fmla="*/ 0 h 98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61"/>
                <a:gd name="T172" fmla="*/ 0 h 98"/>
                <a:gd name="T173" fmla="*/ 61 w 61"/>
                <a:gd name="T174" fmla="*/ 98 h 98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61" h="98">
                  <a:moveTo>
                    <a:pt x="28" y="40"/>
                  </a:moveTo>
                  <a:lnTo>
                    <a:pt x="34" y="40"/>
                  </a:lnTo>
                  <a:lnTo>
                    <a:pt x="37" y="43"/>
                  </a:lnTo>
                  <a:lnTo>
                    <a:pt x="38" y="46"/>
                  </a:lnTo>
                  <a:lnTo>
                    <a:pt x="38" y="52"/>
                  </a:lnTo>
                  <a:lnTo>
                    <a:pt x="37" y="55"/>
                  </a:lnTo>
                  <a:lnTo>
                    <a:pt x="34" y="56"/>
                  </a:lnTo>
                  <a:lnTo>
                    <a:pt x="28" y="56"/>
                  </a:lnTo>
                  <a:lnTo>
                    <a:pt x="24" y="55"/>
                  </a:lnTo>
                  <a:lnTo>
                    <a:pt x="21" y="49"/>
                  </a:lnTo>
                  <a:lnTo>
                    <a:pt x="21" y="46"/>
                  </a:lnTo>
                  <a:lnTo>
                    <a:pt x="28" y="40"/>
                  </a:lnTo>
                  <a:close/>
                  <a:moveTo>
                    <a:pt x="31" y="9"/>
                  </a:moveTo>
                  <a:lnTo>
                    <a:pt x="26" y="11"/>
                  </a:lnTo>
                  <a:lnTo>
                    <a:pt x="23" y="12"/>
                  </a:lnTo>
                  <a:lnTo>
                    <a:pt x="20" y="15"/>
                  </a:lnTo>
                  <a:lnTo>
                    <a:pt x="17" y="20"/>
                  </a:lnTo>
                  <a:lnTo>
                    <a:pt x="14" y="32"/>
                  </a:lnTo>
                  <a:lnTo>
                    <a:pt x="12" y="49"/>
                  </a:lnTo>
                  <a:lnTo>
                    <a:pt x="14" y="66"/>
                  </a:lnTo>
                  <a:lnTo>
                    <a:pt x="17" y="78"/>
                  </a:lnTo>
                  <a:lnTo>
                    <a:pt x="20" y="84"/>
                  </a:lnTo>
                  <a:lnTo>
                    <a:pt x="24" y="87"/>
                  </a:lnTo>
                  <a:lnTo>
                    <a:pt x="31" y="88"/>
                  </a:lnTo>
                  <a:lnTo>
                    <a:pt x="35" y="87"/>
                  </a:lnTo>
                  <a:lnTo>
                    <a:pt x="38" y="85"/>
                  </a:lnTo>
                  <a:lnTo>
                    <a:pt x="41" y="82"/>
                  </a:lnTo>
                  <a:lnTo>
                    <a:pt x="44" y="78"/>
                  </a:lnTo>
                  <a:lnTo>
                    <a:pt x="47" y="66"/>
                  </a:lnTo>
                  <a:lnTo>
                    <a:pt x="47" y="32"/>
                  </a:lnTo>
                  <a:lnTo>
                    <a:pt x="44" y="20"/>
                  </a:lnTo>
                  <a:lnTo>
                    <a:pt x="40" y="14"/>
                  </a:lnTo>
                  <a:lnTo>
                    <a:pt x="35" y="11"/>
                  </a:lnTo>
                  <a:lnTo>
                    <a:pt x="31" y="9"/>
                  </a:lnTo>
                  <a:close/>
                  <a:moveTo>
                    <a:pt x="23" y="0"/>
                  </a:moveTo>
                  <a:lnTo>
                    <a:pt x="37" y="0"/>
                  </a:lnTo>
                  <a:lnTo>
                    <a:pt x="44" y="3"/>
                  </a:lnTo>
                  <a:lnTo>
                    <a:pt x="49" y="6"/>
                  </a:lnTo>
                  <a:lnTo>
                    <a:pt x="53" y="12"/>
                  </a:lnTo>
                  <a:lnTo>
                    <a:pt x="60" y="27"/>
                  </a:lnTo>
                  <a:lnTo>
                    <a:pt x="61" y="49"/>
                  </a:lnTo>
                  <a:lnTo>
                    <a:pt x="60" y="70"/>
                  </a:lnTo>
                  <a:lnTo>
                    <a:pt x="53" y="85"/>
                  </a:lnTo>
                  <a:lnTo>
                    <a:pt x="49" y="92"/>
                  </a:lnTo>
                  <a:lnTo>
                    <a:pt x="44" y="95"/>
                  </a:lnTo>
                  <a:lnTo>
                    <a:pt x="38" y="98"/>
                  </a:lnTo>
                  <a:lnTo>
                    <a:pt x="23" y="98"/>
                  </a:lnTo>
                  <a:lnTo>
                    <a:pt x="17" y="95"/>
                  </a:lnTo>
                  <a:lnTo>
                    <a:pt x="12" y="92"/>
                  </a:lnTo>
                  <a:lnTo>
                    <a:pt x="8" y="85"/>
                  </a:lnTo>
                  <a:lnTo>
                    <a:pt x="2" y="70"/>
                  </a:lnTo>
                  <a:lnTo>
                    <a:pt x="0" y="49"/>
                  </a:lnTo>
                  <a:lnTo>
                    <a:pt x="2" y="27"/>
                  </a:lnTo>
                  <a:lnTo>
                    <a:pt x="8" y="12"/>
                  </a:lnTo>
                  <a:lnTo>
                    <a:pt x="12" y="6"/>
                  </a:lnTo>
                  <a:lnTo>
                    <a:pt x="17" y="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266" name="Freeform 28"/>
            <p:cNvSpPr>
              <a:spLocks/>
            </p:cNvSpPr>
            <p:nvPr/>
          </p:nvSpPr>
          <p:spPr bwMode="auto">
            <a:xfrm>
              <a:off x="2816226" y="3933821"/>
              <a:ext cx="92075" cy="152400"/>
            </a:xfrm>
            <a:custGeom>
              <a:avLst/>
              <a:gdLst>
                <a:gd name="T0" fmla="*/ 50403124 w 58"/>
                <a:gd name="T1" fmla="*/ 0 h 96"/>
                <a:gd name="T2" fmla="*/ 88206264 w 58"/>
                <a:gd name="T3" fmla="*/ 0 h 96"/>
                <a:gd name="T4" fmla="*/ 108367534 w 58"/>
                <a:gd name="T5" fmla="*/ 7561263 h 96"/>
                <a:gd name="T6" fmla="*/ 123488467 w 58"/>
                <a:gd name="T7" fmla="*/ 15120939 h 96"/>
                <a:gd name="T8" fmla="*/ 138609401 w 58"/>
                <a:gd name="T9" fmla="*/ 37801550 h 96"/>
                <a:gd name="T10" fmla="*/ 143649712 w 58"/>
                <a:gd name="T11" fmla="*/ 50403121 h 96"/>
                <a:gd name="T12" fmla="*/ 143649712 w 58"/>
                <a:gd name="T13" fmla="*/ 80644999 h 96"/>
                <a:gd name="T14" fmla="*/ 136088451 w 58"/>
                <a:gd name="T15" fmla="*/ 95765932 h 96"/>
                <a:gd name="T16" fmla="*/ 131048140 w 58"/>
                <a:gd name="T17" fmla="*/ 108367528 h 96"/>
                <a:gd name="T18" fmla="*/ 123488467 w 58"/>
                <a:gd name="T19" fmla="*/ 118448149 h 96"/>
                <a:gd name="T20" fmla="*/ 113407845 w 58"/>
                <a:gd name="T21" fmla="*/ 131048133 h 96"/>
                <a:gd name="T22" fmla="*/ 108367534 w 58"/>
                <a:gd name="T23" fmla="*/ 138607806 h 96"/>
                <a:gd name="T24" fmla="*/ 95765937 w 58"/>
                <a:gd name="T25" fmla="*/ 148688427 h 96"/>
                <a:gd name="T26" fmla="*/ 88206264 w 58"/>
                <a:gd name="T27" fmla="*/ 161289998 h 96"/>
                <a:gd name="T28" fmla="*/ 78124054 w 58"/>
                <a:gd name="T29" fmla="*/ 168851258 h 96"/>
                <a:gd name="T30" fmla="*/ 65524070 w 58"/>
                <a:gd name="T31" fmla="*/ 183972191 h 96"/>
                <a:gd name="T32" fmla="*/ 50403124 w 58"/>
                <a:gd name="T33" fmla="*/ 196572175 h 96"/>
                <a:gd name="T34" fmla="*/ 35282191 w 58"/>
                <a:gd name="T35" fmla="*/ 214214106 h 96"/>
                <a:gd name="T36" fmla="*/ 146169074 w 58"/>
                <a:gd name="T37" fmla="*/ 214214106 h 96"/>
                <a:gd name="T38" fmla="*/ 146169074 w 58"/>
                <a:gd name="T39" fmla="*/ 241935022 h 96"/>
                <a:gd name="T40" fmla="*/ 0 w 58"/>
                <a:gd name="T41" fmla="*/ 241935022 h 96"/>
                <a:gd name="T42" fmla="*/ 0 w 58"/>
                <a:gd name="T43" fmla="*/ 214214106 h 96"/>
                <a:gd name="T44" fmla="*/ 27722518 w 58"/>
                <a:gd name="T45" fmla="*/ 183972191 h 96"/>
                <a:gd name="T46" fmla="*/ 65524070 w 58"/>
                <a:gd name="T47" fmla="*/ 146169066 h 96"/>
                <a:gd name="T48" fmla="*/ 78124054 w 58"/>
                <a:gd name="T49" fmla="*/ 131048133 h 96"/>
                <a:gd name="T50" fmla="*/ 85685315 w 58"/>
                <a:gd name="T51" fmla="*/ 123486873 h 96"/>
                <a:gd name="T52" fmla="*/ 100806248 w 58"/>
                <a:gd name="T53" fmla="*/ 100806243 h 96"/>
                <a:gd name="T54" fmla="*/ 105846584 w 58"/>
                <a:gd name="T55" fmla="*/ 93246570 h 96"/>
                <a:gd name="T56" fmla="*/ 113407845 w 58"/>
                <a:gd name="T57" fmla="*/ 68043428 h 96"/>
                <a:gd name="T58" fmla="*/ 105846584 w 58"/>
                <a:gd name="T59" fmla="*/ 45362810 h 96"/>
                <a:gd name="T60" fmla="*/ 100806248 w 58"/>
                <a:gd name="T61" fmla="*/ 37801550 h 96"/>
                <a:gd name="T62" fmla="*/ 88206264 w 58"/>
                <a:gd name="T63" fmla="*/ 30241878 h 96"/>
                <a:gd name="T64" fmla="*/ 78124054 w 58"/>
                <a:gd name="T65" fmla="*/ 27722516 h 96"/>
                <a:gd name="T66" fmla="*/ 50403124 w 58"/>
                <a:gd name="T67" fmla="*/ 27722516 h 96"/>
                <a:gd name="T68" fmla="*/ 35282191 w 58"/>
                <a:gd name="T69" fmla="*/ 30241878 h 96"/>
                <a:gd name="T70" fmla="*/ 20161251 w 58"/>
                <a:gd name="T71" fmla="*/ 37801550 h 96"/>
                <a:gd name="T72" fmla="*/ 0 w 58"/>
                <a:gd name="T73" fmla="*/ 45362810 h 96"/>
                <a:gd name="T74" fmla="*/ 0 w 58"/>
                <a:gd name="T75" fmla="*/ 15120939 h 96"/>
                <a:gd name="T76" fmla="*/ 20161251 w 58"/>
                <a:gd name="T77" fmla="*/ 7561263 h 96"/>
                <a:gd name="T78" fmla="*/ 50403124 w 58"/>
                <a:gd name="T79" fmla="*/ 0 h 9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58"/>
                <a:gd name="T121" fmla="*/ 0 h 96"/>
                <a:gd name="T122" fmla="*/ 58 w 58"/>
                <a:gd name="T123" fmla="*/ 96 h 9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58" h="96">
                  <a:moveTo>
                    <a:pt x="20" y="0"/>
                  </a:moveTo>
                  <a:lnTo>
                    <a:pt x="35" y="0"/>
                  </a:lnTo>
                  <a:lnTo>
                    <a:pt x="43" y="3"/>
                  </a:lnTo>
                  <a:lnTo>
                    <a:pt x="49" y="6"/>
                  </a:lnTo>
                  <a:lnTo>
                    <a:pt x="55" y="15"/>
                  </a:lnTo>
                  <a:lnTo>
                    <a:pt x="57" y="20"/>
                  </a:lnTo>
                  <a:lnTo>
                    <a:pt x="57" y="32"/>
                  </a:lnTo>
                  <a:lnTo>
                    <a:pt x="54" y="38"/>
                  </a:lnTo>
                  <a:lnTo>
                    <a:pt x="52" y="43"/>
                  </a:lnTo>
                  <a:lnTo>
                    <a:pt x="49" y="47"/>
                  </a:lnTo>
                  <a:lnTo>
                    <a:pt x="45" y="52"/>
                  </a:lnTo>
                  <a:lnTo>
                    <a:pt x="43" y="55"/>
                  </a:lnTo>
                  <a:lnTo>
                    <a:pt x="38" y="59"/>
                  </a:lnTo>
                  <a:lnTo>
                    <a:pt x="35" y="64"/>
                  </a:lnTo>
                  <a:lnTo>
                    <a:pt x="31" y="67"/>
                  </a:lnTo>
                  <a:lnTo>
                    <a:pt x="26" y="73"/>
                  </a:lnTo>
                  <a:lnTo>
                    <a:pt x="20" y="78"/>
                  </a:lnTo>
                  <a:lnTo>
                    <a:pt x="14" y="85"/>
                  </a:lnTo>
                  <a:lnTo>
                    <a:pt x="58" y="85"/>
                  </a:lnTo>
                  <a:lnTo>
                    <a:pt x="58" y="96"/>
                  </a:lnTo>
                  <a:lnTo>
                    <a:pt x="0" y="96"/>
                  </a:lnTo>
                  <a:lnTo>
                    <a:pt x="0" y="85"/>
                  </a:lnTo>
                  <a:lnTo>
                    <a:pt x="11" y="73"/>
                  </a:lnTo>
                  <a:lnTo>
                    <a:pt x="26" y="58"/>
                  </a:lnTo>
                  <a:lnTo>
                    <a:pt x="31" y="52"/>
                  </a:lnTo>
                  <a:lnTo>
                    <a:pt x="34" y="49"/>
                  </a:lnTo>
                  <a:lnTo>
                    <a:pt x="40" y="40"/>
                  </a:lnTo>
                  <a:lnTo>
                    <a:pt x="42" y="37"/>
                  </a:lnTo>
                  <a:lnTo>
                    <a:pt x="45" y="27"/>
                  </a:lnTo>
                  <a:lnTo>
                    <a:pt x="42" y="18"/>
                  </a:lnTo>
                  <a:lnTo>
                    <a:pt x="40" y="15"/>
                  </a:lnTo>
                  <a:lnTo>
                    <a:pt x="35" y="12"/>
                  </a:lnTo>
                  <a:lnTo>
                    <a:pt x="31" y="11"/>
                  </a:lnTo>
                  <a:lnTo>
                    <a:pt x="20" y="11"/>
                  </a:lnTo>
                  <a:lnTo>
                    <a:pt x="14" y="12"/>
                  </a:lnTo>
                  <a:lnTo>
                    <a:pt x="8" y="15"/>
                  </a:lnTo>
                  <a:lnTo>
                    <a:pt x="0" y="18"/>
                  </a:lnTo>
                  <a:lnTo>
                    <a:pt x="0" y="6"/>
                  </a:lnTo>
                  <a:lnTo>
                    <a:pt x="8" y="3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267" name="Freeform 29"/>
            <p:cNvSpPr>
              <a:spLocks noEditPoints="1"/>
            </p:cNvSpPr>
            <p:nvPr/>
          </p:nvSpPr>
          <p:spPr bwMode="auto">
            <a:xfrm>
              <a:off x="2973389" y="3979859"/>
              <a:ext cx="26988" cy="106362"/>
            </a:xfrm>
            <a:custGeom>
              <a:avLst/>
              <a:gdLst>
                <a:gd name="T0" fmla="*/ 0 w 17"/>
                <a:gd name="T1" fmla="*/ 118445989 h 67"/>
                <a:gd name="T2" fmla="*/ 42844237 w 17"/>
                <a:gd name="T3" fmla="*/ 118445989 h 67"/>
                <a:gd name="T4" fmla="*/ 42844237 w 17"/>
                <a:gd name="T5" fmla="*/ 168848854 h 67"/>
                <a:gd name="T6" fmla="*/ 0 w 17"/>
                <a:gd name="T7" fmla="*/ 168848854 h 67"/>
                <a:gd name="T8" fmla="*/ 0 w 17"/>
                <a:gd name="T9" fmla="*/ 118445989 h 67"/>
                <a:gd name="T10" fmla="*/ 0 w 17"/>
                <a:gd name="T11" fmla="*/ 0 h 67"/>
                <a:gd name="T12" fmla="*/ 42844237 w 17"/>
                <a:gd name="T13" fmla="*/ 0 h 67"/>
                <a:gd name="T14" fmla="*/ 42844237 w 17"/>
                <a:gd name="T15" fmla="*/ 45362591 h 67"/>
                <a:gd name="T16" fmla="*/ 0 w 17"/>
                <a:gd name="T17" fmla="*/ 45362591 h 67"/>
                <a:gd name="T18" fmla="*/ 0 w 17"/>
                <a:gd name="T19" fmla="*/ 0 h 6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7"/>
                <a:gd name="T31" fmla="*/ 0 h 67"/>
                <a:gd name="T32" fmla="*/ 17 w 17"/>
                <a:gd name="T33" fmla="*/ 67 h 6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7" h="67">
                  <a:moveTo>
                    <a:pt x="0" y="47"/>
                  </a:moveTo>
                  <a:lnTo>
                    <a:pt x="17" y="47"/>
                  </a:lnTo>
                  <a:lnTo>
                    <a:pt x="17" y="67"/>
                  </a:lnTo>
                  <a:lnTo>
                    <a:pt x="0" y="67"/>
                  </a:lnTo>
                  <a:lnTo>
                    <a:pt x="0" y="47"/>
                  </a:lnTo>
                  <a:close/>
                  <a:moveTo>
                    <a:pt x="0" y="0"/>
                  </a:moveTo>
                  <a:lnTo>
                    <a:pt x="17" y="0"/>
                  </a:lnTo>
                  <a:lnTo>
                    <a:pt x="17" y="18"/>
                  </a:lnTo>
                  <a:lnTo>
                    <a:pt x="0" y="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268" name="Freeform 30"/>
            <p:cNvSpPr>
              <a:spLocks/>
            </p:cNvSpPr>
            <p:nvPr/>
          </p:nvSpPr>
          <p:spPr bwMode="auto">
            <a:xfrm>
              <a:off x="3065465" y="3933821"/>
              <a:ext cx="92075" cy="152400"/>
            </a:xfrm>
            <a:custGeom>
              <a:avLst/>
              <a:gdLst>
                <a:gd name="T0" fmla="*/ 50403124 w 58"/>
                <a:gd name="T1" fmla="*/ 0 h 96"/>
                <a:gd name="T2" fmla="*/ 88206264 w 58"/>
                <a:gd name="T3" fmla="*/ 0 h 96"/>
                <a:gd name="T4" fmla="*/ 108367534 w 58"/>
                <a:gd name="T5" fmla="*/ 7561263 h 96"/>
                <a:gd name="T6" fmla="*/ 123488467 w 58"/>
                <a:gd name="T7" fmla="*/ 15120939 h 96"/>
                <a:gd name="T8" fmla="*/ 138609401 w 58"/>
                <a:gd name="T9" fmla="*/ 37801550 h 96"/>
                <a:gd name="T10" fmla="*/ 143649712 w 58"/>
                <a:gd name="T11" fmla="*/ 50403121 h 96"/>
                <a:gd name="T12" fmla="*/ 143649712 w 58"/>
                <a:gd name="T13" fmla="*/ 80644999 h 96"/>
                <a:gd name="T14" fmla="*/ 136088451 w 58"/>
                <a:gd name="T15" fmla="*/ 95765932 h 96"/>
                <a:gd name="T16" fmla="*/ 131048140 w 58"/>
                <a:gd name="T17" fmla="*/ 108367528 h 96"/>
                <a:gd name="T18" fmla="*/ 123488467 w 58"/>
                <a:gd name="T19" fmla="*/ 118448149 h 96"/>
                <a:gd name="T20" fmla="*/ 113407845 w 58"/>
                <a:gd name="T21" fmla="*/ 131048133 h 96"/>
                <a:gd name="T22" fmla="*/ 108367534 w 58"/>
                <a:gd name="T23" fmla="*/ 138607806 h 96"/>
                <a:gd name="T24" fmla="*/ 98286886 w 58"/>
                <a:gd name="T25" fmla="*/ 148688427 h 96"/>
                <a:gd name="T26" fmla="*/ 88206264 w 58"/>
                <a:gd name="T27" fmla="*/ 161289998 h 96"/>
                <a:gd name="T28" fmla="*/ 78124054 w 58"/>
                <a:gd name="T29" fmla="*/ 168851258 h 96"/>
                <a:gd name="T30" fmla="*/ 65524070 w 58"/>
                <a:gd name="T31" fmla="*/ 183972191 h 96"/>
                <a:gd name="T32" fmla="*/ 50403124 w 58"/>
                <a:gd name="T33" fmla="*/ 196572175 h 96"/>
                <a:gd name="T34" fmla="*/ 35282191 w 58"/>
                <a:gd name="T35" fmla="*/ 214214106 h 96"/>
                <a:gd name="T36" fmla="*/ 146169074 w 58"/>
                <a:gd name="T37" fmla="*/ 214214106 h 96"/>
                <a:gd name="T38" fmla="*/ 146169074 w 58"/>
                <a:gd name="T39" fmla="*/ 241935022 h 96"/>
                <a:gd name="T40" fmla="*/ 0 w 58"/>
                <a:gd name="T41" fmla="*/ 241935022 h 96"/>
                <a:gd name="T42" fmla="*/ 0 w 58"/>
                <a:gd name="T43" fmla="*/ 214214106 h 96"/>
                <a:gd name="T44" fmla="*/ 27722518 w 58"/>
                <a:gd name="T45" fmla="*/ 183972191 h 96"/>
                <a:gd name="T46" fmla="*/ 65524070 w 58"/>
                <a:gd name="T47" fmla="*/ 146169066 h 96"/>
                <a:gd name="T48" fmla="*/ 78124054 w 58"/>
                <a:gd name="T49" fmla="*/ 131048133 h 96"/>
                <a:gd name="T50" fmla="*/ 85685315 w 58"/>
                <a:gd name="T51" fmla="*/ 123486873 h 96"/>
                <a:gd name="T52" fmla="*/ 100806248 w 58"/>
                <a:gd name="T53" fmla="*/ 100806243 h 96"/>
                <a:gd name="T54" fmla="*/ 105846584 w 58"/>
                <a:gd name="T55" fmla="*/ 93246570 h 96"/>
                <a:gd name="T56" fmla="*/ 113407845 w 58"/>
                <a:gd name="T57" fmla="*/ 68043428 h 96"/>
                <a:gd name="T58" fmla="*/ 105846584 w 58"/>
                <a:gd name="T59" fmla="*/ 45362810 h 96"/>
                <a:gd name="T60" fmla="*/ 100806248 w 58"/>
                <a:gd name="T61" fmla="*/ 37801550 h 96"/>
                <a:gd name="T62" fmla="*/ 88206264 w 58"/>
                <a:gd name="T63" fmla="*/ 30241878 h 96"/>
                <a:gd name="T64" fmla="*/ 78124054 w 58"/>
                <a:gd name="T65" fmla="*/ 27722516 h 96"/>
                <a:gd name="T66" fmla="*/ 50403124 w 58"/>
                <a:gd name="T67" fmla="*/ 27722516 h 96"/>
                <a:gd name="T68" fmla="*/ 35282191 w 58"/>
                <a:gd name="T69" fmla="*/ 30241878 h 96"/>
                <a:gd name="T70" fmla="*/ 20161251 w 58"/>
                <a:gd name="T71" fmla="*/ 37801550 h 96"/>
                <a:gd name="T72" fmla="*/ 0 w 58"/>
                <a:gd name="T73" fmla="*/ 45362810 h 96"/>
                <a:gd name="T74" fmla="*/ 0 w 58"/>
                <a:gd name="T75" fmla="*/ 15120939 h 96"/>
                <a:gd name="T76" fmla="*/ 20161251 w 58"/>
                <a:gd name="T77" fmla="*/ 7561263 h 96"/>
                <a:gd name="T78" fmla="*/ 50403124 w 58"/>
                <a:gd name="T79" fmla="*/ 0 h 9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58"/>
                <a:gd name="T121" fmla="*/ 0 h 96"/>
                <a:gd name="T122" fmla="*/ 58 w 58"/>
                <a:gd name="T123" fmla="*/ 96 h 9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58" h="96">
                  <a:moveTo>
                    <a:pt x="20" y="0"/>
                  </a:moveTo>
                  <a:lnTo>
                    <a:pt x="35" y="0"/>
                  </a:lnTo>
                  <a:lnTo>
                    <a:pt x="43" y="3"/>
                  </a:lnTo>
                  <a:lnTo>
                    <a:pt x="49" y="6"/>
                  </a:lnTo>
                  <a:lnTo>
                    <a:pt x="55" y="15"/>
                  </a:lnTo>
                  <a:lnTo>
                    <a:pt x="57" y="20"/>
                  </a:lnTo>
                  <a:lnTo>
                    <a:pt x="57" y="32"/>
                  </a:lnTo>
                  <a:lnTo>
                    <a:pt x="54" y="38"/>
                  </a:lnTo>
                  <a:lnTo>
                    <a:pt x="52" y="43"/>
                  </a:lnTo>
                  <a:lnTo>
                    <a:pt x="49" y="47"/>
                  </a:lnTo>
                  <a:lnTo>
                    <a:pt x="45" y="52"/>
                  </a:lnTo>
                  <a:lnTo>
                    <a:pt x="43" y="55"/>
                  </a:lnTo>
                  <a:lnTo>
                    <a:pt x="39" y="59"/>
                  </a:lnTo>
                  <a:lnTo>
                    <a:pt x="35" y="64"/>
                  </a:lnTo>
                  <a:lnTo>
                    <a:pt x="31" y="67"/>
                  </a:lnTo>
                  <a:lnTo>
                    <a:pt x="26" y="73"/>
                  </a:lnTo>
                  <a:lnTo>
                    <a:pt x="20" y="78"/>
                  </a:lnTo>
                  <a:lnTo>
                    <a:pt x="14" y="85"/>
                  </a:lnTo>
                  <a:lnTo>
                    <a:pt x="58" y="85"/>
                  </a:lnTo>
                  <a:lnTo>
                    <a:pt x="58" y="96"/>
                  </a:lnTo>
                  <a:lnTo>
                    <a:pt x="0" y="96"/>
                  </a:lnTo>
                  <a:lnTo>
                    <a:pt x="0" y="85"/>
                  </a:lnTo>
                  <a:lnTo>
                    <a:pt x="11" y="73"/>
                  </a:lnTo>
                  <a:lnTo>
                    <a:pt x="26" y="58"/>
                  </a:lnTo>
                  <a:lnTo>
                    <a:pt x="31" y="52"/>
                  </a:lnTo>
                  <a:lnTo>
                    <a:pt x="34" y="49"/>
                  </a:lnTo>
                  <a:lnTo>
                    <a:pt x="40" y="40"/>
                  </a:lnTo>
                  <a:lnTo>
                    <a:pt x="42" y="37"/>
                  </a:lnTo>
                  <a:lnTo>
                    <a:pt x="45" y="27"/>
                  </a:lnTo>
                  <a:lnTo>
                    <a:pt x="42" y="18"/>
                  </a:lnTo>
                  <a:lnTo>
                    <a:pt x="40" y="15"/>
                  </a:lnTo>
                  <a:lnTo>
                    <a:pt x="35" y="12"/>
                  </a:lnTo>
                  <a:lnTo>
                    <a:pt x="31" y="11"/>
                  </a:lnTo>
                  <a:lnTo>
                    <a:pt x="20" y="11"/>
                  </a:lnTo>
                  <a:lnTo>
                    <a:pt x="14" y="12"/>
                  </a:lnTo>
                  <a:lnTo>
                    <a:pt x="8" y="15"/>
                  </a:lnTo>
                  <a:lnTo>
                    <a:pt x="0" y="18"/>
                  </a:lnTo>
                  <a:lnTo>
                    <a:pt x="0" y="6"/>
                  </a:lnTo>
                  <a:lnTo>
                    <a:pt x="8" y="3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269" name="Freeform 31"/>
            <p:cNvSpPr>
              <a:spLocks/>
            </p:cNvSpPr>
            <p:nvPr/>
          </p:nvSpPr>
          <p:spPr bwMode="auto">
            <a:xfrm>
              <a:off x="3189289" y="3933821"/>
              <a:ext cx="92075" cy="152400"/>
            </a:xfrm>
            <a:custGeom>
              <a:avLst/>
              <a:gdLst>
                <a:gd name="T0" fmla="*/ 50403124 w 58"/>
                <a:gd name="T1" fmla="*/ 0 h 96"/>
                <a:gd name="T2" fmla="*/ 88206264 w 58"/>
                <a:gd name="T3" fmla="*/ 0 h 96"/>
                <a:gd name="T4" fmla="*/ 108367534 w 58"/>
                <a:gd name="T5" fmla="*/ 7561263 h 96"/>
                <a:gd name="T6" fmla="*/ 123488467 w 58"/>
                <a:gd name="T7" fmla="*/ 15120939 h 96"/>
                <a:gd name="T8" fmla="*/ 136088451 w 58"/>
                <a:gd name="T9" fmla="*/ 30241878 h 96"/>
                <a:gd name="T10" fmla="*/ 143649712 w 58"/>
                <a:gd name="T11" fmla="*/ 45362810 h 96"/>
                <a:gd name="T12" fmla="*/ 146169074 w 58"/>
                <a:gd name="T13" fmla="*/ 65524066 h 96"/>
                <a:gd name="T14" fmla="*/ 138609401 w 58"/>
                <a:gd name="T15" fmla="*/ 95765932 h 96"/>
                <a:gd name="T16" fmla="*/ 131048140 w 58"/>
                <a:gd name="T17" fmla="*/ 110886889 h 96"/>
                <a:gd name="T18" fmla="*/ 115927207 w 58"/>
                <a:gd name="T19" fmla="*/ 131048133 h 96"/>
                <a:gd name="T20" fmla="*/ 108367534 w 58"/>
                <a:gd name="T21" fmla="*/ 138607806 h 96"/>
                <a:gd name="T22" fmla="*/ 100806248 w 58"/>
                <a:gd name="T23" fmla="*/ 148688427 h 96"/>
                <a:gd name="T24" fmla="*/ 80645004 w 58"/>
                <a:gd name="T25" fmla="*/ 168851258 h 96"/>
                <a:gd name="T26" fmla="*/ 70564381 w 58"/>
                <a:gd name="T27" fmla="*/ 183972191 h 96"/>
                <a:gd name="T28" fmla="*/ 55443448 w 58"/>
                <a:gd name="T29" fmla="*/ 196572175 h 96"/>
                <a:gd name="T30" fmla="*/ 37801552 w 58"/>
                <a:gd name="T31" fmla="*/ 214214106 h 96"/>
                <a:gd name="T32" fmla="*/ 146169074 w 58"/>
                <a:gd name="T33" fmla="*/ 214214106 h 96"/>
                <a:gd name="T34" fmla="*/ 146169074 w 58"/>
                <a:gd name="T35" fmla="*/ 241935022 h 96"/>
                <a:gd name="T36" fmla="*/ 0 w 58"/>
                <a:gd name="T37" fmla="*/ 241935022 h 96"/>
                <a:gd name="T38" fmla="*/ 0 w 58"/>
                <a:gd name="T39" fmla="*/ 214214106 h 96"/>
                <a:gd name="T40" fmla="*/ 30241879 w 58"/>
                <a:gd name="T41" fmla="*/ 183972191 h 96"/>
                <a:gd name="T42" fmla="*/ 55443448 w 58"/>
                <a:gd name="T43" fmla="*/ 158769049 h 96"/>
                <a:gd name="T44" fmla="*/ 65524070 w 58"/>
                <a:gd name="T45" fmla="*/ 146169066 h 96"/>
                <a:gd name="T46" fmla="*/ 78124054 w 58"/>
                <a:gd name="T47" fmla="*/ 131048133 h 96"/>
                <a:gd name="T48" fmla="*/ 95765937 w 58"/>
                <a:gd name="T49" fmla="*/ 110886889 h 96"/>
                <a:gd name="T50" fmla="*/ 103327198 w 58"/>
                <a:gd name="T51" fmla="*/ 100806243 h 96"/>
                <a:gd name="T52" fmla="*/ 108367534 w 58"/>
                <a:gd name="T53" fmla="*/ 93246570 h 96"/>
                <a:gd name="T54" fmla="*/ 110886895 w 58"/>
                <a:gd name="T55" fmla="*/ 80644999 h 96"/>
                <a:gd name="T56" fmla="*/ 110886895 w 58"/>
                <a:gd name="T57" fmla="*/ 57964394 h 96"/>
                <a:gd name="T58" fmla="*/ 108367534 w 58"/>
                <a:gd name="T59" fmla="*/ 45362810 h 96"/>
                <a:gd name="T60" fmla="*/ 93246575 w 58"/>
                <a:gd name="T61" fmla="*/ 30241878 h 96"/>
                <a:gd name="T62" fmla="*/ 80645004 w 58"/>
                <a:gd name="T63" fmla="*/ 27722516 h 96"/>
                <a:gd name="T64" fmla="*/ 55443448 w 58"/>
                <a:gd name="T65" fmla="*/ 27722516 h 96"/>
                <a:gd name="T66" fmla="*/ 37801552 w 58"/>
                <a:gd name="T67" fmla="*/ 30241878 h 96"/>
                <a:gd name="T68" fmla="*/ 20161251 w 58"/>
                <a:gd name="T69" fmla="*/ 37801550 h 96"/>
                <a:gd name="T70" fmla="*/ 5040313 w 58"/>
                <a:gd name="T71" fmla="*/ 45362810 h 96"/>
                <a:gd name="T72" fmla="*/ 5040313 w 58"/>
                <a:gd name="T73" fmla="*/ 15120939 h 96"/>
                <a:gd name="T74" fmla="*/ 20161251 w 58"/>
                <a:gd name="T75" fmla="*/ 7561263 h 96"/>
                <a:gd name="T76" fmla="*/ 50403124 w 58"/>
                <a:gd name="T77" fmla="*/ 0 h 9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58"/>
                <a:gd name="T118" fmla="*/ 0 h 96"/>
                <a:gd name="T119" fmla="*/ 58 w 58"/>
                <a:gd name="T120" fmla="*/ 96 h 9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58" h="96">
                  <a:moveTo>
                    <a:pt x="20" y="0"/>
                  </a:moveTo>
                  <a:lnTo>
                    <a:pt x="35" y="0"/>
                  </a:lnTo>
                  <a:lnTo>
                    <a:pt x="43" y="3"/>
                  </a:lnTo>
                  <a:lnTo>
                    <a:pt x="49" y="6"/>
                  </a:lnTo>
                  <a:lnTo>
                    <a:pt x="54" y="12"/>
                  </a:lnTo>
                  <a:lnTo>
                    <a:pt x="57" y="18"/>
                  </a:lnTo>
                  <a:lnTo>
                    <a:pt x="58" y="26"/>
                  </a:lnTo>
                  <a:lnTo>
                    <a:pt x="55" y="38"/>
                  </a:lnTo>
                  <a:lnTo>
                    <a:pt x="52" y="44"/>
                  </a:lnTo>
                  <a:lnTo>
                    <a:pt x="46" y="52"/>
                  </a:lnTo>
                  <a:lnTo>
                    <a:pt x="43" y="55"/>
                  </a:lnTo>
                  <a:lnTo>
                    <a:pt x="40" y="59"/>
                  </a:lnTo>
                  <a:lnTo>
                    <a:pt x="32" y="67"/>
                  </a:lnTo>
                  <a:lnTo>
                    <a:pt x="28" y="73"/>
                  </a:lnTo>
                  <a:lnTo>
                    <a:pt x="22" y="78"/>
                  </a:lnTo>
                  <a:lnTo>
                    <a:pt x="15" y="85"/>
                  </a:lnTo>
                  <a:lnTo>
                    <a:pt x="58" y="85"/>
                  </a:lnTo>
                  <a:lnTo>
                    <a:pt x="58" y="96"/>
                  </a:lnTo>
                  <a:lnTo>
                    <a:pt x="0" y="96"/>
                  </a:lnTo>
                  <a:lnTo>
                    <a:pt x="0" y="85"/>
                  </a:lnTo>
                  <a:lnTo>
                    <a:pt x="12" y="73"/>
                  </a:lnTo>
                  <a:lnTo>
                    <a:pt x="22" y="63"/>
                  </a:lnTo>
                  <a:lnTo>
                    <a:pt x="26" y="58"/>
                  </a:lnTo>
                  <a:lnTo>
                    <a:pt x="31" y="52"/>
                  </a:lnTo>
                  <a:lnTo>
                    <a:pt x="38" y="44"/>
                  </a:lnTo>
                  <a:lnTo>
                    <a:pt x="41" y="40"/>
                  </a:lnTo>
                  <a:lnTo>
                    <a:pt x="43" y="37"/>
                  </a:lnTo>
                  <a:lnTo>
                    <a:pt x="44" y="32"/>
                  </a:lnTo>
                  <a:lnTo>
                    <a:pt x="44" y="23"/>
                  </a:lnTo>
                  <a:lnTo>
                    <a:pt x="43" y="18"/>
                  </a:lnTo>
                  <a:lnTo>
                    <a:pt x="37" y="12"/>
                  </a:lnTo>
                  <a:lnTo>
                    <a:pt x="32" y="11"/>
                  </a:lnTo>
                  <a:lnTo>
                    <a:pt x="22" y="11"/>
                  </a:lnTo>
                  <a:lnTo>
                    <a:pt x="15" y="12"/>
                  </a:lnTo>
                  <a:lnTo>
                    <a:pt x="8" y="15"/>
                  </a:lnTo>
                  <a:lnTo>
                    <a:pt x="2" y="18"/>
                  </a:lnTo>
                  <a:lnTo>
                    <a:pt x="2" y="6"/>
                  </a:lnTo>
                  <a:lnTo>
                    <a:pt x="8" y="3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270" name="Freeform 32"/>
            <p:cNvSpPr>
              <a:spLocks noEditPoints="1"/>
            </p:cNvSpPr>
            <p:nvPr/>
          </p:nvSpPr>
          <p:spPr bwMode="auto">
            <a:xfrm>
              <a:off x="3349626" y="3979859"/>
              <a:ext cx="23813" cy="106362"/>
            </a:xfrm>
            <a:custGeom>
              <a:avLst/>
              <a:gdLst>
                <a:gd name="T0" fmla="*/ 0 w 15"/>
                <a:gd name="T1" fmla="*/ 118445989 h 67"/>
                <a:gd name="T2" fmla="*/ 37803934 w 15"/>
                <a:gd name="T3" fmla="*/ 118445989 h 67"/>
                <a:gd name="T4" fmla="*/ 37803934 w 15"/>
                <a:gd name="T5" fmla="*/ 168848854 h 67"/>
                <a:gd name="T6" fmla="*/ 0 w 15"/>
                <a:gd name="T7" fmla="*/ 168848854 h 67"/>
                <a:gd name="T8" fmla="*/ 0 w 15"/>
                <a:gd name="T9" fmla="*/ 118445989 h 67"/>
                <a:gd name="T10" fmla="*/ 0 w 15"/>
                <a:gd name="T11" fmla="*/ 0 h 67"/>
                <a:gd name="T12" fmla="*/ 37803934 w 15"/>
                <a:gd name="T13" fmla="*/ 0 h 67"/>
                <a:gd name="T14" fmla="*/ 37803934 w 15"/>
                <a:gd name="T15" fmla="*/ 45362591 h 67"/>
                <a:gd name="T16" fmla="*/ 0 w 15"/>
                <a:gd name="T17" fmla="*/ 45362591 h 67"/>
                <a:gd name="T18" fmla="*/ 0 w 15"/>
                <a:gd name="T19" fmla="*/ 0 h 6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5"/>
                <a:gd name="T31" fmla="*/ 0 h 67"/>
                <a:gd name="T32" fmla="*/ 15 w 15"/>
                <a:gd name="T33" fmla="*/ 67 h 6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5" h="67">
                  <a:moveTo>
                    <a:pt x="0" y="47"/>
                  </a:moveTo>
                  <a:lnTo>
                    <a:pt x="15" y="47"/>
                  </a:lnTo>
                  <a:lnTo>
                    <a:pt x="15" y="67"/>
                  </a:lnTo>
                  <a:lnTo>
                    <a:pt x="0" y="67"/>
                  </a:lnTo>
                  <a:lnTo>
                    <a:pt x="0" y="47"/>
                  </a:lnTo>
                  <a:close/>
                  <a:moveTo>
                    <a:pt x="0" y="0"/>
                  </a:moveTo>
                  <a:lnTo>
                    <a:pt x="15" y="0"/>
                  </a:lnTo>
                  <a:lnTo>
                    <a:pt x="15" y="18"/>
                  </a:lnTo>
                  <a:lnTo>
                    <a:pt x="0" y="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271" name="Freeform 33"/>
            <p:cNvSpPr>
              <a:spLocks/>
            </p:cNvSpPr>
            <p:nvPr/>
          </p:nvSpPr>
          <p:spPr bwMode="auto">
            <a:xfrm>
              <a:off x="3438526" y="3933821"/>
              <a:ext cx="92075" cy="152400"/>
            </a:xfrm>
            <a:custGeom>
              <a:avLst/>
              <a:gdLst>
                <a:gd name="T0" fmla="*/ 50403124 w 58"/>
                <a:gd name="T1" fmla="*/ 0 h 96"/>
                <a:gd name="T2" fmla="*/ 88206264 w 58"/>
                <a:gd name="T3" fmla="*/ 0 h 96"/>
                <a:gd name="T4" fmla="*/ 108367534 w 58"/>
                <a:gd name="T5" fmla="*/ 7561263 h 96"/>
                <a:gd name="T6" fmla="*/ 123488467 w 58"/>
                <a:gd name="T7" fmla="*/ 15120939 h 96"/>
                <a:gd name="T8" fmla="*/ 136088451 w 58"/>
                <a:gd name="T9" fmla="*/ 30241878 h 96"/>
                <a:gd name="T10" fmla="*/ 143649712 w 58"/>
                <a:gd name="T11" fmla="*/ 45362810 h 96"/>
                <a:gd name="T12" fmla="*/ 146169074 w 58"/>
                <a:gd name="T13" fmla="*/ 65524066 h 96"/>
                <a:gd name="T14" fmla="*/ 138609401 w 58"/>
                <a:gd name="T15" fmla="*/ 95765932 h 96"/>
                <a:gd name="T16" fmla="*/ 131048140 w 58"/>
                <a:gd name="T17" fmla="*/ 110886889 h 96"/>
                <a:gd name="T18" fmla="*/ 115927207 w 58"/>
                <a:gd name="T19" fmla="*/ 131048133 h 96"/>
                <a:gd name="T20" fmla="*/ 108367534 w 58"/>
                <a:gd name="T21" fmla="*/ 138607806 h 96"/>
                <a:gd name="T22" fmla="*/ 100806248 w 58"/>
                <a:gd name="T23" fmla="*/ 148688427 h 96"/>
                <a:gd name="T24" fmla="*/ 80645004 w 58"/>
                <a:gd name="T25" fmla="*/ 168851258 h 96"/>
                <a:gd name="T26" fmla="*/ 70564381 w 58"/>
                <a:gd name="T27" fmla="*/ 183972191 h 96"/>
                <a:gd name="T28" fmla="*/ 55443448 w 58"/>
                <a:gd name="T29" fmla="*/ 196572175 h 96"/>
                <a:gd name="T30" fmla="*/ 37801552 w 58"/>
                <a:gd name="T31" fmla="*/ 214214106 h 96"/>
                <a:gd name="T32" fmla="*/ 146169074 w 58"/>
                <a:gd name="T33" fmla="*/ 214214106 h 96"/>
                <a:gd name="T34" fmla="*/ 146169074 w 58"/>
                <a:gd name="T35" fmla="*/ 241935022 h 96"/>
                <a:gd name="T36" fmla="*/ 0 w 58"/>
                <a:gd name="T37" fmla="*/ 241935022 h 96"/>
                <a:gd name="T38" fmla="*/ 0 w 58"/>
                <a:gd name="T39" fmla="*/ 214214106 h 96"/>
                <a:gd name="T40" fmla="*/ 30241879 w 58"/>
                <a:gd name="T41" fmla="*/ 183972191 h 96"/>
                <a:gd name="T42" fmla="*/ 55443448 w 58"/>
                <a:gd name="T43" fmla="*/ 158769049 h 96"/>
                <a:gd name="T44" fmla="*/ 65524070 w 58"/>
                <a:gd name="T45" fmla="*/ 146169066 h 96"/>
                <a:gd name="T46" fmla="*/ 78124054 w 58"/>
                <a:gd name="T47" fmla="*/ 131048133 h 96"/>
                <a:gd name="T48" fmla="*/ 95765937 w 58"/>
                <a:gd name="T49" fmla="*/ 110886889 h 96"/>
                <a:gd name="T50" fmla="*/ 103327198 w 58"/>
                <a:gd name="T51" fmla="*/ 100806243 h 96"/>
                <a:gd name="T52" fmla="*/ 108367534 w 58"/>
                <a:gd name="T53" fmla="*/ 93246570 h 96"/>
                <a:gd name="T54" fmla="*/ 110886895 w 58"/>
                <a:gd name="T55" fmla="*/ 80644999 h 96"/>
                <a:gd name="T56" fmla="*/ 110886895 w 58"/>
                <a:gd name="T57" fmla="*/ 57964394 h 96"/>
                <a:gd name="T58" fmla="*/ 108367534 w 58"/>
                <a:gd name="T59" fmla="*/ 45362810 h 96"/>
                <a:gd name="T60" fmla="*/ 93246575 w 58"/>
                <a:gd name="T61" fmla="*/ 30241878 h 96"/>
                <a:gd name="T62" fmla="*/ 80645004 w 58"/>
                <a:gd name="T63" fmla="*/ 27722516 h 96"/>
                <a:gd name="T64" fmla="*/ 55443448 w 58"/>
                <a:gd name="T65" fmla="*/ 27722516 h 96"/>
                <a:gd name="T66" fmla="*/ 37801552 w 58"/>
                <a:gd name="T67" fmla="*/ 30241878 h 96"/>
                <a:gd name="T68" fmla="*/ 20161251 w 58"/>
                <a:gd name="T69" fmla="*/ 37801550 h 96"/>
                <a:gd name="T70" fmla="*/ 5040313 w 58"/>
                <a:gd name="T71" fmla="*/ 45362810 h 96"/>
                <a:gd name="T72" fmla="*/ 5040313 w 58"/>
                <a:gd name="T73" fmla="*/ 15120939 h 96"/>
                <a:gd name="T74" fmla="*/ 20161251 w 58"/>
                <a:gd name="T75" fmla="*/ 7561263 h 96"/>
                <a:gd name="T76" fmla="*/ 50403124 w 58"/>
                <a:gd name="T77" fmla="*/ 0 h 9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58"/>
                <a:gd name="T118" fmla="*/ 0 h 96"/>
                <a:gd name="T119" fmla="*/ 58 w 58"/>
                <a:gd name="T120" fmla="*/ 96 h 9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58" h="96">
                  <a:moveTo>
                    <a:pt x="20" y="0"/>
                  </a:moveTo>
                  <a:lnTo>
                    <a:pt x="35" y="0"/>
                  </a:lnTo>
                  <a:lnTo>
                    <a:pt x="43" y="3"/>
                  </a:lnTo>
                  <a:lnTo>
                    <a:pt x="49" y="6"/>
                  </a:lnTo>
                  <a:lnTo>
                    <a:pt x="54" y="12"/>
                  </a:lnTo>
                  <a:lnTo>
                    <a:pt x="57" y="18"/>
                  </a:lnTo>
                  <a:lnTo>
                    <a:pt x="58" y="26"/>
                  </a:lnTo>
                  <a:lnTo>
                    <a:pt x="55" y="38"/>
                  </a:lnTo>
                  <a:lnTo>
                    <a:pt x="52" y="44"/>
                  </a:lnTo>
                  <a:lnTo>
                    <a:pt x="46" y="52"/>
                  </a:lnTo>
                  <a:lnTo>
                    <a:pt x="43" y="55"/>
                  </a:lnTo>
                  <a:lnTo>
                    <a:pt x="40" y="59"/>
                  </a:lnTo>
                  <a:lnTo>
                    <a:pt x="32" y="67"/>
                  </a:lnTo>
                  <a:lnTo>
                    <a:pt x="28" y="73"/>
                  </a:lnTo>
                  <a:lnTo>
                    <a:pt x="22" y="78"/>
                  </a:lnTo>
                  <a:lnTo>
                    <a:pt x="15" y="85"/>
                  </a:lnTo>
                  <a:lnTo>
                    <a:pt x="58" y="85"/>
                  </a:lnTo>
                  <a:lnTo>
                    <a:pt x="58" y="96"/>
                  </a:lnTo>
                  <a:lnTo>
                    <a:pt x="0" y="96"/>
                  </a:lnTo>
                  <a:lnTo>
                    <a:pt x="0" y="85"/>
                  </a:lnTo>
                  <a:lnTo>
                    <a:pt x="12" y="73"/>
                  </a:lnTo>
                  <a:lnTo>
                    <a:pt x="22" y="63"/>
                  </a:lnTo>
                  <a:lnTo>
                    <a:pt x="26" y="58"/>
                  </a:lnTo>
                  <a:lnTo>
                    <a:pt x="31" y="52"/>
                  </a:lnTo>
                  <a:lnTo>
                    <a:pt x="38" y="44"/>
                  </a:lnTo>
                  <a:lnTo>
                    <a:pt x="41" y="40"/>
                  </a:lnTo>
                  <a:lnTo>
                    <a:pt x="43" y="37"/>
                  </a:lnTo>
                  <a:lnTo>
                    <a:pt x="44" y="32"/>
                  </a:lnTo>
                  <a:lnTo>
                    <a:pt x="44" y="23"/>
                  </a:lnTo>
                  <a:lnTo>
                    <a:pt x="43" y="18"/>
                  </a:lnTo>
                  <a:lnTo>
                    <a:pt x="37" y="12"/>
                  </a:lnTo>
                  <a:lnTo>
                    <a:pt x="32" y="11"/>
                  </a:lnTo>
                  <a:lnTo>
                    <a:pt x="22" y="11"/>
                  </a:lnTo>
                  <a:lnTo>
                    <a:pt x="15" y="12"/>
                  </a:lnTo>
                  <a:lnTo>
                    <a:pt x="8" y="15"/>
                  </a:lnTo>
                  <a:lnTo>
                    <a:pt x="2" y="18"/>
                  </a:lnTo>
                  <a:lnTo>
                    <a:pt x="2" y="6"/>
                  </a:lnTo>
                  <a:lnTo>
                    <a:pt x="8" y="3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272" name="Freeform 34"/>
            <p:cNvSpPr>
              <a:spLocks/>
            </p:cNvSpPr>
            <p:nvPr/>
          </p:nvSpPr>
          <p:spPr bwMode="auto">
            <a:xfrm>
              <a:off x="3563940" y="3933821"/>
              <a:ext cx="92075" cy="152400"/>
            </a:xfrm>
            <a:custGeom>
              <a:avLst/>
              <a:gdLst>
                <a:gd name="T0" fmla="*/ 50403124 w 58"/>
                <a:gd name="T1" fmla="*/ 0 h 96"/>
                <a:gd name="T2" fmla="*/ 90725626 w 58"/>
                <a:gd name="T3" fmla="*/ 0 h 96"/>
                <a:gd name="T4" fmla="*/ 108367534 w 58"/>
                <a:gd name="T5" fmla="*/ 7561263 h 96"/>
                <a:gd name="T6" fmla="*/ 123488467 w 58"/>
                <a:gd name="T7" fmla="*/ 15120939 h 96"/>
                <a:gd name="T8" fmla="*/ 138609401 w 58"/>
                <a:gd name="T9" fmla="*/ 37801550 h 96"/>
                <a:gd name="T10" fmla="*/ 143649712 w 58"/>
                <a:gd name="T11" fmla="*/ 50403121 h 96"/>
                <a:gd name="T12" fmla="*/ 143649712 w 58"/>
                <a:gd name="T13" fmla="*/ 80644999 h 96"/>
                <a:gd name="T14" fmla="*/ 136088451 w 58"/>
                <a:gd name="T15" fmla="*/ 95765932 h 96"/>
                <a:gd name="T16" fmla="*/ 131048140 w 58"/>
                <a:gd name="T17" fmla="*/ 108367528 h 96"/>
                <a:gd name="T18" fmla="*/ 123488467 w 58"/>
                <a:gd name="T19" fmla="*/ 118448149 h 96"/>
                <a:gd name="T20" fmla="*/ 113407845 w 58"/>
                <a:gd name="T21" fmla="*/ 131048133 h 96"/>
                <a:gd name="T22" fmla="*/ 108367534 w 58"/>
                <a:gd name="T23" fmla="*/ 138607806 h 96"/>
                <a:gd name="T24" fmla="*/ 98286886 w 58"/>
                <a:gd name="T25" fmla="*/ 148688427 h 96"/>
                <a:gd name="T26" fmla="*/ 90725626 w 58"/>
                <a:gd name="T27" fmla="*/ 161289998 h 96"/>
                <a:gd name="T28" fmla="*/ 78124054 w 58"/>
                <a:gd name="T29" fmla="*/ 168851258 h 96"/>
                <a:gd name="T30" fmla="*/ 65524070 w 58"/>
                <a:gd name="T31" fmla="*/ 183972191 h 96"/>
                <a:gd name="T32" fmla="*/ 50403124 w 58"/>
                <a:gd name="T33" fmla="*/ 196572175 h 96"/>
                <a:gd name="T34" fmla="*/ 35282191 w 58"/>
                <a:gd name="T35" fmla="*/ 214214106 h 96"/>
                <a:gd name="T36" fmla="*/ 146169074 w 58"/>
                <a:gd name="T37" fmla="*/ 214214106 h 96"/>
                <a:gd name="T38" fmla="*/ 146169074 w 58"/>
                <a:gd name="T39" fmla="*/ 241935022 h 96"/>
                <a:gd name="T40" fmla="*/ 0 w 58"/>
                <a:gd name="T41" fmla="*/ 241935022 h 96"/>
                <a:gd name="T42" fmla="*/ 0 w 58"/>
                <a:gd name="T43" fmla="*/ 214214106 h 96"/>
                <a:gd name="T44" fmla="*/ 27722518 w 58"/>
                <a:gd name="T45" fmla="*/ 183972191 h 96"/>
                <a:gd name="T46" fmla="*/ 65524070 w 58"/>
                <a:gd name="T47" fmla="*/ 146169066 h 96"/>
                <a:gd name="T48" fmla="*/ 78124054 w 58"/>
                <a:gd name="T49" fmla="*/ 131048133 h 96"/>
                <a:gd name="T50" fmla="*/ 85685315 w 58"/>
                <a:gd name="T51" fmla="*/ 123486873 h 96"/>
                <a:gd name="T52" fmla="*/ 100806248 w 58"/>
                <a:gd name="T53" fmla="*/ 100806243 h 96"/>
                <a:gd name="T54" fmla="*/ 105846584 w 58"/>
                <a:gd name="T55" fmla="*/ 93246570 h 96"/>
                <a:gd name="T56" fmla="*/ 113407845 w 58"/>
                <a:gd name="T57" fmla="*/ 68043428 h 96"/>
                <a:gd name="T58" fmla="*/ 105846584 w 58"/>
                <a:gd name="T59" fmla="*/ 45362810 h 96"/>
                <a:gd name="T60" fmla="*/ 100806248 w 58"/>
                <a:gd name="T61" fmla="*/ 37801550 h 96"/>
                <a:gd name="T62" fmla="*/ 90725626 w 58"/>
                <a:gd name="T63" fmla="*/ 30241878 h 96"/>
                <a:gd name="T64" fmla="*/ 78124054 w 58"/>
                <a:gd name="T65" fmla="*/ 27722516 h 96"/>
                <a:gd name="T66" fmla="*/ 50403124 w 58"/>
                <a:gd name="T67" fmla="*/ 27722516 h 96"/>
                <a:gd name="T68" fmla="*/ 35282191 w 58"/>
                <a:gd name="T69" fmla="*/ 30241878 h 96"/>
                <a:gd name="T70" fmla="*/ 20161251 w 58"/>
                <a:gd name="T71" fmla="*/ 37801550 h 96"/>
                <a:gd name="T72" fmla="*/ 0 w 58"/>
                <a:gd name="T73" fmla="*/ 45362810 h 96"/>
                <a:gd name="T74" fmla="*/ 0 w 58"/>
                <a:gd name="T75" fmla="*/ 15120939 h 96"/>
                <a:gd name="T76" fmla="*/ 20161251 w 58"/>
                <a:gd name="T77" fmla="*/ 7561263 h 96"/>
                <a:gd name="T78" fmla="*/ 50403124 w 58"/>
                <a:gd name="T79" fmla="*/ 0 h 9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58"/>
                <a:gd name="T121" fmla="*/ 0 h 96"/>
                <a:gd name="T122" fmla="*/ 58 w 58"/>
                <a:gd name="T123" fmla="*/ 96 h 9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58" h="96">
                  <a:moveTo>
                    <a:pt x="20" y="0"/>
                  </a:moveTo>
                  <a:lnTo>
                    <a:pt x="36" y="0"/>
                  </a:lnTo>
                  <a:lnTo>
                    <a:pt x="43" y="3"/>
                  </a:lnTo>
                  <a:lnTo>
                    <a:pt x="49" y="6"/>
                  </a:lnTo>
                  <a:lnTo>
                    <a:pt x="55" y="15"/>
                  </a:lnTo>
                  <a:lnTo>
                    <a:pt x="57" y="20"/>
                  </a:lnTo>
                  <a:lnTo>
                    <a:pt x="57" y="32"/>
                  </a:lnTo>
                  <a:lnTo>
                    <a:pt x="54" y="38"/>
                  </a:lnTo>
                  <a:lnTo>
                    <a:pt x="52" y="43"/>
                  </a:lnTo>
                  <a:lnTo>
                    <a:pt x="49" y="47"/>
                  </a:lnTo>
                  <a:lnTo>
                    <a:pt x="45" y="52"/>
                  </a:lnTo>
                  <a:lnTo>
                    <a:pt x="43" y="55"/>
                  </a:lnTo>
                  <a:lnTo>
                    <a:pt x="39" y="59"/>
                  </a:lnTo>
                  <a:lnTo>
                    <a:pt x="36" y="64"/>
                  </a:lnTo>
                  <a:lnTo>
                    <a:pt x="31" y="67"/>
                  </a:lnTo>
                  <a:lnTo>
                    <a:pt x="26" y="73"/>
                  </a:lnTo>
                  <a:lnTo>
                    <a:pt x="20" y="78"/>
                  </a:lnTo>
                  <a:lnTo>
                    <a:pt x="14" y="85"/>
                  </a:lnTo>
                  <a:lnTo>
                    <a:pt x="58" y="85"/>
                  </a:lnTo>
                  <a:lnTo>
                    <a:pt x="58" y="96"/>
                  </a:lnTo>
                  <a:lnTo>
                    <a:pt x="0" y="96"/>
                  </a:lnTo>
                  <a:lnTo>
                    <a:pt x="0" y="85"/>
                  </a:lnTo>
                  <a:lnTo>
                    <a:pt x="11" y="73"/>
                  </a:lnTo>
                  <a:lnTo>
                    <a:pt x="26" y="58"/>
                  </a:lnTo>
                  <a:lnTo>
                    <a:pt x="31" y="52"/>
                  </a:lnTo>
                  <a:lnTo>
                    <a:pt x="34" y="49"/>
                  </a:lnTo>
                  <a:lnTo>
                    <a:pt x="40" y="40"/>
                  </a:lnTo>
                  <a:lnTo>
                    <a:pt x="42" y="37"/>
                  </a:lnTo>
                  <a:lnTo>
                    <a:pt x="45" y="27"/>
                  </a:lnTo>
                  <a:lnTo>
                    <a:pt x="42" y="18"/>
                  </a:lnTo>
                  <a:lnTo>
                    <a:pt x="40" y="15"/>
                  </a:lnTo>
                  <a:lnTo>
                    <a:pt x="36" y="12"/>
                  </a:lnTo>
                  <a:lnTo>
                    <a:pt x="31" y="11"/>
                  </a:lnTo>
                  <a:lnTo>
                    <a:pt x="20" y="11"/>
                  </a:lnTo>
                  <a:lnTo>
                    <a:pt x="14" y="12"/>
                  </a:lnTo>
                  <a:lnTo>
                    <a:pt x="8" y="15"/>
                  </a:lnTo>
                  <a:lnTo>
                    <a:pt x="0" y="18"/>
                  </a:lnTo>
                  <a:lnTo>
                    <a:pt x="0" y="6"/>
                  </a:lnTo>
                  <a:lnTo>
                    <a:pt x="8" y="3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273" name="Freeform 35"/>
            <p:cNvSpPr>
              <a:spLocks/>
            </p:cNvSpPr>
            <p:nvPr/>
          </p:nvSpPr>
          <p:spPr bwMode="auto">
            <a:xfrm>
              <a:off x="5219702" y="4573582"/>
              <a:ext cx="73025" cy="119062"/>
            </a:xfrm>
            <a:custGeom>
              <a:avLst/>
              <a:gdLst>
                <a:gd name="T0" fmla="*/ 65524066 w 46"/>
                <a:gd name="T1" fmla="*/ 0 h 75"/>
                <a:gd name="T2" fmla="*/ 85685309 w 46"/>
                <a:gd name="T3" fmla="*/ 5040291 h 75"/>
                <a:gd name="T4" fmla="*/ 100806241 w 46"/>
                <a:gd name="T5" fmla="*/ 7559643 h 75"/>
                <a:gd name="T6" fmla="*/ 110886888 w 46"/>
                <a:gd name="T7" fmla="*/ 12599933 h 75"/>
                <a:gd name="T8" fmla="*/ 100806241 w 46"/>
                <a:gd name="T9" fmla="*/ 35282037 h 75"/>
                <a:gd name="T10" fmla="*/ 93246569 w 46"/>
                <a:gd name="T11" fmla="*/ 30241748 h 75"/>
                <a:gd name="T12" fmla="*/ 80644998 w 46"/>
                <a:gd name="T13" fmla="*/ 27720810 h 75"/>
                <a:gd name="T14" fmla="*/ 55443444 w 46"/>
                <a:gd name="T15" fmla="*/ 27720810 h 75"/>
                <a:gd name="T16" fmla="*/ 42843448 w 46"/>
                <a:gd name="T17" fmla="*/ 35282037 h 75"/>
                <a:gd name="T18" fmla="*/ 35282188 w 46"/>
                <a:gd name="T19" fmla="*/ 50402905 h 75"/>
                <a:gd name="T20" fmla="*/ 37801550 w 46"/>
                <a:gd name="T21" fmla="*/ 60483496 h 75"/>
                <a:gd name="T22" fmla="*/ 42843448 w 46"/>
                <a:gd name="T23" fmla="*/ 70564075 h 75"/>
                <a:gd name="T24" fmla="*/ 55443444 w 46"/>
                <a:gd name="T25" fmla="*/ 73083426 h 75"/>
                <a:gd name="T26" fmla="*/ 100806241 w 46"/>
                <a:gd name="T27" fmla="*/ 95765521 h 75"/>
                <a:gd name="T28" fmla="*/ 115927199 w 46"/>
                <a:gd name="T29" fmla="*/ 118446054 h 75"/>
                <a:gd name="T30" fmla="*/ 115927199 w 46"/>
                <a:gd name="T31" fmla="*/ 133566922 h 75"/>
                <a:gd name="T32" fmla="*/ 108367526 w 46"/>
                <a:gd name="T33" fmla="*/ 161289307 h 75"/>
                <a:gd name="T34" fmla="*/ 85685309 w 46"/>
                <a:gd name="T35" fmla="*/ 181450464 h 75"/>
                <a:gd name="T36" fmla="*/ 50403121 w 46"/>
                <a:gd name="T37" fmla="*/ 189010104 h 75"/>
                <a:gd name="T38" fmla="*/ 30241877 w 46"/>
                <a:gd name="T39" fmla="*/ 189010104 h 75"/>
                <a:gd name="T40" fmla="*/ 15120939 w 46"/>
                <a:gd name="T41" fmla="*/ 183969815 h 75"/>
                <a:gd name="T42" fmla="*/ 0 w 46"/>
                <a:gd name="T43" fmla="*/ 176410174 h 75"/>
                <a:gd name="T44" fmla="*/ 7559676 w 46"/>
                <a:gd name="T45" fmla="*/ 151208728 h 75"/>
                <a:gd name="T46" fmla="*/ 20161250 w 46"/>
                <a:gd name="T47" fmla="*/ 158768368 h 75"/>
                <a:gd name="T48" fmla="*/ 50403121 w 46"/>
                <a:gd name="T49" fmla="*/ 166329596 h 75"/>
                <a:gd name="T50" fmla="*/ 73083738 w 46"/>
                <a:gd name="T51" fmla="*/ 158768368 h 75"/>
                <a:gd name="T52" fmla="*/ 80644998 w 46"/>
                <a:gd name="T53" fmla="*/ 153728079 h 75"/>
                <a:gd name="T54" fmla="*/ 85685309 w 46"/>
                <a:gd name="T55" fmla="*/ 146168439 h 75"/>
                <a:gd name="T56" fmla="*/ 85685309 w 46"/>
                <a:gd name="T57" fmla="*/ 126007282 h 75"/>
                <a:gd name="T58" fmla="*/ 78124049 w 46"/>
                <a:gd name="T59" fmla="*/ 118446054 h 75"/>
                <a:gd name="T60" fmla="*/ 65524066 w 46"/>
                <a:gd name="T61" fmla="*/ 110886414 h 75"/>
                <a:gd name="T62" fmla="*/ 20161250 w 46"/>
                <a:gd name="T63" fmla="*/ 88204294 h 75"/>
                <a:gd name="T64" fmla="*/ 12601574 w 46"/>
                <a:gd name="T65" fmla="*/ 78123715 h 75"/>
                <a:gd name="T66" fmla="*/ 5040312 w 46"/>
                <a:gd name="T67" fmla="*/ 52922269 h 75"/>
                <a:gd name="T68" fmla="*/ 7559676 w 46"/>
                <a:gd name="T69" fmla="*/ 37801388 h 75"/>
                <a:gd name="T70" fmla="*/ 12601574 w 46"/>
                <a:gd name="T71" fmla="*/ 27720810 h 75"/>
                <a:gd name="T72" fmla="*/ 20161250 w 46"/>
                <a:gd name="T73" fmla="*/ 15120874 h 75"/>
                <a:gd name="T74" fmla="*/ 35282188 w 46"/>
                <a:gd name="T75" fmla="*/ 7559643 h 75"/>
                <a:gd name="T76" fmla="*/ 47883759 w 46"/>
                <a:gd name="T77" fmla="*/ 5040291 h 75"/>
                <a:gd name="T78" fmla="*/ 65524066 w 46"/>
                <a:gd name="T79" fmla="*/ 0 h 75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46"/>
                <a:gd name="T121" fmla="*/ 0 h 75"/>
                <a:gd name="T122" fmla="*/ 46 w 46"/>
                <a:gd name="T123" fmla="*/ 75 h 75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46" h="75">
                  <a:moveTo>
                    <a:pt x="26" y="0"/>
                  </a:moveTo>
                  <a:lnTo>
                    <a:pt x="34" y="2"/>
                  </a:lnTo>
                  <a:lnTo>
                    <a:pt x="40" y="3"/>
                  </a:lnTo>
                  <a:lnTo>
                    <a:pt x="44" y="5"/>
                  </a:lnTo>
                  <a:lnTo>
                    <a:pt x="40" y="14"/>
                  </a:lnTo>
                  <a:lnTo>
                    <a:pt x="37" y="12"/>
                  </a:lnTo>
                  <a:lnTo>
                    <a:pt x="32" y="11"/>
                  </a:lnTo>
                  <a:lnTo>
                    <a:pt x="22" y="11"/>
                  </a:lnTo>
                  <a:lnTo>
                    <a:pt x="17" y="14"/>
                  </a:lnTo>
                  <a:lnTo>
                    <a:pt x="14" y="20"/>
                  </a:lnTo>
                  <a:lnTo>
                    <a:pt x="15" y="24"/>
                  </a:lnTo>
                  <a:lnTo>
                    <a:pt x="17" y="28"/>
                  </a:lnTo>
                  <a:lnTo>
                    <a:pt x="22" y="29"/>
                  </a:lnTo>
                  <a:lnTo>
                    <a:pt x="40" y="38"/>
                  </a:lnTo>
                  <a:lnTo>
                    <a:pt x="46" y="47"/>
                  </a:lnTo>
                  <a:lnTo>
                    <a:pt x="46" y="53"/>
                  </a:lnTo>
                  <a:lnTo>
                    <a:pt x="43" y="64"/>
                  </a:lnTo>
                  <a:lnTo>
                    <a:pt x="34" y="72"/>
                  </a:lnTo>
                  <a:lnTo>
                    <a:pt x="20" y="75"/>
                  </a:lnTo>
                  <a:lnTo>
                    <a:pt x="12" y="75"/>
                  </a:lnTo>
                  <a:lnTo>
                    <a:pt x="6" y="73"/>
                  </a:lnTo>
                  <a:lnTo>
                    <a:pt x="0" y="70"/>
                  </a:lnTo>
                  <a:lnTo>
                    <a:pt x="3" y="60"/>
                  </a:lnTo>
                  <a:lnTo>
                    <a:pt x="8" y="63"/>
                  </a:lnTo>
                  <a:lnTo>
                    <a:pt x="20" y="66"/>
                  </a:lnTo>
                  <a:lnTo>
                    <a:pt x="29" y="63"/>
                  </a:lnTo>
                  <a:lnTo>
                    <a:pt x="32" y="61"/>
                  </a:lnTo>
                  <a:lnTo>
                    <a:pt x="34" y="58"/>
                  </a:lnTo>
                  <a:lnTo>
                    <a:pt x="34" y="50"/>
                  </a:lnTo>
                  <a:lnTo>
                    <a:pt x="31" y="47"/>
                  </a:lnTo>
                  <a:lnTo>
                    <a:pt x="26" y="44"/>
                  </a:lnTo>
                  <a:lnTo>
                    <a:pt x="8" y="35"/>
                  </a:lnTo>
                  <a:lnTo>
                    <a:pt x="5" y="31"/>
                  </a:lnTo>
                  <a:lnTo>
                    <a:pt x="2" y="21"/>
                  </a:lnTo>
                  <a:lnTo>
                    <a:pt x="3" y="15"/>
                  </a:lnTo>
                  <a:lnTo>
                    <a:pt x="5" y="11"/>
                  </a:lnTo>
                  <a:lnTo>
                    <a:pt x="8" y="6"/>
                  </a:lnTo>
                  <a:lnTo>
                    <a:pt x="14" y="3"/>
                  </a:lnTo>
                  <a:lnTo>
                    <a:pt x="19" y="2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274" name="Freeform 36"/>
            <p:cNvSpPr>
              <a:spLocks/>
            </p:cNvSpPr>
            <p:nvPr/>
          </p:nvSpPr>
          <p:spPr bwMode="auto">
            <a:xfrm>
              <a:off x="5307015" y="4576758"/>
              <a:ext cx="161925" cy="112712"/>
            </a:xfrm>
            <a:custGeom>
              <a:avLst/>
              <a:gdLst>
                <a:gd name="T0" fmla="*/ 0 w 102"/>
                <a:gd name="T1" fmla="*/ 0 h 71"/>
                <a:gd name="T2" fmla="*/ 30241878 w 102"/>
                <a:gd name="T3" fmla="*/ 0 h 71"/>
                <a:gd name="T4" fmla="*/ 57964395 w 102"/>
                <a:gd name="T5" fmla="*/ 90725208 h 71"/>
                <a:gd name="T6" fmla="*/ 65524068 w 102"/>
                <a:gd name="T7" fmla="*/ 120966961 h 71"/>
                <a:gd name="T8" fmla="*/ 70564379 w 102"/>
                <a:gd name="T9" fmla="*/ 148687751 h 71"/>
                <a:gd name="T10" fmla="*/ 78124051 w 102"/>
                <a:gd name="T11" fmla="*/ 120966961 h 71"/>
                <a:gd name="T12" fmla="*/ 88206261 w 102"/>
                <a:gd name="T13" fmla="*/ 90725208 h 71"/>
                <a:gd name="T14" fmla="*/ 115927202 w 102"/>
                <a:gd name="T15" fmla="*/ 0 h 71"/>
                <a:gd name="T16" fmla="*/ 143648119 w 102"/>
                <a:gd name="T17" fmla="*/ 0 h 71"/>
                <a:gd name="T18" fmla="*/ 168851262 w 102"/>
                <a:gd name="T19" fmla="*/ 90725208 h 71"/>
                <a:gd name="T20" fmla="*/ 181451245 w 102"/>
                <a:gd name="T21" fmla="*/ 120966961 h 71"/>
                <a:gd name="T22" fmla="*/ 189012506 w 102"/>
                <a:gd name="T23" fmla="*/ 148687751 h 71"/>
                <a:gd name="T24" fmla="*/ 191531867 w 102"/>
                <a:gd name="T25" fmla="*/ 120966961 h 71"/>
                <a:gd name="T26" fmla="*/ 199093128 w 102"/>
                <a:gd name="T27" fmla="*/ 90725208 h 71"/>
                <a:gd name="T28" fmla="*/ 226814094 w 102"/>
                <a:gd name="T29" fmla="*/ 0 h 71"/>
                <a:gd name="T30" fmla="*/ 257055960 w 102"/>
                <a:gd name="T31" fmla="*/ 0 h 71"/>
                <a:gd name="T32" fmla="*/ 199093128 w 102"/>
                <a:gd name="T33" fmla="*/ 178929479 h 71"/>
                <a:gd name="T34" fmla="*/ 173891573 w 102"/>
                <a:gd name="T35" fmla="*/ 178929479 h 71"/>
                <a:gd name="T36" fmla="*/ 146169068 w 102"/>
                <a:gd name="T37" fmla="*/ 95765496 h 71"/>
                <a:gd name="T38" fmla="*/ 138607808 w 102"/>
                <a:gd name="T39" fmla="*/ 75604344 h 71"/>
                <a:gd name="T40" fmla="*/ 133567497 w 102"/>
                <a:gd name="T41" fmla="*/ 55443193 h 71"/>
                <a:gd name="T42" fmla="*/ 131048135 w 102"/>
                <a:gd name="T43" fmla="*/ 32761090 h 71"/>
                <a:gd name="T44" fmla="*/ 126007824 w 102"/>
                <a:gd name="T45" fmla="*/ 32761090 h 71"/>
                <a:gd name="T46" fmla="*/ 110886891 w 102"/>
                <a:gd name="T47" fmla="*/ 95765496 h 71"/>
                <a:gd name="T48" fmla="*/ 85685312 w 102"/>
                <a:gd name="T49" fmla="*/ 178929479 h 71"/>
                <a:gd name="T50" fmla="*/ 52924084 w 102"/>
                <a:gd name="T51" fmla="*/ 178929479 h 71"/>
                <a:gd name="T52" fmla="*/ 0 w 102"/>
                <a:gd name="T53" fmla="*/ 0 h 71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102"/>
                <a:gd name="T82" fmla="*/ 0 h 71"/>
                <a:gd name="T83" fmla="*/ 102 w 102"/>
                <a:gd name="T84" fmla="*/ 71 h 71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102" h="71">
                  <a:moveTo>
                    <a:pt x="0" y="0"/>
                  </a:moveTo>
                  <a:lnTo>
                    <a:pt x="12" y="0"/>
                  </a:lnTo>
                  <a:lnTo>
                    <a:pt x="23" y="36"/>
                  </a:lnTo>
                  <a:lnTo>
                    <a:pt x="26" y="48"/>
                  </a:lnTo>
                  <a:lnTo>
                    <a:pt x="28" y="59"/>
                  </a:lnTo>
                  <a:lnTo>
                    <a:pt x="31" y="48"/>
                  </a:lnTo>
                  <a:lnTo>
                    <a:pt x="35" y="36"/>
                  </a:lnTo>
                  <a:lnTo>
                    <a:pt x="46" y="0"/>
                  </a:lnTo>
                  <a:lnTo>
                    <a:pt x="57" y="0"/>
                  </a:lnTo>
                  <a:lnTo>
                    <a:pt x="67" y="36"/>
                  </a:lnTo>
                  <a:lnTo>
                    <a:pt x="72" y="48"/>
                  </a:lnTo>
                  <a:lnTo>
                    <a:pt x="75" y="59"/>
                  </a:lnTo>
                  <a:lnTo>
                    <a:pt x="76" y="48"/>
                  </a:lnTo>
                  <a:lnTo>
                    <a:pt x="79" y="36"/>
                  </a:lnTo>
                  <a:lnTo>
                    <a:pt x="90" y="0"/>
                  </a:lnTo>
                  <a:lnTo>
                    <a:pt x="102" y="0"/>
                  </a:lnTo>
                  <a:lnTo>
                    <a:pt x="79" y="71"/>
                  </a:lnTo>
                  <a:lnTo>
                    <a:pt x="69" y="71"/>
                  </a:lnTo>
                  <a:lnTo>
                    <a:pt x="58" y="38"/>
                  </a:lnTo>
                  <a:lnTo>
                    <a:pt x="55" y="30"/>
                  </a:lnTo>
                  <a:lnTo>
                    <a:pt x="53" y="22"/>
                  </a:lnTo>
                  <a:lnTo>
                    <a:pt x="52" y="13"/>
                  </a:lnTo>
                  <a:lnTo>
                    <a:pt x="50" y="13"/>
                  </a:lnTo>
                  <a:lnTo>
                    <a:pt x="44" y="38"/>
                  </a:lnTo>
                  <a:lnTo>
                    <a:pt x="34" y="71"/>
                  </a:lnTo>
                  <a:lnTo>
                    <a:pt x="21" y="7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275" name="Freeform 37"/>
            <p:cNvSpPr>
              <a:spLocks noEditPoints="1"/>
            </p:cNvSpPr>
            <p:nvPr/>
          </p:nvSpPr>
          <p:spPr bwMode="auto">
            <a:xfrm>
              <a:off x="5487990" y="4532307"/>
              <a:ext cx="25400" cy="157162"/>
            </a:xfrm>
            <a:custGeom>
              <a:avLst/>
              <a:gdLst>
                <a:gd name="T0" fmla="*/ 5040312 w 16"/>
                <a:gd name="T1" fmla="*/ 70564154 h 99"/>
                <a:gd name="T2" fmla="*/ 35282183 w 16"/>
                <a:gd name="T3" fmla="*/ 70564154 h 99"/>
                <a:gd name="T4" fmla="*/ 35282183 w 16"/>
                <a:gd name="T5" fmla="*/ 249493904 h 99"/>
                <a:gd name="T6" fmla="*/ 5040312 w 16"/>
                <a:gd name="T7" fmla="*/ 249493904 h 99"/>
                <a:gd name="T8" fmla="*/ 5040312 w 16"/>
                <a:gd name="T9" fmla="*/ 70564154 h 99"/>
                <a:gd name="T10" fmla="*/ 20161247 w 16"/>
                <a:gd name="T11" fmla="*/ 0 h 99"/>
                <a:gd name="T12" fmla="*/ 27720924 w 16"/>
                <a:gd name="T13" fmla="*/ 0 h 99"/>
                <a:gd name="T14" fmla="*/ 40322493 w 16"/>
                <a:gd name="T15" fmla="*/ 12599947 h 99"/>
                <a:gd name="T16" fmla="*/ 40322493 w 16"/>
                <a:gd name="T17" fmla="*/ 27720841 h 99"/>
                <a:gd name="T18" fmla="*/ 35282183 w 16"/>
                <a:gd name="T19" fmla="*/ 35282077 h 99"/>
                <a:gd name="T20" fmla="*/ 20161247 w 16"/>
                <a:gd name="T21" fmla="*/ 42841725 h 99"/>
                <a:gd name="T22" fmla="*/ 5040312 w 16"/>
                <a:gd name="T23" fmla="*/ 35282077 h 99"/>
                <a:gd name="T24" fmla="*/ 0 w 16"/>
                <a:gd name="T25" fmla="*/ 27720841 h 99"/>
                <a:gd name="T26" fmla="*/ 0 w 16"/>
                <a:gd name="T27" fmla="*/ 20161186 h 99"/>
                <a:gd name="T28" fmla="*/ 10080623 w 16"/>
                <a:gd name="T29" fmla="*/ 5040296 h 99"/>
                <a:gd name="T30" fmla="*/ 20161247 w 16"/>
                <a:gd name="T31" fmla="*/ 0 h 99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16"/>
                <a:gd name="T49" fmla="*/ 0 h 99"/>
                <a:gd name="T50" fmla="*/ 16 w 16"/>
                <a:gd name="T51" fmla="*/ 99 h 99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16" h="99">
                  <a:moveTo>
                    <a:pt x="2" y="28"/>
                  </a:moveTo>
                  <a:lnTo>
                    <a:pt x="14" y="28"/>
                  </a:lnTo>
                  <a:lnTo>
                    <a:pt x="14" y="99"/>
                  </a:lnTo>
                  <a:lnTo>
                    <a:pt x="2" y="99"/>
                  </a:lnTo>
                  <a:lnTo>
                    <a:pt x="2" y="28"/>
                  </a:lnTo>
                  <a:close/>
                  <a:moveTo>
                    <a:pt x="8" y="0"/>
                  </a:moveTo>
                  <a:lnTo>
                    <a:pt x="11" y="0"/>
                  </a:lnTo>
                  <a:lnTo>
                    <a:pt x="16" y="5"/>
                  </a:lnTo>
                  <a:lnTo>
                    <a:pt x="16" y="11"/>
                  </a:lnTo>
                  <a:lnTo>
                    <a:pt x="14" y="14"/>
                  </a:lnTo>
                  <a:lnTo>
                    <a:pt x="8" y="17"/>
                  </a:lnTo>
                  <a:lnTo>
                    <a:pt x="2" y="14"/>
                  </a:lnTo>
                  <a:lnTo>
                    <a:pt x="0" y="11"/>
                  </a:lnTo>
                  <a:lnTo>
                    <a:pt x="0" y="8"/>
                  </a:lnTo>
                  <a:lnTo>
                    <a:pt x="4" y="2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276" name="Freeform 38"/>
            <p:cNvSpPr>
              <a:spLocks/>
            </p:cNvSpPr>
            <p:nvPr/>
          </p:nvSpPr>
          <p:spPr bwMode="auto">
            <a:xfrm>
              <a:off x="5532440" y="4549770"/>
              <a:ext cx="68263" cy="142875"/>
            </a:xfrm>
            <a:custGeom>
              <a:avLst/>
              <a:gdLst>
                <a:gd name="T0" fmla="*/ 60484196 w 43"/>
                <a:gd name="T1" fmla="*/ 0 h 90"/>
                <a:gd name="T2" fmla="*/ 60484196 w 43"/>
                <a:gd name="T3" fmla="*/ 42843448 h 90"/>
                <a:gd name="T4" fmla="*/ 108368317 w 43"/>
                <a:gd name="T5" fmla="*/ 42843448 h 90"/>
                <a:gd name="T6" fmla="*/ 108368317 w 43"/>
                <a:gd name="T7" fmla="*/ 68043427 h 90"/>
                <a:gd name="T8" fmla="*/ 60484196 w 43"/>
                <a:gd name="T9" fmla="*/ 68043427 h 90"/>
                <a:gd name="T10" fmla="*/ 60484196 w 43"/>
                <a:gd name="T11" fmla="*/ 176410927 h 90"/>
                <a:gd name="T12" fmla="*/ 65524544 w 43"/>
                <a:gd name="T13" fmla="*/ 189012498 h 90"/>
                <a:gd name="T14" fmla="*/ 68045512 w 43"/>
                <a:gd name="T15" fmla="*/ 196572170 h 90"/>
                <a:gd name="T16" fmla="*/ 75605239 w 43"/>
                <a:gd name="T17" fmla="*/ 199093120 h 90"/>
                <a:gd name="T18" fmla="*/ 95766630 w 43"/>
                <a:gd name="T19" fmla="*/ 199093120 h 90"/>
                <a:gd name="T20" fmla="*/ 103327945 w 43"/>
                <a:gd name="T21" fmla="*/ 196572170 h 90"/>
                <a:gd name="T22" fmla="*/ 103327945 w 43"/>
                <a:gd name="T23" fmla="*/ 221773774 h 90"/>
                <a:gd name="T24" fmla="*/ 90726282 w 43"/>
                <a:gd name="T25" fmla="*/ 226814085 h 90"/>
                <a:gd name="T26" fmla="*/ 60484196 w 43"/>
                <a:gd name="T27" fmla="*/ 226814085 h 90"/>
                <a:gd name="T28" fmla="*/ 50403489 w 43"/>
                <a:gd name="T29" fmla="*/ 219254412 h 90"/>
                <a:gd name="T30" fmla="*/ 35282446 w 43"/>
                <a:gd name="T31" fmla="*/ 204133430 h 90"/>
                <a:gd name="T32" fmla="*/ 27722718 w 43"/>
                <a:gd name="T33" fmla="*/ 181451238 h 90"/>
                <a:gd name="T34" fmla="*/ 27722718 w 43"/>
                <a:gd name="T35" fmla="*/ 68043427 h 90"/>
                <a:gd name="T36" fmla="*/ 0 w 43"/>
                <a:gd name="T37" fmla="*/ 68043427 h 90"/>
                <a:gd name="T38" fmla="*/ 0 w 43"/>
                <a:gd name="T39" fmla="*/ 42843448 h 90"/>
                <a:gd name="T40" fmla="*/ 27722718 w 43"/>
                <a:gd name="T41" fmla="*/ 42843448 h 90"/>
                <a:gd name="T42" fmla="*/ 27722718 w 43"/>
                <a:gd name="T43" fmla="*/ 10080625 h 90"/>
                <a:gd name="T44" fmla="*/ 60484196 w 43"/>
                <a:gd name="T45" fmla="*/ 0 h 9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43"/>
                <a:gd name="T70" fmla="*/ 0 h 90"/>
                <a:gd name="T71" fmla="*/ 43 w 43"/>
                <a:gd name="T72" fmla="*/ 90 h 90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43" h="90">
                  <a:moveTo>
                    <a:pt x="24" y="0"/>
                  </a:moveTo>
                  <a:lnTo>
                    <a:pt x="24" y="17"/>
                  </a:lnTo>
                  <a:lnTo>
                    <a:pt x="43" y="17"/>
                  </a:lnTo>
                  <a:lnTo>
                    <a:pt x="43" y="27"/>
                  </a:lnTo>
                  <a:lnTo>
                    <a:pt x="24" y="27"/>
                  </a:lnTo>
                  <a:lnTo>
                    <a:pt x="24" y="70"/>
                  </a:lnTo>
                  <a:lnTo>
                    <a:pt x="26" y="75"/>
                  </a:lnTo>
                  <a:lnTo>
                    <a:pt x="27" y="78"/>
                  </a:lnTo>
                  <a:lnTo>
                    <a:pt x="30" y="79"/>
                  </a:lnTo>
                  <a:lnTo>
                    <a:pt x="38" y="79"/>
                  </a:lnTo>
                  <a:lnTo>
                    <a:pt x="41" y="78"/>
                  </a:lnTo>
                  <a:lnTo>
                    <a:pt x="41" y="88"/>
                  </a:lnTo>
                  <a:lnTo>
                    <a:pt x="36" y="90"/>
                  </a:lnTo>
                  <a:lnTo>
                    <a:pt x="24" y="90"/>
                  </a:lnTo>
                  <a:lnTo>
                    <a:pt x="20" y="87"/>
                  </a:lnTo>
                  <a:lnTo>
                    <a:pt x="14" y="81"/>
                  </a:lnTo>
                  <a:lnTo>
                    <a:pt x="11" y="72"/>
                  </a:lnTo>
                  <a:lnTo>
                    <a:pt x="11" y="27"/>
                  </a:lnTo>
                  <a:lnTo>
                    <a:pt x="0" y="27"/>
                  </a:lnTo>
                  <a:lnTo>
                    <a:pt x="0" y="17"/>
                  </a:lnTo>
                  <a:lnTo>
                    <a:pt x="11" y="17"/>
                  </a:lnTo>
                  <a:lnTo>
                    <a:pt x="11" y="4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277" name="Freeform 39"/>
            <p:cNvSpPr>
              <a:spLocks/>
            </p:cNvSpPr>
            <p:nvPr/>
          </p:nvSpPr>
          <p:spPr bwMode="auto">
            <a:xfrm>
              <a:off x="5614990" y="4573582"/>
              <a:ext cx="88900" cy="119062"/>
            </a:xfrm>
            <a:custGeom>
              <a:avLst/>
              <a:gdLst>
                <a:gd name="T0" fmla="*/ 95765936 w 56"/>
                <a:gd name="T1" fmla="*/ 0 h 75"/>
                <a:gd name="T2" fmla="*/ 113407844 w 56"/>
                <a:gd name="T3" fmla="*/ 5040291 h 75"/>
                <a:gd name="T4" fmla="*/ 131048139 w 56"/>
                <a:gd name="T5" fmla="*/ 7559643 h 75"/>
                <a:gd name="T6" fmla="*/ 141128761 w 56"/>
                <a:gd name="T7" fmla="*/ 12599933 h 75"/>
                <a:gd name="T8" fmla="*/ 133569088 w 56"/>
                <a:gd name="T9" fmla="*/ 35282037 h 75"/>
                <a:gd name="T10" fmla="*/ 110886894 w 56"/>
                <a:gd name="T11" fmla="*/ 27720810 h 75"/>
                <a:gd name="T12" fmla="*/ 95765936 w 56"/>
                <a:gd name="T13" fmla="*/ 27720810 h 75"/>
                <a:gd name="T14" fmla="*/ 68045019 w 56"/>
                <a:gd name="T15" fmla="*/ 35282037 h 75"/>
                <a:gd name="T16" fmla="*/ 50403124 w 56"/>
                <a:gd name="T17" fmla="*/ 45362616 h 75"/>
                <a:gd name="T18" fmla="*/ 32762828 w 56"/>
                <a:gd name="T19" fmla="*/ 70564075 h 75"/>
                <a:gd name="T20" fmla="*/ 30241879 w 56"/>
                <a:gd name="T21" fmla="*/ 95765521 h 75"/>
                <a:gd name="T22" fmla="*/ 42843451 w 56"/>
                <a:gd name="T23" fmla="*/ 131047571 h 75"/>
                <a:gd name="T24" fmla="*/ 60483758 w 56"/>
                <a:gd name="T25" fmla="*/ 153728079 h 75"/>
                <a:gd name="T26" fmla="*/ 95765936 w 56"/>
                <a:gd name="T27" fmla="*/ 161289307 h 75"/>
                <a:gd name="T28" fmla="*/ 110886894 w 56"/>
                <a:gd name="T29" fmla="*/ 161289307 h 75"/>
                <a:gd name="T30" fmla="*/ 133569088 w 56"/>
                <a:gd name="T31" fmla="*/ 153728079 h 75"/>
                <a:gd name="T32" fmla="*/ 138609399 w 56"/>
                <a:gd name="T33" fmla="*/ 176410174 h 75"/>
                <a:gd name="T34" fmla="*/ 131048139 w 56"/>
                <a:gd name="T35" fmla="*/ 181450464 h 75"/>
                <a:gd name="T36" fmla="*/ 118448155 w 56"/>
                <a:gd name="T37" fmla="*/ 183969815 h 75"/>
                <a:gd name="T38" fmla="*/ 103327197 w 56"/>
                <a:gd name="T39" fmla="*/ 189010104 h 75"/>
                <a:gd name="T40" fmla="*/ 88206263 w 56"/>
                <a:gd name="T41" fmla="*/ 189010104 h 75"/>
                <a:gd name="T42" fmla="*/ 52924085 w 56"/>
                <a:gd name="T43" fmla="*/ 181450464 h 75"/>
                <a:gd name="T44" fmla="*/ 22682200 w 56"/>
                <a:gd name="T45" fmla="*/ 161289307 h 75"/>
                <a:gd name="T46" fmla="*/ 7561264 w 56"/>
                <a:gd name="T47" fmla="*/ 133566922 h 75"/>
                <a:gd name="T48" fmla="*/ 0 w 56"/>
                <a:gd name="T49" fmla="*/ 95765521 h 75"/>
                <a:gd name="T50" fmla="*/ 7561264 w 56"/>
                <a:gd name="T51" fmla="*/ 57962558 h 75"/>
                <a:gd name="T52" fmla="*/ 25201562 w 56"/>
                <a:gd name="T53" fmla="*/ 27720810 h 75"/>
                <a:gd name="T54" fmla="*/ 57964397 w 56"/>
                <a:gd name="T55" fmla="*/ 7559643 h 75"/>
                <a:gd name="T56" fmla="*/ 95765936 w 56"/>
                <a:gd name="T57" fmla="*/ 0 h 75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6"/>
                <a:gd name="T88" fmla="*/ 0 h 75"/>
                <a:gd name="T89" fmla="*/ 56 w 56"/>
                <a:gd name="T90" fmla="*/ 75 h 75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6" h="75">
                  <a:moveTo>
                    <a:pt x="38" y="0"/>
                  </a:moveTo>
                  <a:lnTo>
                    <a:pt x="45" y="2"/>
                  </a:lnTo>
                  <a:lnTo>
                    <a:pt x="52" y="3"/>
                  </a:lnTo>
                  <a:lnTo>
                    <a:pt x="56" y="5"/>
                  </a:lnTo>
                  <a:lnTo>
                    <a:pt x="53" y="14"/>
                  </a:lnTo>
                  <a:lnTo>
                    <a:pt x="44" y="11"/>
                  </a:lnTo>
                  <a:lnTo>
                    <a:pt x="38" y="11"/>
                  </a:lnTo>
                  <a:lnTo>
                    <a:pt x="27" y="14"/>
                  </a:lnTo>
                  <a:lnTo>
                    <a:pt x="20" y="18"/>
                  </a:lnTo>
                  <a:lnTo>
                    <a:pt x="13" y="28"/>
                  </a:lnTo>
                  <a:lnTo>
                    <a:pt x="12" y="38"/>
                  </a:lnTo>
                  <a:lnTo>
                    <a:pt x="17" y="52"/>
                  </a:lnTo>
                  <a:lnTo>
                    <a:pt x="24" y="61"/>
                  </a:lnTo>
                  <a:lnTo>
                    <a:pt x="38" y="64"/>
                  </a:lnTo>
                  <a:lnTo>
                    <a:pt x="44" y="64"/>
                  </a:lnTo>
                  <a:lnTo>
                    <a:pt x="53" y="61"/>
                  </a:lnTo>
                  <a:lnTo>
                    <a:pt x="55" y="70"/>
                  </a:lnTo>
                  <a:lnTo>
                    <a:pt x="52" y="72"/>
                  </a:lnTo>
                  <a:lnTo>
                    <a:pt x="47" y="73"/>
                  </a:lnTo>
                  <a:lnTo>
                    <a:pt x="41" y="75"/>
                  </a:lnTo>
                  <a:lnTo>
                    <a:pt x="35" y="75"/>
                  </a:lnTo>
                  <a:lnTo>
                    <a:pt x="21" y="72"/>
                  </a:lnTo>
                  <a:lnTo>
                    <a:pt x="9" y="64"/>
                  </a:lnTo>
                  <a:lnTo>
                    <a:pt x="3" y="53"/>
                  </a:lnTo>
                  <a:lnTo>
                    <a:pt x="0" y="38"/>
                  </a:lnTo>
                  <a:lnTo>
                    <a:pt x="3" y="23"/>
                  </a:lnTo>
                  <a:lnTo>
                    <a:pt x="10" y="11"/>
                  </a:lnTo>
                  <a:lnTo>
                    <a:pt x="23" y="3"/>
                  </a:lnTo>
                  <a:lnTo>
                    <a:pt x="38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278" name="Freeform 40"/>
            <p:cNvSpPr>
              <a:spLocks/>
            </p:cNvSpPr>
            <p:nvPr/>
          </p:nvSpPr>
          <p:spPr bwMode="auto">
            <a:xfrm>
              <a:off x="5726116" y="4524370"/>
              <a:ext cx="96838" cy="165100"/>
            </a:xfrm>
            <a:custGeom>
              <a:avLst/>
              <a:gdLst>
                <a:gd name="T0" fmla="*/ 0 w 61"/>
                <a:gd name="T1" fmla="*/ 0 h 104"/>
                <a:gd name="T2" fmla="*/ 35282373 w 61"/>
                <a:gd name="T3" fmla="*/ 0 h 104"/>
                <a:gd name="T4" fmla="*/ 35282373 w 61"/>
                <a:gd name="T5" fmla="*/ 113407841 h 104"/>
                <a:gd name="T6" fmla="*/ 45363048 w 61"/>
                <a:gd name="T7" fmla="*/ 98286883 h 104"/>
                <a:gd name="T8" fmla="*/ 57964697 w 61"/>
                <a:gd name="T9" fmla="*/ 90725623 h 104"/>
                <a:gd name="T10" fmla="*/ 73085709 w 61"/>
                <a:gd name="T11" fmla="*/ 83165950 h 104"/>
                <a:gd name="T12" fmla="*/ 90726096 w 61"/>
                <a:gd name="T13" fmla="*/ 78124052 h 104"/>
                <a:gd name="T14" fmla="*/ 108368095 w 61"/>
                <a:gd name="T15" fmla="*/ 83165950 h 104"/>
                <a:gd name="T16" fmla="*/ 123489106 w 61"/>
                <a:gd name="T17" fmla="*/ 90725623 h 104"/>
                <a:gd name="T18" fmla="*/ 138610118 w 61"/>
                <a:gd name="T19" fmla="*/ 100806245 h 104"/>
                <a:gd name="T20" fmla="*/ 148690793 w 61"/>
                <a:gd name="T21" fmla="*/ 123488463 h 104"/>
                <a:gd name="T22" fmla="*/ 153731130 w 61"/>
                <a:gd name="T23" fmla="*/ 156249691 h 104"/>
                <a:gd name="T24" fmla="*/ 153731130 w 61"/>
                <a:gd name="T25" fmla="*/ 262096272 h 104"/>
                <a:gd name="T26" fmla="*/ 123489106 w 61"/>
                <a:gd name="T27" fmla="*/ 262096272 h 104"/>
                <a:gd name="T28" fmla="*/ 123489106 w 61"/>
                <a:gd name="T29" fmla="*/ 158769053 h 104"/>
                <a:gd name="T30" fmla="*/ 118448769 w 61"/>
                <a:gd name="T31" fmla="*/ 148688431 h 104"/>
                <a:gd name="T32" fmla="*/ 118448769 w 61"/>
                <a:gd name="T33" fmla="*/ 131048136 h 104"/>
                <a:gd name="T34" fmla="*/ 110887469 w 61"/>
                <a:gd name="T35" fmla="*/ 120967514 h 104"/>
                <a:gd name="T36" fmla="*/ 103327732 w 61"/>
                <a:gd name="T37" fmla="*/ 113407841 h 104"/>
                <a:gd name="T38" fmla="*/ 80645421 w 61"/>
                <a:gd name="T39" fmla="*/ 105846581 h 104"/>
                <a:gd name="T40" fmla="*/ 65524409 w 61"/>
                <a:gd name="T41" fmla="*/ 108367530 h 104"/>
                <a:gd name="T42" fmla="*/ 52924360 w 61"/>
                <a:gd name="T43" fmla="*/ 115927203 h 104"/>
                <a:gd name="T44" fmla="*/ 42843673 w 61"/>
                <a:gd name="T45" fmla="*/ 128528774 h 104"/>
                <a:gd name="T46" fmla="*/ 35282373 w 61"/>
                <a:gd name="T47" fmla="*/ 138607809 h 104"/>
                <a:gd name="T48" fmla="*/ 35282373 w 61"/>
                <a:gd name="T49" fmla="*/ 262096272 h 104"/>
                <a:gd name="T50" fmla="*/ 0 w 61"/>
                <a:gd name="T51" fmla="*/ 262096272 h 104"/>
                <a:gd name="T52" fmla="*/ 0 w 61"/>
                <a:gd name="T53" fmla="*/ 0 h 10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61"/>
                <a:gd name="T82" fmla="*/ 0 h 104"/>
                <a:gd name="T83" fmla="*/ 61 w 61"/>
                <a:gd name="T84" fmla="*/ 104 h 10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61" h="104">
                  <a:moveTo>
                    <a:pt x="0" y="0"/>
                  </a:moveTo>
                  <a:lnTo>
                    <a:pt x="14" y="0"/>
                  </a:lnTo>
                  <a:lnTo>
                    <a:pt x="14" y="45"/>
                  </a:lnTo>
                  <a:lnTo>
                    <a:pt x="18" y="39"/>
                  </a:lnTo>
                  <a:lnTo>
                    <a:pt x="23" y="36"/>
                  </a:lnTo>
                  <a:lnTo>
                    <a:pt x="29" y="33"/>
                  </a:lnTo>
                  <a:lnTo>
                    <a:pt x="36" y="31"/>
                  </a:lnTo>
                  <a:lnTo>
                    <a:pt x="43" y="33"/>
                  </a:lnTo>
                  <a:lnTo>
                    <a:pt x="49" y="36"/>
                  </a:lnTo>
                  <a:lnTo>
                    <a:pt x="55" y="40"/>
                  </a:lnTo>
                  <a:lnTo>
                    <a:pt x="59" y="49"/>
                  </a:lnTo>
                  <a:lnTo>
                    <a:pt x="61" y="62"/>
                  </a:lnTo>
                  <a:lnTo>
                    <a:pt x="61" y="104"/>
                  </a:lnTo>
                  <a:lnTo>
                    <a:pt x="49" y="104"/>
                  </a:lnTo>
                  <a:lnTo>
                    <a:pt x="49" y="63"/>
                  </a:lnTo>
                  <a:lnTo>
                    <a:pt x="47" y="59"/>
                  </a:lnTo>
                  <a:lnTo>
                    <a:pt x="47" y="52"/>
                  </a:lnTo>
                  <a:lnTo>
                    <a:pt x="44" y="48"/>
                  </a:lnTo>
                  <a:lnTo>
                    <a:pt x="41" y="45"/>
                  </a:lnTo>
                  <a:lnTo>
                    <a:pt x="32" y="42"/>
                  </a:lnTo>
                  <a:lnTo>
                    <a:pt x="26" y="43"/>
                  </a:lnTo>
                  <a:lnTo>
                    <a:pt x="21" y="46"/>
                  </a:lnTo>
                  <a:lnTo>
                    <a:pt x="17" y="51"/>
                  </a:lnTo>
                  <a:lnTo>
                    <a:pt x="14" y="55"/>
                  </a:lnTo>
                  <a:lnTo>
                    <a:pt x="14" y="104"/>
                  </a:lnTo>
                  <a:lnTo>
                    <a:pt x="0" y="10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279" name="Freeform 41"/>
            <p:cNvSpPr>
              <a:spLocks noEditPoints="1"/>
            </p:cNvSpPr>
            <p:nvPr/>
          </p:nvSpPr>
          <p:spPr bwMode="auto">
            <a:xfrm>
              <a:off x="5048252" y="4784719"/>
              <a:ext cx="96838" cy="155575"/>
            </a:xfrm>
            <a:custGeom>
              <a:avLst/>
              <a:gdLst>
                <a:gd name="T0" fmla="*/ 68045372 w 61"/>
                <a:gd name="T1" fmla="*/ 100806243 h 98"/>
                <a:gd name="T2" fmla="*/ 85685758 w 61"/>
                <a:gd name="T3" fmla="*/ 100806243 h 98"/>
                <a:gd name="T4" fmla="*/ 93247058 w 61"/>
                <a:gd name="T5" fmla="*/ 108367528 h 98"/>
                <a:gd name="T6" fmla="*/ 95766433 w 61"/>
                <a:gd name="T7" fmla="*/ 115927201 h 98"/>
                <a:gd name="T8" fmla="*/ 95766433 w 61"/>
                <a:gd name="T9" fmla="*/ 131048134 h 98"/>
                <a:gd name="T10" fmla="*/ 93247058 w 61"/>
                <a:gd name="T11" fmla="*/ 138607806 h 98"/>
                <a:gd name="T12" fmla="*/ 85685758 w 61"/>
                <a:gd name="T13" fmla="*/ 141128756 h 98"/>
                <a:gd name="T14" fmla="*/ 68045372 w 61"/>
                <a:gd name="T15" fmla="*/ 141128756 h 98"/>
                <a:gd name="T16" fmla="*/ 60484072 w 61"/>
                <a:gd name="T17" fmla="*/ 138607806 h 98"/>
                <a:gd name="T18" fmla="*/ 52924360 w 61"/>
                <a:gd name="T19" fmla="*/ 123488461 h 98"/>
                <a:gd name="T20" fmla="*/ 52924360 w 61"/>
                <a:gd name="T21" fmla="*/ 115927201 h 98"/>
                <a:gd name="T22" fmla="*/ 68045372 w 61"/>
                <a:gd name="T23" fmla="*/ 100806243 h 98"/>
                <a:gd name="T24" fmla="*/ 75605084 w 61"/>
                <a:gd name="T25" fmla="*/ 22682199 h 98"/>
                <a:gd name="T26" fmla="*/ 65524409 w 61"/>
                <a:gd name="T27" fmla="*/ 27722516 h 98"/>
                <a:gd name="T28" fmla="*/ 57964697 w 61"/>
                <a:gd name="T29" fmla="*/ 30241878 h 98"/>
                <a:gd name="T30" fmla="*/ 50403385 w 61"/>
                <a:gd name="T31" fmla="*/ 37801551 h 98"/>
                <a:gd name="T32" fmla="*/ 42843673 w 61"/>
                <a:gd name="T33" fmla="*/ 50403122 h 98"/>
                <a:gd name="T34" fmla="*/ 35282373 w 61"/>
                <a:gd name="T35" fmla="*/ 80645000 h 98"/>
                <a:gd name="T36" fmla="*/ 30242036 w 61"/>
                <a:gd name="T37" fmla="*/ 123488461 h 98"/>
                <a:gd name="T38" fmla="*/ 35282373 w 61"/>
                <a:gd name="T39" fmla="*/ 166330310 h 98"/>
                <a:gd name="T40" fmla="*/ 42843673 w 61"/>
                <a:gd name="T41" fmla="*/ 196572176 h 98"/>
                <a:gd name="T42" fmla="*/ 50403385 w 61"/>
                <a:gd name="T43" fmla="*/ 211693158 h 98"/>
                <a:gd name="T44" fmla="*/ 60484072 w 61"/>
                <a:gd name="T45" fmla="*/ 219254418 h 98"/>
                <a:gd name="T46" fmla="*/ 75605084 w 61"/>
                <a:gd name="T47" fmla="*/ 221773780 h 98"/>
                <a:gd name="T48" fmla="*/ 88206721 w 61"/>
                <a:gd name="T49" fmla="*/ 219254418 h 98"/>
                <a:gd name="T50" fmla="*/ 95766433 w 61"/>
                <a:gd name="T51" fmla="*/ 214214108 h 98"/>
                <a:gd name="T52" fmla="*/ 103327732 w 61"/>
                <a:gd name="T53" fmla="*/ 206652798 h 98"/>
                <a:gd name="T54" fmla="*/ 110887469 w 61"/>
                <a:gd name="T55" fmla="*/ 196572176 h 98"/>
                <a:gd name="T56" fmla="*/ 118448769 w 61"/>
                <a:gd name="T57" fmla="*/ 166330310 h 98"/>
                <a:gd name="T58" fmla="*/ 118448769 w 61"/>
                <a:gd name="T59" fmla="*/ 80645000 h 98"/>
                <a:gd name="T60" fmla="*/ 110887469 w 61"/>
                <a:gd name="T61" fmla="*/ 50403122 h 98"/>
                <a:gd name="T62" fmla="*/ 100806770 w 61"/>
                <a:gd name="T63" fmla="*/ 35282189 h 98"/>
                <a:gd name="T64" fmla="*/ 88206721 w 61"/>
                <a:gd name="T65" fmla="*/ 27722516 h 98"/>
                <a:gd name="T66" fmla="*/ 75605084 w 61"/>
                <a:gd name="T67" fmla="*/ 22682199 h 98"/>
                <a:gd name="T68" fmla="*/ 57964697 w 61"/>
                <a:gd name="T69" fmla="*/ 0 h 98"/>
                <a:gd name="T70" fmla="*/ 93247058 w 61"/>
                <a:gd name="T71" fmla="*/ 0 h 98"/>
                <a:gd name="T72" fmla="*/ 110887469 w 61"/>
                <a:gd name="T73" fmla="*/ 7561263 h 98"/>
                <a:gd name="T74" fmla="*/ 123489106 w 61"/>
                <a:gd name="T75" fmla="*/ 15120939 h 98"/>
                <a:gd name="T76" fmla="*/ 133569781 w 61"/>
                <a:gd name="T77" fmla="*/ 30241878 h 98"/>
                <a:gd name="T78" fmla="*/ 148690793 w 61"/>
                <a:gd name="T79" fmla="*/ 68043429 h 98"/>
                <a:gd name="T80" fmla="*/ 153731130 w 61"/>
                <a:gd name="T81" fmla="*/ 123488461 h 98"/>
                <a:gd name="T82" fmla="*/ 148690793 w 61"/>
                <a:gd name="T83" fmla="*/ 176410932 h 98"/>
                <a:gd name="T84" fmla="*/ 133569781 w 61"/>
                <a:gd name="T85" fmla="*/ 214214108 h 98"/>
                <a:gd name="T86" fmla="*/ 123489106 w 61"/>
                <a:gd name="T87" fmla="*/ 229335040 h 98"/>
                <a:gd name="T88" fmla="*/ 110887469 w 61"/>
                <a:gd name="T89" fmla="*/ 239415662 h 98"/>
                <a:gd name="T90" fmla="*/ 95766433 w 61"/>
                <a:gd name="T91" fmla="*/ 246975335 h 98"/>
                <a:gd name="T92" fmla="*/ 57964697 w 61"/>
                <a:gd name="T93" fmla="*/ 246975335 h 98"/>
                <a:gd name="T94" fmla="*/ 42843673 w 61"/>
                <a:gd name="T95" fmla="*/ 239415662 h 98"/>
                <a:gd name="T96" fmla="*/ 30242036 w 61"/>
                <a:gd name="T97" fmla="*/ 229335040 h 98"/>
                <a:gd name="T98" fmla="*/ 20161355 w 61"/>
                <a:gd name="T99" fmla="*/ 214214108 h 98"/>
                <a:gd name="T100" fmla="*/ 5040339 w 61"/>
                <a:gd name="T101" fmla="*/ 176410932 h 98"/>
                <a:gd name="T102" fmla="*/ 0 w 61"/>
                <a:gd name="T103" fmla="*/ 123488461 h 98"/>
                <a:gd name="T104" fmla="*/ 5040339 w 61"/>
                <a:gd name="T105" fmla="*/ 68043429 h 98"/>
                <a:gd name="T106" fmla="*/ 20161355 w 61"/>
                <a:gd name="T107" fmla="*/ 30241878 h 98"/>
                <a:gd name="T108" fmla="*/ 30242036 w 61"/>
                <a:gd name="T109" fmla="*/ 15120939 h 98"/>
                <a:gd name="T110" fmla="*/ 42843673 w 61"/>
                <a:gd name="T111" fmla="*/ 7561263 h 98"/>
                <a:gd name="T112" fmla="*/ 57964697 w 61"/>
                <a:gd name="T113" fmla="*/ 0 h 98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61"/>
                <a:gd name="T172" fmla="*/ 0 h 98"/>
                <a:gd name="T173" fmla="*/ 61 w 61"/>
                <a:gd name="T174" fmla="*/ 98 h 98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61" h="98">
                  <a:moveTo>
                    <a:pt x="27" y="40"/>
                  </a:moveTo>
                  <a:lnTo>
                    <a:pt x="34" y="40"/>
                  </a:lnTo>
                  <a:lnTo>
                    <a:pt x="37" y="43"/>
                  </a:lnTo>
                  <a:lnTo>
                    <a:pt x="38" y="46"/>
                  </a:lnTo>
                  <a:lnTo>
                    <a:pt x="38" y="52"/>
                  </a:lnTo>
                  <a:lnTo>
                    <a:pt x="37" y="55"/>
                  </a:lnTo>
                  <a:lnTo>
                    <a:pt x="34" y="56"/>
                  </a:lnTo>
                  <a:lnTo>
                    <a:pt x="27" y="56"/>
                  </a:lnTo>
                  <a:lnTo>
                    <a:pt x="24" y="55"/>
                  </a:lnTo>
                  <a:lnTo>
                    <a:pt x="21" y="49"/>
                  </a:lnTo>
                  <a:lnTo>
                    <a:pt x="21" y="46"/>
                  </a:lnTo>
                  <a:lnTo>
                    <a:pt x="27" y="40"/>
                  </a:lnTo>
                  <a:close/>
                  <a:moveTo>
                    <a:pt x="30" y="9"/>
                  </a:moveTo>
                  <a:lnTo>
                    <a:pt x="26" y="11"/>
                  </a:lnTo>
                  <a:lnTo>
                    <a:pt x="23" y="12"/>
                  </a:lnTo>
                  <a:lnTo>
                    <a:pt x="20" y="15"/>
                  </a:lnTo>
                  <a:lnTo>
                    <a:pt x="17" y="20"/>
                  </a:lnTo>
                  <a:lnTo>
                    <a:pt x="14" y="32"/>
                  </a:lnTo>
                  <a:lnTo>
                    <a:pt x="12" y="49"/>
                  </a:lnTo>
                  <a:lnTo>
                    <a:pt x="14" y="66"/>
                  </a:lnTo>
                  <a:lnTo>
                    <a:pt x="17" y="78"/>
                  </a:lnTo>
                  <a:lnTo>
                    <a:pt x="20" y="84"/>
                  </a:lnTo>
                  <a:lnTo>
                    <a:pt x="24" y="87"/>
                  </a:lnTo>
                  <a:lnTo>
                    <a:pt x="30" y="88"/>
                  </a:lnTo>
                  <a:lnTo>
                    <a:pt x="35" y="87"/>
                  </a:lnTo>
                  <a:lnTo>
                    <a:pt x="38" y="85"/>
                  </a:lnTo>
                  <a:lnTo>
                    <a:pt x="41" y="82"/>
                  </a:lnTo>
                  <a:lnTo>
                    <a:pt x="44" y="78"/>
                  </a:lnTo>
                  <a:lnTo>
                    <a:pt x="47" y="66"/>
                  </a:lnTo>
                  <a:lnTo>
                    <a:pt x="47" y="32"/>
                  </a:lnTo>
                  <a:lnTo>
                    <a:pt x="44" y="20"/>
                  </a:lnTo>
                  <a:lnTo>
                    <a:pt x="40" y="14"/>
                  </a:lnTo>
                  <a:lnTo>
                    <a:pt x="35" y="11"/>
                  </a:lnTo>
                  <a:lnTo>
                    <a:pt x="30" y="9"/>
                  </a:lnTo>
                  <a:close/>
                  <a:moveTo>
                    <a:pt x="23" y="0"/>
                  </a:moveTo>
                  <a:lnTo>
                    <a:pt x="37" y="0"/>
                  </a:lnTo>
                  <a:lnTo>
                    <a:pt x="44" y="3"/>
                  </a:lnTo>
                  <a:lnTo>
                    <a:pt x="49" y="6"/>
                  </a:lnTo>
                  <a:lnTo>
                    <a:pt x="53" y="12"/>
                  </a:lnTo>
                  <a:lnTo>
                    <a:pt x="59" y="27"/>
                  </a:lnTo>
                  <a:lnTo>
                    <a:pt x="61" y="49"/>
                  </a:lnTo>
                  <a:lnTo>
                    <a:pt x="59" y="70"/>
                  </a:lnTo>
                  <a:lnTo>
                    <a:pt x="53" y="85"/>
                  </a:lnTo>
                  <a:lnTo>
                    <a:pt x="49" y="91"/>
                  </a:lnTo>
                  <a:lnTo>
                    <a:pt x="44" y="95"/>
                  </a:lnTo>
                  <a:lnTo>
                    <a:pt x="38" y="98"/>
                  </a:lnTo>
                  <a:lnTo>
                    <a:pt x="23" y="98"/>
                  </a:lnTo>
                  <a:lnTo>
                    <a:pt x="17" y="95"/>
                  </a:lnTo>
                  <a:lnTo>
                    <a:pt x="12" y="91"/>
                  </a:lnTo>
                  <a:lnTo>
                    <a:pt x="8" y="85"/>
                  </a:lnTo>
                  <a:lnTo>
                    <a:pt x="2" y="70"/>
                  </a:lnTo>
                  <a:lnTo>
                    <a:pt x="0" y="49"/>
                  </a:lnTo>
                  <a:lnTo>
                    <a:pt x="2" y="27"/>
                  </a:lnTo>
                  <a:lnTo>
                    <a:pt x="8" y="12"/>
                  </a:lnTo>
                  <a:lnTo>
                    <a:pt x="12" y="6"/>
                  </a:lnTo>
                  <a:lnTo>
                    <a:pt x="17" y="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280" name="Freeform 42"/>
            <p:cNvSpPr>
              <a:spLocks/>
            </p:cNvSpPr>
            <p:nvPr/>
          </p:nvSpPr>
          <p:spPr bwMode="auto">
            <a:xfrm>
              <a:off x="5173665" y="4784719"/>
              <a:ext cx="92075" cy="152400"/>
            </a:xfrm>
            <a:custGeom>
              <a:avLst/>
              <a:gdLst>
                <a:gd name="T0" fmla="*/ 50403124 w 58"/>
                <a:gd name="T1" fmla="*/ 0 h 96"/>
                <a:gd name="T2" fmla="*/ 88206264 w 58"/>
                <a:gd name="T3" fmla="*/ 0 h 96"/>
                <a:gd name="T4" fmla="*/ 108367534 w 58"/>
                <a:gd name="T5" fmla="*/ 7561263 h 96"/>
                <a:gd name="T6" fmla="*/ 123488467 w 58"/>
                <a:gd name="T7" fmla="*/ 15120939 h 96"/>
                <a:gd name="T8" fmla="*/ 138609401 w 58"/>
                <a:gd name="T9" fmla="*/ 37801550 h 96"/>
                <a:gd name="T10" fmla="*/ 143649712 w 58"/>
                <a:gd name="T11" fmla="*/ 50403121 h 96"/>
                <a:gd name="T12" fmla="*/ 143649712 w 58"/>
                <a:gd name="T13" fmla="*/ 80644999 h 96"/>
                <a:gd name="T14" fmla="*/ 136088451 w 58"/>
                <a:gd name="T15" fmla="*/ 95765932 h 96"/>
                <a:gd name="T16" fmla="*/ 131048140 w 58"/>
                <a:gd name="T17" fmla="*/ 108367528 h 96"/>
                <a:gd name="T18" fmla="*/ 123488467 w 58"/>
                <a:gd name="T19" fmla="*/ 118448149 h 96"/>
                <a:gd name="T20" fmla="*/ 110886895 w 58"/>
                <a:gd name="T21" fmla="*/ 131048133 h 96"/>
                <a:gd name="T22" fmla="*/ 108367534 w 58"/>
                <a:gd name="T23" fmla="*/ 138607806 h 96"/>
                <a:gd name="T24" fmla="*/ 95765937 w 58"/>
                <a:gd name="T25" fmla="*/ 148688427 h 96"/>
                <a:gd name="T26" fmla="*/ 88206264 w 58"/>
                <a:gd name="T27" fmla="*/ 161289998 h 96"/>
                <a:gd name="T28" fmla="*/ 78124054 w 58"/>
                <a:gd name="T29" fmla="*/ 168851258 h 96"/>
                <a:gd name="T30" fmla="*/ 65524070 w 58"/>
                <a:gd name="T31" fmla="*/ 183972191 h 96"/>
                <a:gd name="T32" fmla="*/ 50403124 w 58"/>
                <a:gd name="T33" fmla="*/ 196572175 h 96"/>
                <a:gd name="T34" fmla="*/ 35282191 w 58"/>
                <a:gd name="T35" fmla="*/ 214214106 h 96"/>
                <a:gd name="T36" fmla="*/ 146169074 w 58"/>
                <a:gd name="T37" fmla="*/ 214214106 h 96"/>
                <a:gd name="T38" fmla="*/ 146169074 w 58"/>
                <a:gd name="T39" fmla="*/ 241935022 h 96"/>
                <a:gd name="T40" fmla="*/ 0 w 58"/>
                <a:gd name="T41" fmla="*/ 241935022 h 96"/>
                <a:gd name="T42" fmla="*/ 0 w 58"/>
                <a:gd name="T43" fmla="*/ 214214106 h 96"/>
                <a:gd name="T44" fmla="*/ 27722518 w 58"/>
                <a:gd name="T45" fmla="*/ 183972191 h 96"/>
                <a:gd name="T46" fmla="*/ 65524070 w 58"/>
                <a:gd name="T47" fmla="*/ 146169066 h 96"/>
                <a:gd name="T48" fmla="*/ 78124054 w 58"/>
                <a:gd name="T49" fmla="*/ 131048133 h 96"/>
                <a:gd name="T50" fmla="*/ 85685315 w 58"/>
                <a:gd name="T51" fmla="*/ 123486873 h 96"/>
                <a:gd name="T52" fmla="*/ 100806248 w 58"/>
                <a:gd name="T53" fmla="*/ 100806243 h 96"/>
                <a:gd name="T54" fmla="*/ 103327198 w 58"/>
                <a:gd name="T55" fmla="*/ 93246570 h 96"/>
                <a:gd name="T56" fmla="*/ 110886895 w 58"/>
                <a:gd name="T57" fmla="*/ 68043428 h 96"/>
                <a:gd name="T58" fmla="*/ 103327198 w 58"/>
                <a:gd name="T59" fmla="*/ 45362810 h 96"/>
                <a:gd name="T60" fmla="*/ 100806248 w 58"/>
                <a:gd name="T61" fmla="*/ 37801550 h 96"/>
                <a:gd name="T62" fmla="*/ 88206264 w 58"/>
                <a:gd name="T63" fmla="*/ 30241878 h 96"/>
                <a:gd name="T64" fmla="*/ 78124054 w 58"/>
                <a:gd name="T65" fmla="*/ 27722516 h 96"/>
                <a:gd name="T66" fmla="*/ 50403124 w 58"/>
                <a:gd name="T67" fmla="*/ 27722516 h 96"/>
                <a:gd name="T68" fmla="*/ 35282191 w 58"/>
                <a:gd name="T69" fmla="*/ 30241878 h 96"/>
                <a:gd name="T70" fmla="*/ 20161251 w 58"/>
                <a:gd name="T71" fmla="*/ 37801550 h 96"/>
                <a:gd name="T72" fmla="*/ 0 w 58"/>
                <a:gd name="T73" fmla="*/ 45362810 h 96"/>
                <a:gd name="T74" fmla="*/ 0 w 58"/>
                <a:gd name="T75" fmla="*/ 15120939 h 96"/>
                <a:gd name="T76" fmla="*/ 20161251 w 58"/>
                <a:gd name="T77" fmla="*/ 7561263 h 96"/>
                <a:gd name="T78" fmla="*/ 50403124 w 58"/>
                <a:gd name="T79" fmla="*/ 0 h 9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58"/>
                <a:gd name="T121" fmla="*/ 0 h 96"/>
                <a:gd name="T122" fmla="*/ 58 w 58"/>
                <a:gd name="T123" fmla="*/ 96 h 9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58" h="96">
                  <a:moveTo>
                    <a:pt x="20" y="0"/>
                  </a:moveTo>
                  <a:lnTo>
                    <a:pt x="35" y="0"/>
                  </a:lnTo>
                  <a:lnTo>
                    <a:pt x="43" y="3"/>
                  </a:lnTo>
                  <a:lnTo>
                    <a:pt x="49" y="6"/>
                  </a:lnTo>
                  <a:lnTo>
                    <a:pt x="55" y="15"/>
                  </a:lnTo>
                  <a:lnTo>
                    <a:pt x="57" y="20"/>
                  </a:lnTo>
                  <a:lnTo>
                    <a:pt x="57" y="32"/>
                  </a:lnTo>
                  <a:lnTo>
                    <a:pt x="54" y="38"/>
                  </a:lnTo>
                  <a:lnTo>
                    <a:pt x="52" y="43"/>
                  </a:lnTo>
                  <a:lnTo>
                    <a:pt x="49" y="47"/>
                  </a:lnTo>
                  <a:lnTo>
                    <a:pt x="44" y="52"/>
                  </a:lnTo>
                  <a:lnTo>
                    <a:pt x="43" y="55"/>
                  </a:lnTo>
                  <a:lnTo>
                    <a:pt x="38" y="59"/>
                  </a:lnTo>
                  <a:lnTo>
                    <a:pt x="35" y="64"/>
                  </a:lnTo>
                  <a:lnTo>
                    <a:pt x="31" y="67"/>
                  </a:lnTo>
                  <a:lnTo>
                    <a:pt x="26" y="73"/>
                  </a:lnTo>
                  <a:lnTo>
                    <a:pt x="20" y="78"/>
                  </a:lnTo>
                  <a:lnTo>
                    <a:pt x="14" y="85"/>
                  </a:lnTo>
                  <a:lnTo>
                    <a:pt x="58" y="85"/>
                  </a:lnTo>
                  <a:lnTo>
                    <a:pt x="58" y="96"/>
                  </a:lnTo>
                  <a:lnTo>
                    <a:pt x="0" y="96"/>
                  </a:lnTo>
                  <a:lnTo>
                    <a:pt x="0" y="85"/>
                  </a:lnTo>
                  <a:lnTo>
                    <a:pt x="11" y="73"/>
                  </a:lnTo>
                  <a:lnTo>
                    <a:pt x="26" y="58"/>
                  </a:lnTo>
                  <a:lnTo>
                    <a:pt x="31" y="52"/>
                  </a:lnTo>
                  <a:lnTo>
                    <a:pt x="34" y="49"/>
                  </a:lnTo>
                  <a:lnTo>
                    <a:pt x="40" y="40"/>
                  </a:lnTo>
                  <a:lnTo>
                    <a:pt x="41" y="37"/>
                  </a:lnTo>
                  <a:lnTo>
                    <a:pt x="44" y="27"/>
                  </a:lnTo>
                  <a:lnTo>
                    <a:pt x="41" y="18"/>
                  </a:lnTo>
                  <a:lnTo>
                    <a:pt x="40" y="15"/>
                  </a:lnTo>
                  <a:lnTo>
                    <a:pt x="35" y="12"/>
                  </a:lnTo>
                  <a:lnTo>
                    <a:pt x="31" y="11"/>
                  </a:lnTo>
                  <a:lnTo>
                    <a:pt x="20" y="11"/>
                  </a:lnTo>
                  <a:lnTo>
                    <a:pt x="14" y="12"/>
                  </a:lnTo>
                  <a:lnTo>
                    <a:pt x="8" y="15"/>
                  </a:lnTo>
                  <a:lnTo>
                    <a:pt x="0" y="18"/>
                  </a:lnTo>
                  <a:lnTo>
                    <a:pt x="0" y="6"/>
                  </a:lnTo>
                  <a:lnTo>
                    <a:pt x="8" y="3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281" name="Freeform 43"/>
            <p:cNvSpPr>
              <a:spLocks noEditPoints="1"/>
            </p:cNvSpPr>
            <p:nvPr/>
          </p:nvSpPr>
          <p:spPr bwMode="auto">
            <a:xfrm>
              <a:off x="5330827" y="4830757"/>
              <a:ext cx="26988" cy="106362"/>
            </a:xfrm>
            <a:custGeom>
              <a:avLst/>
              <a:gdLst>
                <a:gd name="T0" fmla="*/ 0 w 17"/>
                <a:gd name="T1" fmla="*/ 118445989 h 67"/>
                <a:gd name="T2" fmla="*/ 42844237 w 17"/>
                <a:gd name="T3" fmla="*/ 118445989 h 67"/>
                <a:gd name="T4" fmla="*/ 42844237 w 17"/>
                <a:gd name="T5" fmla="*/ 168848854 h 67"/>
                <a:gd name="T6" fmla="*/ 0 w 17"/>
                <a:gd name="T7" fmla="*/ 168848854 h 67"/>
                <a:gd name="T8" fmla="*/ 0 w 17"/>
                <a:gd name="T9" fmla="*/ 118445989 h 67"/>
                <a:gd name="T10" fmla="*/ 0 w 17"/>
                <a:gd name="T11" fmla="*/ 0 h 67"/>
                <a:gd name="T12" fmla="*/ 42844237 w 17"/>
                <a:gd name="T13" fmla="*/ 0 h 67"/>
                <a:gd name="T14" fmla="*/ 42844237 w 17"/>
                <a:gd name="T15" fmla="*/ 45362591 h 67"/>
                <a:gd name="T16" fmla="*/ 0 w 17"/>
                <a:gd name="T17" fmla="*/ 45362591 h 67"/>
                <a:gd name="T18" fmla="*/ 0 w 17"/>
                <a:gd name="T19" fmla="*/ 0 h 6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7"/>
                <a:gd name="T31" fmla="*/ 0 h 67"/>
                <a:gd name="T32" fmla="*/ 17 w 17"/>
                <a:gd name="T33" fmla="*/ 67 h 6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7" h="67">
                  <a:moveTo>
                    <a:pt x="0" y="47"/>
                  </a:moveTo>
                  <a:lnTo>
                    <a:pt x="17" y="47"/>
                  </a:lnTo>
                  <a:lnTo>
                    <a:pt x="17" y="67"/>
                  </a:lnTo>
                  <a:lnTo>
                    <a:pt x="0" y="67"/>
                  </a:lnTo>
                  <a:lnTo>
                    <a:pt x="0" y="47"/>
                  </a:lnTo>
                  <a:close/>
                  <a:moveTo>
                    <a:pt x="0" y="0"/>
                  </a:moveTo>
                  <a:lnTo>
                    <a:pt x="17" y="0"/>
                  </a:lnTo>
                  <a:lnTo>
                    <a:pt x="17" y="18"/>
                  </a:lnTo>
                  <a:lnTo>
                    <a:pt x="0" y="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282" name="Freeform 44"/>
            <p:cNvSpPr>
              <a:spLocks/>
            </p:cNvSpPr>
            <p:nvPr/>
          </p:nvSpPr>
          <p:spPr bwMode="auto">
            <a:xfrm>
              <a:off x="5421315" y="4784719"/>
              <a:ext cx="96838" cy="155575"/>
            </a:xfrm>
            <a:custGeom>
              <a:avLst/>
              <a:gdLst>
                <a:gd name="T0" fmla="*/ 42843673 w 61"/>
                <a:gd name="T1" fmla="*/ 0 h 98"/>
                <a:gd name="T2" fmla="*/ 90726096 w 61"/>
                <a:gd name="T3" fmla="*/ 0 h 98"/>
                <a:gd name="T4" fmla="*/ 110887469 w 61"/>
                <a:gd name="T5" fmla="*/ 7561263 h 98"/>
                <a:gd name="T6" fmla="*/ 126008481 w 61"/>
                <a:gd name="T7" fmla="*/ 15120939 h 98"/>
                <a:gd name="T8" fmla="*/ 138610118 w 61"/>
                <a:gd name="T9" fmla="*/ 27722516 h 98"/>
                <a:gd name="T10" fmla="*/ 141129493 w 61"/>
                <a:gd name="T11" fmla="*/ 42843449 h 98"/>
                <a:gd name="T12" fmla="*/ 146169830 w 61"/>
                <a:gd name="T13" fmla="*/ 60483756 h 98"/>
                <a:gd name="T14" fmla="*/ 146169830 w 61"/>
                <a:gd name="T15" fmla="*/ 73083740 h 98"/>
                <a:gd name="T16" fmla="*/ 141129493 w 61"/>
                <a:gd name="T17" fmla="*/ 83165949 h 98"/>
                <a:gd name="T18" fmla="*/ 133569781 w 61"/>
                <a:gd name="T19" fmla="*/ 95765932 h 98"/>
                <a:gd name="T20" fmla="*/ 126008481 w 61"/>
                <a:gd name="T21" fmla="*/ 103327193 h 98"/>
                <a:gd name="T22" fmla="*/ 115927807 w 61"/>
                <a:gd name="T23" fmla="*/ 110886890 h 98"/>
                <a:gd name="T24" fmla="*/ 103327732 w 61"/>
                <a:gd name="T25" fmla="*/ 115927201 h 98"/>
                <a:gd name="T26" fmla="*/ 118448769 w 61"/>
                <a:gd name="T27" fmla="*/ 118448150 h 98"/>
                <a:gd name="T28" fmla="*/ 131048818 w 61"/>
                <a:gd name="T29" fmla="*/ 126007823 h 98"/>
                <a:gd name="T30" fmla="*/ 138610118 w 61"/>
                <a:gd name="T31" fmla="*/ 133567496 h 98"/>
                <a:gd name="T32" fmla="*/ 146169830 w 61"/>
                <a:gd name="T33" fmla="*/ 146169067 h 98"/>
                <a:gd name="T34" fmla="*/ 153731130 w 61"/>
                <a:gd name="T35" fmla="*/ 176410932 h 98"/>
                <a:gd name="T36" fmla="*/ 148690793 w 61"/>
                <a:gd name="T37" fmla="*/ 191531865 h 98"/>
                <a:gd name="T38" fmla="*/ 146169830 w 61"/>
                <a:gd name="T39" fmla="*/ 204133436 h 98"/>
                <a:gd name="T40" fmla="*/ 131048818 w 61"/>
                <a:gd name="T41" fmla="*/ 226814091 h 98"/>
                <a:gd name="T42" fmla="*/ 118448769 w 61"/>
                <a:gd name="T43" fmla="*/ 234375351 h 98"/>
                <a:gd name="T44" fmla="*/ 103327732 w 61"/>
                <a:gd name="T45" fmla="*/ 241935024 h 98"/>
                <a:gd name="T46" fmla="*/ 88206721 w 61"/>
                <a:gd name="T47" fmla="*/ 246975335 h 98"/>
                <a:gd name="T48" fmla="*/ 50403385 w 61"/>
                <a:gd name="T49" fmla="*/ 246975335 h 98"/>
                <a:gd name="T50" fmla="*/ 17641980 w 61"/>
                <a:gd name="T51" fmla="*/ 239415662 h 98"/>
                <a:gd name="T52" fmla="*/ 0 w 61"/>
                <a:gd name="T53" fmla="*/ 234375351 h 98"/>
                <a:gd name="T54" fmla="*/ 0 w 61"/>
                <a:gd name="T55" fmla="*/ 204133436 h 98"/>
                <a:gd name="T56" fmla="*/ 17641980 w 61"/>
                <a:gd name="T57" fmla="*/ 211693158 h 98"/>
                <a:gd name="T58" fmla="*/ 50403385 w 61"/>
                <a:gd name="T59" fmla="*/ 219254418 h 98"/>
                <a:gd name="T60" fmla="*/ 80645421 w 61"/>
                <a:gd name="T61" fmla="*/ 219254418 h 98"/>
                <a:gd name="T62" fmla="*/ 95766433 w 61"/>
                <a:gd name="T63" fmla="*/ 214214108 h 98"/>
                <a:gd name="T64" fmla="*/ 105847132 w 61"/>
                <a:gd name="T65" fmla="*/ 206652798 h 98"/>
                <a:gd name="T66" fmla="*/ 115927807 w 61"/>
                <a:gd name="T67" fmla="*/ 199093125 h 98"/>
                <a:gd name="T68" fmla="*/ 118448769 w 61"/>
                <a:gd name="T69" fmla="*/ 189012503 h 98"/>
                <a:gd name="T70" fmla="*/ 118448769 w 61"/>
                <a:gd name="T71" fmla="*/ 161289999 h 98"/>
                <a:gd name="T72" fmla="*/ 115927807 w 61"/>
                <a:gd name="T73" fmla="*/ 148688428 h 98"/>
                <a:gd name="T74" fmla="*/ 105847132 w 61"/>
                <a:gd name="T75" fmla="*/ 138607806 h 98"/>
                <a:gd name="T76" fmla="*/ 95766433 w 61"/>
                <a:gd name="T77" fmla="*/ 133567496 h 98"/>
                <a:gd name="T78" fmla="*/ 80645421 w 61"/>
                <a:gd name="T79" fmla="*/ 126007823 h 98"/>
                <a:gd name="T80" fmla="*/ 42843673 w 61"/>
                <a:gd name="T81" fmla="*/ 126007823 h 98"/>
                <a:gd name="T82" fmla="*/ 42843673 w 61"/>
                <a:gd name="T83" fmla="*/ 100806243 h 98"/>
                <a:gd name="T84" fmla="*/ 80645421 w 61"/>
                <a:gd name="T85" fmla="*/ 100806243 h 98"/>
                <a:gd name="T86" fmla="*/ 90726096 w 61"/>
                <a:gd name="T87" fmla="*/ 95765932 h 98"/>
                <a:gd name="T88" fmla="*/ 98287395 w 61"/>
                <a:gd name="T89" fmla="*/ 93246571 h 98"/>
                <a:gd name="T90" fmla="*/ 105847132 w 61"/>
                <a:gd name="T91" fmla="*/ 83165949 h 98"/>
                <a:gd name="T92" fmla="*/ 110887469 w 61"/>
                <a:gd name="T93" fmla="*/ 75604689 h 98"/>
                <a:gd name="T94" fmla="*/ 115927807 w 61"/>
                <a:gd name="T95" fmla="*/ 65524067 h 98"/>
                <a:gd name="T96" fmla="*/ 105847132 w 61"/>
                <a:gd name="T97" fmla="*/ 42843449 h 98"/>
                <a:gd name="T98" fmla="*/ 103327732 w 61"/>
                <a:gd name="T99" fmla="*/ 35282189 h 98"/>
                <a:gd name="T100" fmla="*/ 80645421 w 61"/>
                <a:gd name="T101" fmla="*/ 27722516 h 98"/>
                <a:gd name="T102" fmla="*/ 37803336 w 61"/>
                <a:gd name="T103" fmla="*/ 27722516 h 98"/>
                <a:gd name="T104" fmla="*/ 22682318 w 61"/>
                <a:gd name="T105" fmla="*/ 35282189 h 98"/>
                <a:gd name="T106" fmla="*/ 7561303 w 61"/>
                <a:gd name="T107" fmla="*/ 37801551 h 98"/>
                <a:gd name="T108" fmla="*/ 7561303 w 61"/>
                <a:gd name="T109" fmla="*/ 7561263 h 98"/>
                <a:gd name="T110" fmla="*/ 25201693 w 61"/>
                <a:gd name="T111" fmla="*/ 2520950 h 98"/>
                <a:gd name="T112" fmla="*/ 42843673 w 61"/>
                <a:gd name="T113" fmla="*/ 0 h 98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61"/>
                <a:gd name="T172" fmla="*/ 0 h 98"/>
                <a:gd name="T173" fmla="*/ 61 w 61"/>
                <a:gd name="T174" fmla="*/ 98 h 98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61" h="98">
                  <a:moveTo>
                    <a:pt x="17" y="0"/>
                  </a:moveTo>
                  <a:lnTo>
                    <a:pt x="36" y="0"/>
                  </a:lnTo>
                  <a:lnTo>
                    <a:pt x="44" y="3"/>
                  </a:lnTo>
                  <a:lnTo>
                    <a:pt x="50" y="6"/>
                  </a:lnTo>
                  <a:lnTo>
                    <a:pt x="55" y="11"/>
                  </a:lnTo>
                  <a:lnTo>
                    <a:pt x="56" y="17"/>
                  </a:lnTo>
                  <a:lnTo>
                    <a:pt x="58" y="24"/>
                  </a:lnTo>
                  <a:lnTo>
                    <a:pt x="58" y="29"/>
                  </a:lnTo>
                  <a:lnTo>
                    <a:pt x="56" y="33"/>
                  </a:lnTo>
                  <a:lnTo>
                    <a:pt x="53" y="38"/>
                  </a:lnTo>
                  <a:lnTo>
                    <a:pt x="50" y="41"/>
                  </a:lnTo>
                  <a:lnTo>
                    <a:pt x="46" y="44"/>
                  </a:lnTo>
                  <a:lnTo>
                    <a:pt x="41" y="46"/>
                  </a:lnTo>
                  <a:lnTo>
                    <a:pt x="47" y="47"/>
                  </a:lnTo>
                  <a:lnTo>
                    <a:pt x="52" y="50"/>
                  </a:lnTo>
                  <a:lnTo>
                    <a:pt x="55" y="53"/>
                  </a:lnTo>
                  <a:lnTo>
                    <a:pt x="58" y="58"/>
                  </a:lnTo>
                  <a:lnTo>
                    <a:pt x="61" y="70"/>
                  </a:lnTo>
                  <a:lnTo>
                    <a:pt x="59" y="76"/>
                  </a:lnTo>
                  <a:lnTo>
                    <a:pt x="58" y="81"/>
                  </a:lnTo>
                  <a:lnTo>
                    <a:pt x="52" y="90"/>
                  </a:lnTo>
                  <a:lnTo>
                    <a:pt x="47" y="93"/>
                  </a:lnTo>
                  <a:lnTo>
                    <a:pt x="41" y="96"/>
                  </a:lnTo>
                  <a:lnTo>
                    <a:pt x="35" y="98"/>
                  </a:lnTo>
                  <a:lnTo>
                    <a:pt x="20" y="98"/>
                  </a:lnTo>
                  <a:lnTo>
                    <a:pt x="7" y="95"/>
                  </a:lnTo>
                  <a:lnTo>
                    <a:pt x="0" y="93"/>
                  </a:lnTo>
                  <a:lnTo>
                    <a:pt x="0" y="81"/>
                  </a:lnTo>
                  <a:lnTo>
                    <a:pt x="7" y="84"/>
                  </a:lnTo>
                  <a:lnTo>
                    <a:pt x="20" y="87"/>
                  </a:lnTo>
                  <a:lnTo>
                    <a:pt x="32" y="87"/>
                  </a:lnTo>
                  <a:lnTo>
                    <a:pt x="38" y="85"/>
                  </a:lnTo>
                  <a:lnTo>
                    <a:pt x="42" y="82"/>
                  </a:lnTo>
                  <a:lnTo>
                    <a:pt x="46" y="79"/>
                  </a:lnTo>
                  <a:lnTo>
                    <a:pt x="47" y="75"/>
                  </a:lnTo>
                  <a:lnTo>
                    <a:pt x="47" y="64"/>
                  </a:lnTo>
                  <a:lnTo>
                    <a:pt x="46" y="59"/>
                  </a:lnTo>
                  <a:lnTo>
                    <a:pt x="42" y="55"/>
                  </a:lnTo>
                  <a:lnTo>
                    <a:pt x="38" y="53"/>
                  </a:lnTo>
                  <a:lnTo>
                    <a:pt x="32" y="50"/>
                  </a:lnTo>
                  <a:lnTo>
                    <a:pt x="17" y="50"/>
                  </a:lnTo>
                  <a:lnTo>
                    <a:pt x="17" y="40"/>
                  </a:lnTo>
                  <a:lnTo>
                    <a:pt x="32" y="40"/>
                  </a:lnTo>
                  <a:lnTo>
                    <a:pt x="36" y="38"/>
                  </a:lnTo>
                  <a:lnTo>
                    <a:pt x="39" y="37"/>
                  </a:lnTo>
                  <a:lnTo>
                    <a:pt x="42" y="33"/>
                  </a:lnTo>
                  <a:lnTo>
                    <a:pt x="44" y="30"/>
                  </a:lnTo>
                  <a:lnTo>
                    <a:pt x="46" y="26"/>
                  </a:lnTo>
                  <a:lnTo>
                    <a:pt x="42" y="17"/>
                  </a:lnTo>
                  <a:lnTo>
                    <a:pt x="41" y="14"/>
                  </a:lnTo>
                  <a:lnTo>
                    <a:pt x="32" y="11"/>
                  </a:lnTo>
                  <a:lnTo>
                    <a:pt x="15" y="11"/>
                  </a:lnTo>
                  <a:lnTo>
                    <a:pt x="9" y="14"/>
                  </a:lnTo>
                  <a:lnTo>
                    <a:pt x="3" y="15"/>
                  </a:lnTo>
                  <a:lnTo>
                    <a:pt x="3" y="3"/>
                  </a:lnTo>
                  <a:lnTo>
                    <a:pt x="10" y="1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283" name="Freeform 45"/>
            <p:cNvSpPr>
              <a:spLocks/>
            </p:cNvSpPr>
            <p:nvPr/>
          </p:nvSpPr>
          <p:spPr bwMode="auto">
            <a:xfrm>
              <a:off x="5546727" y="4784719"/>
              <a:ext cx="95251" cy="155575"/>
            </a:xfrm>
            <a:custGeom>
              <a:avLst/>
              <a:gdLst>
                <a:gd name="T0" fmla="*/ 42843452 w 60"/>
                <a:gd name="T1" fmla="*/ 0 h 98"/>
                <a:gd name="T2" fmla="*/ 88206265 w 60"/>
                <a:gd name="T3" fmla="*/ 0 h 98"/>
                <a:gd name="T4" fmla="*/ 108367535 w 60"/>
                <a:gd name="T5" fmla="*/ 7561263 h 98"/>
                <a:gd name="T6" fmla="*/ 123488468 w 60"/>
                <a:gd name="T7" fmla="*/ 15120939 h 98"/>
                <a:gd name="T8" fmla="*/ 133569091 w 60"/>
                <a:gd name="T9" fmla="*/ 27722516 h 98"/>
                <a:gd name="T10" fmla="*/ 141128764 w 60"/>
                <a:gd name="T11" fmla="*/ 42843449 h 98"/>
                <a:gd name="T12" fmla="*/ 146169075 w 60"/>
                <a:gd name="T13" fmla="*/ 60483756 h 98"/>
                <a:gd name="T14" fmla="*/ 133569091 w 60"/>
                <a:gd name="T15" fmla="*/ 95765932 h 98"/>
                <a:gd name="T16" fmla="*/ 126007830 w 60"/>
                <a:gd name="T17" fmla="*/ 103327193 h 98"/>
                <a:gd name="T18" fmla="*/ 115927208 w 60"/>
                <a:gd name="T19" fmla="*/ 110886890 h 98"/>
                <a:gd name="T20" fmla="*/ 100806249 w 60"/>
                <a:gd name="T21" fmla="*/ 115927201 h 98"/>
                <a:gd name="T22" fmla="*/ 115927208 w 60"/>
                <a:gd name="T23" fmla="*/ 118448150 h 98"/>
                <a:gd name="T24" fmla="*/ 138609402 w 60"/>
                <a:gd name="T25" fmla="*/ 133567496 h 98"/>
                <a:gd name="T26" fmla="*/ 146169075 w 60"/>
                <a:gd name="T27" fmla="*/ 146169067 h 98"/>
                <a:gd name="T28" fmla="*/ 151209386 w 60"/>
                <a:gd name="T29" fmla="*/ 161289999 h 98"/>
                <a:gd name="T30" fmla="*/ 151209386 w 60"/>
                <a:gd name="T31" fmla="*/ 191531865 h 98"/>
                <a:gd name="T32" fmla="*/ 146169075 w 60"/>
                <a:gd name="T33" fmla="*/ 204133436 h 98"/>
                <a:gd name="T34" fmla="*/ 138609402 w 60"/>
                <a:gd name="T35" fmla="*/ 214214108 h 98"/>
                <a:gd name="T36" fmla="*/ 126007830 w 60"/>
                <a:gd name="T37" fmla="*/ 226814091 h 98"/>
                <a:gd name="T38" fmla="*/ 100806249 w 60"/>
                <a:gd name="T39" fmla="*/ 241935024 h 98"/>
                <a:gd name="T40" fmla="*/ 65524071 w 60"/>
                <a:gd name="T41" fmla="*/ 246975335 h 98"/>
                <a:gd name="T42" fmla="*/ 50403125 w 60"/>
                <a:gd name="T43" fmla="*/ 246975335 h 98"/>
                <a:gd name="T44" fmla="*/ 35282191 w 60"/>
                <a:gd name="T45" fmla="*/ 241935024 h 98"/>
                <a:gd name="T46" fmla="*/ 15120940 w 60"/>
                <a:gd name="T47" fmla="*/ 239415662 h 98"/>
                <a:gd name="T48" fmla="*/ 0 w 60"/>
                <a:gd name="T49" fmla="*/ 234375351 h 98"/>
                <a:gd name="T50" fmla="*/ 0 w 60"/>
                <a:gd name="T51" fmla="*/ 204133436 h 98"/>
                <a:gd name="T52" fmla="*/ 15120940 w 60"/>
                <a:gd name="T53" fmla="*/ 211693158 h 98"/>
                <a:gd name="T54" fmla="*/ 45362813 w 60"/>
                <a:gd name="T55" fmla="*/ 219254418 h 98"/>
                <a:gd name="T56" fmla="*/ 80645004 w 60"/>
                <a:gd name="T57" fmla="*/ 219254418 h 98"/>
                <a:gd name="T58" fmla="*/ 93246576 w 60"/>
                <a:gd name="T59" fmla="*/ 214214108 h 98"/>
                <a:gd name="T60" fmla="*/ 103327199 w 60"/>
                <a:gd name="T61" fmla="*/ 206652798 h 98"/>
                <a:gd name="T62" fmla="*/ 110886896 w 60"/>
                <a:gd name="T63" fmla="*/ 199093125 h 98"/>
                <a:gd name="T64" fmla="*/ 115927208 w 60"/>
                <a:gd name="T65" fmla="*/ 189012503 h 98"/>
                <a:gd name="T66" fmla="*/ 118448157 w 60"/>
                <a:gd name="T67" fmla="*/ 173891570 h 98"/>
                <a:gd name="T68" fmla="*/ 110886896 w 60"/>
                <a:gd name="T69" fmla="*/ 148688428 h 98"/>
                <a:gd name="T70" fmla="*/ 103327199 w 60"/>
                <a:gd name="T71" fmla="*/ 138607806 h 98"/>
                <a:gd name="T72" fmla="*/ 93246576 w 60"/>
                <a:gd name="T73" fmla="*/ 133567496 h 98"/>
                <a:gd name="T74" fmla="*/ 80645004 w 60"/>
                <a:gd name="T75" fmla="*/ 126007823 h 98"/>
                <a:gd name="T76" fmla="*/ 42843452 w 60"/>
                <a:gd name="T77" fmla="*/ 126007823 h 98"/>
                <a:gd name="T78" fmla="*/ 42843452 w 60"/>
                <a:gd name="T79" fmla="*/ 100806243 h 98"/>
                <a:gd name="T80" fmla="*/ 80645004 w 60"/>
                <a:gd name="T81" fmla="*/ 100806243 h 98"/>
                <a:gd name="T82" fmla="*/ 93246576 w 60"/>
                <a:gd name="T83" fmla="*/ 95765932 h 98"/>
                <a:gd name="T84" fmla="*/ 100806249 w 60"/>
                <a:gd name="T85" fmla="*/ 93246571 h 98"/>
                <a:gd name="T86" fmla="*/ 108367535 w 60"/>
                <a:gd name="T87" fmla="*/ 83165949 h 98"/>
                <a:gd name="T88" fmla="*/ 110886896 w 60"/>
                <a:gd name="T89" fmla="*/ 75604689 h 98"/>
                <a:gd name="T90" fmla="*/ 110886896 w 60"/>
                <a:gd name="T91" fmla="*/ 52924083 h 98"/>
                <a:gd name="T92" fmla="*/ 108367535 w 60"/>
                <a:gd name="T93" fmla="*/ 42843449 h 98"/>
                <a:gd name="T94" fmla="*/ 100806249 w 60"/>
                <a:gd name="T95" fmla="*/ 35282189 h 98"/>
                <a:gd name="T96" fmla="*/ 93246576 w 60"/>
                <a:gd name="T97" fmla="*/ 30241878 h 98"/>
                <a:gd name="T98" fmla="*/ 80645004 w 60"/>
                <a:gd name="T99" fmla="*/ 27722516 h 98"/>
                <a:gd name="T100" fmla="*/ 37803140 w 60"/>
                <a:gd name="T101" fmla="*/ 27722516 h 98"/>
                <a:gd name="T102" fmla="*/ 22682200 w 60"/>
                <a:gd name="T103" fmla="*/ 35282189 h 98"/>
                <a:gd name="T104" fmla="*/ 7561264 w 60"/>
                <a:gd name="T105" fmla="*/ 37801551 h 98"/>
                <a:gd name="T106" fmla="*/ 7561264 w 60"/>
                <a:gd name="T107" fmla="*/ 7561263 h 98"/>
                <a:gd name="T108" fmla="*/ 22682200 w 60"/>
                <a:gd name="T109" fmla="*/ 2520950 h 98"/>
                <a:gd name="T110" fmla="*/ 42843452 w 60"/>
                <a:gd name="T111" fmla="*/ 0 h 98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60"/>
                <a:gd name="T169" fmla="*/ 0 h 98"/>
                <a:gd name="T170" fmla="*/ 60 w 60"/>
                <a:gd name="T171" fmla="*/ 98 h 98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60" h="98">
                  <a:moveTo>
                    <a:pt x="17" y="0"/>
                  </a:moveTo>
                  <a:lnTo>
                    <a:pt x="35" y="0"/>
                  </a:lnTo>
                  <a:lnTo>
                    <a:pt x="43" y="3"/>
                  </a:lnTo>
                  <a:lnTo>
                    <a:pt x="49" y="6"/>
                  </a:lnTo>
                  <a:lnTo>
                    <a:pt x="53" y="11"/>
                  </a:lnTo>
                  <a:lnTo>
                    <a:pt x="56" y="17"/>
                  </a:lnTo>
                  <a:lnTo>
                    <a:pt x="58" y="24"/>
                  </a:lnTo>
                  <a:lnTo>
                    <a:pt x="53" y="38"/>
                  </a:lnTo>
                  <a:lnTo>
                    <a:pt x="50" y="41"/>
                  </a:lnTo>
                  <a:lnTo>
                    <a:pt x="46" y="44"/>
                  </a:lnTo>
                  <a:lnTo>
                    <a:pt x="40" y="46"/>
                  </a:lnTo>
                  <a:lnTo>
                    <a:pt x="46" y="47"/>
                  </a:lnTo>
                  <a:lnTo>
                    <a:pt x="55" y="53"/>
                  </a:lnTo>
                  <a:lnTo>
                    <a:pt x="58" y="58"/>
                  </a:lnTo>
                  <a:lnTo>
                    <a:pt x="60" y="64"/>
                  </a:lnTo>
                  <a:lnTo>
                    <a:pt x="60" y="76"/>
                  </a:lnTo>
                  <a:lnTo>
                    <a:pt x="58" y="81"/>
                  </a:lnTo>
                  <a:lnTo>
                    <a:pt x="55" y="85"/>
                  </a:lnTo>
                  <a:lnTo>
                    <a:pt x="50" y="90"/>
                  </a:lnTo>
                  <a:lnTo>
                    <a:pt x="40" y="96"/>
                  </a:lnTo>
                  <a:lnTo>
                    <a:pt x="26" y="98"/>
                  </a:lnTo>
                  <a:lnTo>
                    <a:pt x="20" y="98"/>
                  </a:lnTo>
                  <a:lnTo>
                    <a:pt x="14" y="96"/>
                  </a:lnTo>
                  <a:lnTo>
                    <a:pt x="6" y="95"/>
                  </a:lnTo>
                  <a:lnTo>
                    <a:pt x="0" y="93"/>
                  </a:lnTo>
                  <a:lnTo>
                    <a:pt x="0" y="81"/>
                  </a:lnTo>
                  <a:lnTo>
                    <a:pt x="6" y="84"/>
                  </a:lnTo>
                  <a:lnTo>
                    <a:pt x="18" y="87"/>
                  </a:lnTo>
                  <a:lnTo>
                    <a:pt x="32" y="87"/>
                  </a:lnTo>
                  <a:lnTo>
                    <a:pt x="37" y="85"/>
                  </a:lnTo>
                  <a:lnTo>
                    <a:pt x="41" y="82"/>
                  </a:lnTo>
                  <a:lnTo>
                    <a:pt x="44" y="79"/>
                  </a:lnTo>
                  <a:lnTo>
                    <a:pt x="46" y="75"/>
                  </a:lnTo>
                  <a:lnTo>
                    <a:pt x="47" y="69"/>
                  </a:lnTo>
                  <a:lnTo>
                    <a:pt x="44" y="59"/>
                  </a:lnTo>
                  <a:lnTo>
                    <a:pt x="41" y="55"/>
                  </a:lnTo>
                  <a:lnTo>
                    <a:pt x="37" y="53"/>
                  </a:lnTo>
                  <a:lnTo>
                    <a:pt x="32" y="50"/>
                  </a:lnTo>
                  <a:lnTo>
                    <a:pt x="17" y="50"/>
                  </a:lnTo>
                  <a:lnTo>
                    <a:pt x="17" y="40"/>
                  </a:lnTo>
                  <a:lnTo>
                    <a:pt x="32" y="40"/>
                  </a:lnTo>
                  <a:lnTo>
                    <a:pt x="37" y="38"/>
                  </a:lnTo>
                  <a:lnTo>
                    <a:pt x="40" y="37"/>
                  </a:lnTo>
                  <a:lnTo>
                    <a:pt x="43" y="33"/>
                  </a:lnTo>
                  <a:lnTo>
                    <a:pt x="44" y="30"/>
                  </a:lnTo>
                  <a:lnTo>
                    <a:pt x="44" y="21"/>
                  </a:lnTo>
                  <a:lnTo>
                    <a:pt x="43" y="17"/>
                  </a:lnTo>
                  <a:lnTo>
                    <a:pt x="40" y="14"/>
                  </a:lnTo>
                  <a:lnTo>
                    <a:pt x="37" y="12"/>
                  </a:lnTo>
                  <a:lnTo>
                    <a:pt x="32" y="11"/>
                  </a:lnTo>
                  <a:lnTo>
                    <a:pt x="15" y="11"/>
                  </a:lnTo>
                  <a:lnTo>
                    <a:pt x="9" y="14"/>
                  </a:lnTo>
                  <a:lnTo>
                    <a:pt x="3" y="15"/>
                  </a:lnTo>
                  <a:lnTo>
                    <a:pt x="3" y="3"/>
                  </a:lnTo>
                  <a:lnTo>
                    <a:pt x="9" y="1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284" name="Freeform 46"/>
            <p:cNvSpPr>
              <a:spLocks noEditPoints="1"/>
            </p:cNvSpPr>
            <p:nvPr/>
          </p:nvSpPr>
          <p:spPr bwMode="auto">
            <a:xfrm>
              <a:off x="5707065" y="4830757"/>
              <a:ext cx="23813" cy="106362"/>
            </a:xfrm>
            <a:custGeom>
              <a:avLst/>
              <a:gdLst>
                <a:gd name="T0" fmla="*/ 0 w 15"/>
                <a:gd name="T1" fmla="*/ 118445989 h 67"/>
                <a:gd name="T2" fmla="*/ 37803934 w 15"/>
                <a:gd name="T3" fmla="*/ 118445989 h 67"/>
                <a:gd name="T4" fmla="*/ 37803934 w 15"/>
                <a:gd name="T5" fmla="*/ 168848854 h 67"/>
                <a:gd name="T6" fmla="*/ 0 w 15"/>
                <a:gd name="T7" fmla="*/ 168848854 h 67"/>
                <a:gd name="T8" fmla="*/ 0 w 15"/>
                <a:gd name="T9" fmla="*/ 118445989 h 67"/>
                <a:gd name="T10" fmla="*/ 0 w 15"/>
                <a:gd name="T11" fmla="*/ 0 h 67"/>
                <a:gd name="T12" fmla="*/ 37803934 w 15"/>
                <a:gd name="T13" fmla="*/ 0 h 67"/>
                <a:gd name="T14" fmla="*/ 37803934 w 15"/>
                <a:gd name="T15" fmla="*/ 45362591 h 67"/>
                <a:gd name="T16" fmla="*/ 0 w 15"/>
                <a:gd name="T17" fmla="*/ 45362591 h 67"/>
                <a:gd name="T18" fmla="*/ 0 w 15"/>
                <a:gd name="T19" fmla="*/ 0 h 6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5"/>
                <a:gd name="T31" fmla="*/ 0 h 67"/>
                <a:gd name="T32" fmla="*/ 15 w 15"/>
                <a:gd name="T33" fmla="*/ 67 h 6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5" h="67">
                  <a:moveTo>
                    <a:pt x="0" y="47"/>
                  </a:moveTo>
                  <a:lnTo>
                    <a:pt x="15" y="47"/>
                  </a:lnTo>
                  <a:lnTo>
                    <a:pt x="15" y="67"/>
                  </a:lnTo>
                  <a:lnTo>
                    <a:pt x="0" y="67"/>
                  </a:lnTo>
                  <a:lnTo>
                    <a:pt x="0" y="47"/>
                  </a:lnTo>
                  <a:close/>
                  <a:moveTo>
                    <a:pt x="0" y="0"/>
                  </a:moveTo>
                  <a:lnTo>
                    <a:pt x="15" y="0"/>
                  </a:lnTo>
                  <a:lnTo>
                    <a:pt x="15" y="18"/>
                  </a:lnTo>
                  <a:lnTo>
                    <a:pt x="0" y="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285" name="Freeform 47"/>
            <p:cNvSpPr>
              <a:spLocks/>
            </p:cNvSpPr>
            <p:nvPr/>
          </p:nvSpPr>
          <p:spPr bwMode="auto">
            <a:xfrm>
              <a:off x="5795965" y="4784719"/>
              <a:ext cx="95251" cy="155575"/>
            </a:xfrm>
            <a:custGeom>
              <a:avLst/>
              <a:gdLst>
                <a:gd name="T0" fmla="*/ 42843452 w 60"/>
                <a:gd name="T1" fmla="*/ 0 h 98"/>
                <a:gd name="T2" fmla="*/ 88206265 w 60"/>
                <a:gd name="T3" fmla="*/ 0 h 98"/>
                <a:gd name="T4" fmla="*/ 108367535 w 60"/>
                <a:gd name="T5" fmla="*/ 7561263 h 98"/>
                <a:gd name="T6" fmla="*/ 123488468 w 60"/>
                <a:gd name="T7" fmla="*/ 15120939 h 98"/>
                <a:gd name="T8" fmla="*/ 133569091 w 60"/>
                <a:gd name="T9" fmla="*/ 27722516 h 98"/>
                <a:gd name="T10" fmla="*/ 141128764 w 60"/>
                <a:gd name="T11" fmla="*/ 42843449 h 98"/>
                <a:gd name="T12" fmla="*/ 146169075 w 60"/>
                <a:gd name="T13" fmla="*/ 60483756 h 98"/>
                <a:gd name="T14" fmla="*/ 133569091 w 60"/>
                <a:gd name="T15" fmla="*/ 95765932 h 98"/>
                <a:gd name="T16" fmla="*/ 126007830 w 60"/>
                <a:gd name="T17" fmla="*/ 103327193 h 98"/>
                <a:gd name="T18" fmla="*/ 115927208 w 60"/>
                <a:gd name="T19" fmla="*/ 110886890 h 98"/>
                <a:gd name="T20" fmla="*/ 100806249 w 60"/>
                <a:gd name="T21" fmla="*/ 115927201 h 98"/>
                <a:gd name="T22" fmla="*/ 115927208 w 60"/>
                <a:gd name="T23" fmla="*/ 118448150 h 98"/>
                <a:gd name="T24" fmla="*/ 138609402 w 60"/>
                <a:gd name="T25" fmla="*/ 133567496 h 98"/>
                <a:gd name="T26" fmla="*/ 146169075 w 60"/>
                <a:gd name="T27" fmla="*/ 146169067 h 98"/>
                <a:gd name="T28" fmla="*/ 151209386 w 60"/>
                <a:gd name="T29" fmla="*/ 161289999 h 98"/>
                <a:gd name="T30" fmla="*/ 151209386 w 60"/>
                <a:gd name="T31" fmla="*/ 191531865 h 98"/>
                <a:gd name="T32" fmla="*/ 146169075 w 60"/>
                <a:gd name="T33" fmla="*/ 204133436 h 98"/>
                <a:gd name="T34" fmla="*/ 138609402 w 60"/>
                <a:gd name="T35" fmla="*/ 214214108 h 98"/>
                <a:gd name="T36" fmla="*/ 126007830 w 60"/>
                <a:gd name="T37" fmla="*/ 226814091 h 98"/>
                <a:gd name="T38" fmla="*/ 100806249 w 60"/>
                <a:gd name="T39" fmla="*/ 241935024 h 98"/>
                <a:gd name="T40" fmla="*/ 65524071 w 60"/>
                <a:gd name="T41" fmla="*/ 246975335 h 98"/>
                <a:gd name="T42" fmla="*/ 50403125 w 60"/>
                <a:gd name="T43" fmla="*/ 246975335 h 98"/>
                <a:gd name="T44" fmla="*/ 35282191 w 60"/>
                <a:gd name="T45" fmla="*/ 241935024 h 98"/>
                <a:gd name="T46" fmla="*/ 15120940 w 60"/>
                <a:gd name="T47" fmla="*/ 239415662 h 98"/>
                <a:gd name="T48" fmla="*/ 0 w 60"/>
                <a:gd name="T49" fmla="*/ 234375351 h 98"/>
                <a:gd name="T50" fmla="*/ 0 w 60"/>
                <a:gd name="T51" fmla="*/ 204133436 h 98"/>
                <a:gd name="T52" fmla="*/ 15120940 w 60"/>
                <a:gd name="T53" fmla="*/ 211693158 h 98"/>
                <a:gd name="T54" fmla="*/ 45362813 w 60"/>
                <a:gd name="T55" fmla="*/ 219254418 h 98"/>
                <a:gd name="T56" fmla="*/ 80645004 w 60"/>
                <a:gd name="T57" fmla="*/ 219254418 h 98"/>
                <a:gd name="T58" fmla="*/ 93246576 w 60"/>
                <a:gd name="T59" fmla="*/ 214214108 h 98"/>
                <a:gd name="T60" fmla="*/ 103327199 w 60"/>
                <a:gd name="T61" fmla="*/ 206652798 h 98"/>
                <a:gd name="T62" fmla="*/ 110886896 w 60"/>
                <a:gd name="T63" fmla="*/ 199093125 h 98"/>
                <a:gd name="T64" fmla="*/ 115927208 w 60"/>
                <a:gd name="T65" fmla="*/ 189012503 h 98"/>
                <a:gd name="T66" fmla="*/ 118448157 w 60"/>
                <a:gd name="T67" fmla="*/ 173891570 h 98"/>
                <a:gd name="T68" fmla="*/ 110886896 w 60"/>
                <a:gd name="T69" fmla="*/ 148688428 h 98"/>
                <a:gd name="T70" fmla="*/ 103327199 w 60"/>
                <a:gd name="T71" fmla="*/ 138607806 h 98"/>
                <a:gd name="T72" fmla="*/ 93246576 w 60"/>
                <a:gd name="T73" fmla="*/ 133567496 h 98"/>
                <a:gd name="T74" fmla="*/ 80645004 w 60"/>
                <a:gd name="T75" fmla="*/ 126007823 h 98"/>
                <a:gd name="T76" fmla="*/ 42843452 w 60"/>
                <a:gd name="T77" fmla="*/ 126007823 h 98"/>
                <a:gd name="T78" fmla="*/ 42843452 w 60"/>
                <a:gd name="T79" fmla="*/ 100806243 h 98"/>
                <a:gd name="T80" fmla="*/ 80645004 w 60"/>
                <a:gd name="T81" fmla="*/ 100806243 h 98"/>
                <a:gd name="T82" fmla="*/ 93246576 w 60"/>
                <a:gd name="T83" fmla="*/ 95765932 h 98"/>
                <a:gd name="T84" fmla="*/ 100806249 w 60"/>
                <a:gd name="T85" fmla="*/ 93246571 h 98"/>
                <a:gd name="T86" fmla="*/ 108367535 w 60"/>
                <a:gd name="T87" fmla="*/ 83165949 h 98"/>
                <a:gd name="T88" fmla="*/ 110886896 w 60"/>
                <a:gd name="T89" fmla="*/ 75604689 h 98"/>
                <a:gd name="T90" fmla="*/ 110886896 w 60"/>
                <a:gd name="T91" fmla="*/ 52924083 h 98"/>
                <a:gd name="T92" fmla="*/ 108367535 w 60"/>
                <a:gd name="T93" fmla="*/ 42843449 h 98"/>
                <a:gd name="T94" fmla="*/ 100806249 w 60"/>
                <a:gd name="T95" fmla="*/ 35282189 h 98"/>
                <a:gd name="T96" fmla="*/ 93246576 w 60"/>
                <a:gd name="T97" fmla="*/ 30241878 h 98"/>
                <a:gd name="T98" fmla="*/ 80645004 w 60"/>
                <a:gd name="T99" fmla="*/ 27722516 h 98"/>
                <a:gd name="T100" fmla="*/ 37803140 w 60"/>
                <a:gd name="T101" fmla="*/ 27722516 h 98"/>
                <a:gd name="T102" fmla="*/ 22682200 w 60"/>
                <a:gd name="T103" fmla="*/ 35282189 h 98"/>
                <a:gd name="T104" fmla="*/ 7561264 w 60"/>
                <a:gd name="T105" fmla="*/ 37801551 h 98"/>
                <a:gd name="T106" fmla="*/ 7561264 w 60"/>
                <a:gd name="T107" fmla="*/ 7561263 h 98"/>
                <a:gd name="T108" fmla="*/ 22682200 w 60"/>
                <a:gd name="T109" fmla="*/ 2520950 h 98"/>
                <a:gd name="T110" fmla="*/ 42843452 w 60"/>
                <a:gd name="T111" fmla="*/ 0 h 98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60"/>
                <a:gd name="T169" fmla="*/ 0 h 98"/>
                <a:gd name="T170" fmla="*/ 60 w 60"/>
                <a:gd name="T171" fmla="*/ 98 h 98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60" h="98">
                  <a:moveTo>
                    <a:pt x="17" y="0"/>
                  </a:moveTo>
                  <a:lnTo>
                    <a:pt x="35" y="0"/>
                  </a:lnTo>
                  <a:lnTo>
                    <a:pt x="43" y="3"/>
                  </a:lnTo>
                  <a:lnTo>
                    <a:pt x="49" y="6"/>
                  </a:lnTo>
                  <a:lnTo>
                    <a:pt x="53" y="11"/>
                  </a:lnTo>
                  <a:lnTo>
                    <a:pt x="56" y="17"/>
                  </a:lnTo>
                  <a:lnTo>
                    <a:pt x="58" y="24"/>
                  </a:lnTo>
                  <a:lnTo>
                    <a:pt x="53" y="38"/>
                  </a:lnTo>
                  <a:lnTo>
                    <a:pt x="50" y="41"/>
                  </a:lnTo>
                  <a:lnTo>
                    <a:pt x="46" y="44"/>
                  </a:lnTo>
                  <a:lnTo>
                    <a:pt x="40" y="46"/>
                  </a:lnTo>
                  <a:lnTo>
                    <a:pt x="46" y="47"/>
                  </a:lnTo>
                  <a:lnTo>
                    <a:pt x="55" y="53"/>
                  </a:lnTo>
                  <a:lnTo>
                    <a:pt x="58" y="58"/>
                  </a:lnTo>
                  <a:lnTo>
                    <a:pt x="60" y="64"/>
                  </a:lnTo>
                  <a:lnTo>
                    <a:pt x="60" y="76"/>
                  </a:lnTo>
                  <a:lnTo>
                    <a:pt x="58" y="81"/>
                  </a:lnTo>
                  <a:lnTo>
                    <a:pt x="55" y="85"/>
                  </a:lnTo>
                  <a:lnTo>
                    <a:pt x="50" y="90"/>
                  </a:lnTo>
                  <a:lnTo>
                    <a:pt x="40" y="96"/>
                  </a:lnTo>
                  <a:lnTo>
                    <a:pt x="26" y="98"/>
                  </a:lnTo>
                  <a:lnTo>
                    <a:pt x="20" y="98"/>
                  </a:lnTo>
                  <a:lnTo>
                    <a:pt x="14" y="96"/>
                  </a:lnTo>
                  <a:lnTo>
                    <a:pt x="6" y="95"/>
                  </a:lnTo>
                  <a:lnTo>
                    <a:pt x="0" y="93"/>
                  </a:lnTo>
                  <a:lnTo>
                    <a:pt x="0" y="81"/>
                  </a:lnTo>
                  <a:lnTo>
                    <a:pt x="6" y="84"/>
                  </a:lnTo>
                  <a:lnTo>
                    <a:pt x="18" y="87"/>
                  </a:lnTo>
                  <a:lnTo>
                    <a:pt x="32" y="87"/>
                  </a:lnTo>
                  <a:lnTo>
                    <a:pt x="37" y="85"/>
                  </a:lnTo>
                  <a:lnTo>
                    <a:pt x="41" y="82"/>
                  </a:lnTo>
                  <a:lnTo>
                    <a:pt x="44" y="79"/>
                  </a:lnTo>
                  <a:lnTo>
                    <a:pt x="46" y="75"/>
                  </a:lnTo>
                  <a:lnTo>
                    <a:pt x="47" y="69"/>
                  </a:lnTo>
                  <a:lnTo>
                    <a:pt x="44" y="59"/>
                  </a:lnTo>
                  <a:lnTo>
                    <a:pt x="41" y="55"/>
                  </a:lnTo>
                  <a:lnTo>
                    <a:pt x="37" y="53"/>
                  </a:lnTo>
                  <a:lnTo>
                    <a:pt x="32" y="50"/>
                  </a:lnTo>
                  <a:lnTo>
                    <a:pt x="17" y="50"/>
                  </a:lnTo>
                  <a:lnTo>
                    <a:pt x="17" y="40"/>
                  </a:lnTo>
                  <a:lnTo>
                    <a:pt x="32" y="40"/>
                  </a:lnTo>
                  <a:lnTo>
                    <a:pt x="37" y="38"/>
                  </a:lnTo>
                  <a:lnTo>
                    <a:pt x="40" y="37"/>
                  </a:lnTo>
                  <a:lnTo>
                    <a:pt x="43" y="33"/>
                  </a:lnTo>
                  <a:lnTo>
                    <a:pt x="44" y="30"/>
                  </a:lnTo>
                  <a:lnTo>
                    <a:pt x="44" y="21"/>
                  </a:lnTo>
                  <a:lnTo>
                    <a:pt x="43" y="17"/>
                  </a:lnTo>
                  <a:lnTo>
                    <a:pt x="40" y="14"/>
                  </a:lnTo>
                  <a:lnTo>
                    <a:pt x="37" y="12"/>
                  </a:lnTo>
                  <a:lnTo>
                    <a:pt x="32" y="11"/>
                  </a:lnTo>
                  <a:lnTo>
                    <a:pt x="15" y="11"/>
                  </a:lnTo>
                  <a:lnTo>
                    <a:pt x="9" y="14"/>
                  </a:lnTo>
                  <a:lnTo>
                    <a:pt x="3" y="15"/>
                  </a:lnTo>
                  <a:lnTo>
                    <a:pt x="3" y="3"/>
                  </a:lnTo>
                  <a:lnTo>
                    <a:pt x="9" y="1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286" name="Freeform 48"/>
            <p:cNvSpPr>
              <a:spLocks/>
            </p:cNvSpPr>
            <p:nvPr/>
          </p:nvSpPr>
          <p:spPr bwMode="auto">
            <a:xfrm>
              <a:off x="5919790" y="4784719"/>
              <a:ext cx="96838" cy="155575"/>
            </a:xfrm>
            <a:custGeom>
              <a:avLst/>
              <a:gdLst>
                <a:gd name="T0" fmla="*/ 42843673 w 61"/>
                <a:gd name="T1" fmla="*/ 0 h 98"/>
                <a:gd name="T2" fmla="*/ 90726096 w 61"/>
                <a:gd name="T3" fmla="*/ 0 h 98"/>
                <a:gd name="T4" fmla="*/ 110887469 w 61"/>
                <a:gd name="T5" fmla="*/ 7561263 h 98"/>
                <a:gd name="T6" fmla="*/ 126008481 w 61"/>
                <a:gd name="T7" fmla="*/ 15120939 h 98"/>
                <a:gd name="T8" fmla="*/ 138610118 w 61"/>
                <a:gd name="T9" fmla="*/ 27722516 h 98"/>
                <a:gd name="T10" fmla="*/ 141129493 w 61"/>
                <a:gd name="T11" fmla="*/ 42843449 h 98"/>
                <a:gd name="T12" fmla="*/ 146169830 w 61"/>
                <a:gd name="T13" fmla="*/ 60483756 h 98"/>
                <a:gd name="T14" fmla="*/ 146169830 w 61"/>
                <a:gd name="T15" fmla="*/ 73083740 h 98"/>
                <a:gd name="T16" fmla="*/ 141129493 w 61"/>
                <a:gd name="T17" fmla="*/ 83165949 h 98"/>
                <a:gd name="T18" fmla="*/ 133569781 w 61"/>
                <a:gd name="T19" fmla="*/ 95765932 h 98"/>
                <a:gd name="T20" fmla="*/ 126008481 w 61"/>
                <a:gd name="T21" fmla="*/ 103327193 h 98"/>
                <a:gd name="T22" fmla="*/ 115927807 w 61"/>
                <a:gd name="T23" fmla="*/ 110886890 h 98"/>
                <a:gd name="T24" fmla="*/ 103327732 w 61"/>
                <a:gd name="T25" fmla="*/ 115927201 h 98"/>
                <a:gd name="T26" fmla="*/ 118448769 w 61"/>
                <a:gd name="T27" fmla="*/ 118448150 h 98"/>
                <a:gd name="T28" fmla="*/ 131048818 w 61"/>
                <a:gd name="T29" fmla="*/ 126007823 h 98"/>
                <a:gd name="T30" fmla="*/ 138610118 w 61"/>
                <a:gd name="T31" fmla="*/ 133567496 h 98"/>
                <a:gd name="T32" fmla="*/ 146169830 w 61"/>
                <a:gd name="T33" fmla="*/ 146169067 h 98"/>
                <a:gd name="T34" fmla="*/ 153731130 w 61"/>
                <a:gd name="T35" fmla="*/ 176410932 h 98"/>
                <a:gd name="T36" fmla="*/ 148690793 w 61"/>
                <a:gd name="T37" fmla="*/ 191531865 h 98"/>
                <a:gd name="T38" fmla="*/ 146169830 w 61"/>
                <a:gd name="T39" fmla="*/ 204133436 h 98"/>
                <a:gd name="T40" fmla="*/ 131048818 w 61"/>
                <a:gd name="T41" fmla="*/ 226814091 h 98"/>
                <a:gd name="T42" fmla="*/ 118448769 w 61"/>
                <a:gd name="T43" fmla="*/ 234375351 h 98"/>
                <a:gd name="T44" fmla="*/ 103327732 w 61"/>
                <a:gd name="T45" fmla="*/ 241935024 h 98"/>
                <a:gd name="T46" fmla="*/ 88206721 w 61"/>
                <a:gd name="T47" fmla="*/ 246975335 h 98"/>
                <a:gd name="T48" fmla="*/ 50403385 w 61"/>
                <a:gd name="T49" fmla="*/ 246975335 h 98"/>
                <a:gd name="T50" fmla="*/ 17641980 w 61"/>
                <a:gd name="T51" fmla="*/ 239415662 h 98"/>
                <a:gd name="T52" fmla="*/ 0 w 61"/>
                <a:gd name="T53" fmla="*/ 234375351 h 98"/>
                <a:gd name="T54" fmla="*/ 0 w 61"/>
                <a:gd name="T55" fmla="*/ 204133436 h 98"/>
                <a:gd name="T56" fmla="*/ 17641980 w 61"/>
                <a:gd name="T57" fmla="*/ 211693158 h 98"/>
                <a:gd name="T58" fmla="*/ 50403385 w 61"/>
                <a:gd name="T59" fmla="*/ 219254418 h 98"/>
                <a:gd name="T60" fmla="*/ 80645421 w 61"/>
                <a:gd name="T61" fmla="*/ 219254418 h 98"/>
                <a:gd name="T62" fmla="*/ 95766433 w 61"/>
                <a:gd name="T63" fmla="*/ 214214108 h 98"/>
                <a:gd name="T64" fmla="*/ 108368095 w 61"/>
                <a:gd name="T65" fmla="*/ 206652798 h 98"/>
                <a:gd name="T66" fmla="*/ 115927807 w 61"/>
                <a:gd name="T67" fmla="*/ 199093125 h 98"/>
                <a:gd name="T68" fmla="*/ 118448769 w 61"/>
                <a:gd name="T69" fmla="*/ 189012503 h 98"/>
                <a:gd name="T70" fmla="*/ 118448769 w 61"/>
                <a:gd name="T71" fmla="*/ 161289999 h 98"/>
                <a:gd name="T72" fmla="*/ 115927807 w 61"/>
                <a:gd name="T73" fmla="*/ 148688428 h 98"/>
                <a:gd name="T74" fmla="*/ 108368095 w 61"/>
                <a:gd name="T75" fmla="*/ 138607806 h 98"/>
                <a:gd name="T76" fmla="*/ 95766433 w 61"/>
                <a:gd name="T77" fmla="*/ 133567496 h 98"/>
                <a:gd name="T78" fmla="*/ 80645421 w 61"/>
                <a:gd name="T79" fmla="*/ 126007823 h 98"/>
                <a:gd name="T80" fmla="*/ 42843673 w 61"/>
                <a:gd name="T81" fmla="*/ 126007823 h 98"/>
                <a:gd name="T82" fmla="*/ 42843673 w 61"/>
                <a:gd name="T83" fmla="*/ 100806243 h 98"/>
                <a:gd name="T84" fmla="*/ 80645421 w 61"/>
                <a:gd name="T85" fmla="*/ 100806243 h 98"/>
                <a:gd name="T86" fmla="*/ 90726096 w 61"/>
                <a:gd name="T87" fmla="*/ 95765932 h 98"/>
                <a:gd name="T88" fmla="*/ 98287395 w 61"/>
                <a:gd name="T89" fmla="*/ 93246571 h 98"/>
                <a:gd name="T90" fmla="*/ 108368095 w 61"/>
                <a:gd name="T91" fmla="*/ 83165949 h 98"/>
                <a:gd name="T92" fmla="*/ 110887469 w 61"/>
                <a:gd name="T93" fmla="*/ 75604689 h 98"/>
                <a:gd name="T94" fmla="*/ 115927807 w 61"/>
                <a:gd name="T95" fmla="*/ 65524067 h 98"/>
                <a:gd name="T96" fmla="*/ 108368095 w 61"/>
                <a:gd name="T97" fmla="*/ 42843449 h 98"/>
                <a:gd name="T98" fmla="*/ 103327732 w 61"/>
                <a:gd name="T99" fmla="*/ 35282189 h 98"/>
                <a:gd name="T100" fmla="*/ 80645421 w 61"/>
                <a:gd name="T101" fmla="*/ 27722516 h 98"/>
                <a:gd name="T102" fmla="*/ 37803336 w 61"/>
                <a:gd name="T103" fmla="*/ 27722516 h 98"/>
                <a:gd name="T104" fmla="*/ 22682318 w 61"/>
                <a:gd name="T105" fmla="*/ 35282189 h 98"/>
                <a:gd name="T106" fmla="*/ 7561303 w 61"/>
                <a:gd name="T107" fmla="*/ 37801551 h 98"/>
                <a:gd name="T108" fmla="*/ 7561303 w 61"/>
                <a:gd name="T109" fmla="*/ 7561263 h 98"/>
                <a:gd name="T110" fmla="*/ 27722661 w 61"/>
                <a:gd name="T111" fmla="*/ 2520950 h 98"/>
                <a:gd name="T112" fmla="*/ 42843673 w 61"/>
                <a:gd name="T113" fmla="*/ 0 h 98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61"/>
                <a:gd name="T172" fmla="*/ 0 h 98"/>
                <a:gd name="T173" fmla="*/ 61 w 61"/>
                <a:gd name="T174" fmla="*/ 98 h 98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61" h="98">
                  <a:moveTo>
                    <a:pt x="17" y="0"/>
                  </a:moveTo>
                  <a:lnTo>
                    <a:pt x="36" y="0"/>
                  </a:lnTo>
                  <a:lnTo>
                    <a:pt x="44" y="3"/>
                  </a:lnTo>
                  <a:lnTo>
                    <a:pt x="50" y="6"/>
                  </a:lnTo>
                  <a:lnTo>
                    <a:pt x="55" y="11"/>
                  </a:lnTo>
                  <a:lnTo>
                    <a:pt x="56" y="17"/>
                  </a:lnTo>
                  <a:lnTo>
                    <a:pt x="58" y="24"/>
                  </a:lnTo>
                  <a:lnTo>
                    <a:pt x="58" y="29"/>
                  </a:lnTo>
                  <a:lnTo>
                    <a:pt x="56" y="33"/>
                  </a:lnTo>
                  <a:lnTo>
                    <a:pt x="53" y="38"/>
                  </a:lnTo>
                  <a:lnTo>
                    <a:pt x="50" y="41"/>
                  </a:lnTo>
                  <a:lnTo>
                    <a:pt x="46" y="44"/>
                  </a:lnTo>
                  <a:lnTo>
                    <a:pt x="41" y="46"/>
                  </a:lnTo>
                  <a:lnTo>
                    <a:pt x="47" y="47"/>
                  </a:lnTo>
                  <a:lnTo>
                    <a:pt x="52" y="50"/>
                  </a:lnTo>
                  <a:lnTo>
                    <a:pt x="55" y="53"/>
                  </a:lnTo>
                  <a:lnTo>
                    <a:pt x="58" y="58"/>
                  </a:lnTo>
                  <a:lnTo>
                    <a:pt x="61" y="70"/>
                  </a:lnTo>
                  <a:lnTo>
                    <a:pt x="59" y="76"/>
                  </a:lnTo>
                  <a:lnTo>
                    <a:pt x="58" y="81"/>
                  </a:lnTo>
                  <a:lnTo>
                    <a:pt x="52" y="90"/>
                  </a:lnTo>
                  <a:lnTo>
                    <a:pt x="47" y="93"/>
                  </a:lnTo>
                  <a:lnTo>
                    <a:pt x="41" y="96"/>
                  </a:lnTo>
                  <a:lnTo>
                    <a:pt x="35" y="98"/>
                  </a:lnTo>
                  <a:lnTo>
                    <a:pt x="20" y="98"/>
                  </a:lnTo>
                  <a:lnTo>
                    <a:pt x="7" y="95"/>
                  </a:lnTo>
                  <a:lnTo>
                    <a:pt x="0" y="93"/>
                  </a:lnTo>
                  <a:lnTo>
                    <a:pt x="0" y="81"/>
                  </a:lnTo>
                  <a:lnTo>
                    <a:pt x="7" y="84"/>
                  </a:lnTo>
                  <a:lnTo>
                    <a:pt x="20" y="87"/>
                  </a:lnTo>
                  <a:lnTo>
                    <a:pt x="32" y="87"/>
                  </a:lnTo>
                  <a:lnTo>
                    <a:pt x="38" y="85"/>
                  </a:lnTo>
                  <a:lnTo>
                    <a:pt x="43" y="82"/>
                  </a:lnTo>
                  <a:lnTo>
                    <a:pt x="46" y="79"/>
                  </a:lnTo>
                  <a:lnTo>
                    <a:pt x="47" y="75"/>
                  </a:lnTo>
                  <a:lnTo>
                    <a:pt x="47" y="64"/>
                  </a:lnTo>
                  <a:lnTo>
                    <a:pt x="46" y="59"/>
                  </a:lnTo>
                  <a:lnTo>
                    <a:pt x="43" y="55"/>
                  </a:lnTo>
                  <a:lnTo>
                    <a:pt x="38" y="53"/>
                  </a:lnTo>
                  <a:lnTo>
                    <a:pt x="32" y="50"/>
                  </a:lnTo>
                  <a:lnTo>
                    <a:pt x="17" y="50"/>
                  </a:lnTo>
                  <a:lnTo>
                    <a:pt x="17" y="40"/>
                  </a:lnTo>
                  <a:lnTo>
                    <a:pt x="32" y="40"/>
                  </a:lnTo>
                  <a:lnTo>
                    <a:pt x="36" y="38"/>
                  </a:lnTo>
                  <a:lnTo>
                    <a:pt x="39" y="37"/>
                  </a:lnTo>
                  <a:lnTo>
                    <a:pt x="43" y="33"/>
                  </a:lnTo>
                  <a:lnTo>
                    <a:pt x="44" y="30"/>
                  </a:lnTo>
                  <a:lnTo>
                    <a:pt x="46" y="26"/>
                  </a:lnTo>
                  <a:lnTo>
                    <a:pt x="43" y="17"/>
                  </a:lnTo>
                  <a:lnTo>
                    <a:pt x="41" y="14"/>
                  </a:lnTo>
                  <a:lnTo>
                    <a:pt x="32" y="11"/>
                  </a:lnTo>
                  <a:lnTo>
                    <a:pt x="15" y="11"/>
                  </a:lnTo>
                  <a:lnTo>
                    <a:pt x="9" y="14"/>
                  </a:lnTo>
                  <a:lnTo>
                    <a:pt x="3" y="15"/>
                  </a:lnTo>
                  <a:lnTo>
                    <a:pt x="3" y="3"/>
                  </a:lnTo>
                  <a:lnTo>
                    <a:pt x="11" y="1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287" name="Rectangle 49"/>
            <p:cNvSpPr>
              <a:spLocks noChangeArrowheads="1"/>
            </p:cNvSpPr>
            <p:nvPr/>
          </p:nvSpPr>
          <p:spPr bwMode="auto">
            <a:xfrm>
              <a:off x="6719891" y="3132135"/>
              <a:ext cx="2166939" cy="244475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288" name="Line 50"/>
            <p:cNvSpPr>
              <a:spLocks noChangeShapeType="1"/>
            </p:cNvSpPr>
            <p:nvPr/>
          </p:nvSpPr>
          <p:spPr bwMode="auto">
            <a:xfrm flipH="1">
              <a:off x="6719891" y="3376610"/>
              <a:ext cx="2166939" cy="1587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0289" name="Line 51"/>
            <p:cNvSpPr>
              <a:spLocks noChangeShapeType="1"/>
            </p:cNvSpPr>
            <p:nvPr/>
          </p:nvSpPr>
          <p:spPr bwMode="auto">
            <a:xfrm flipV="1">
              <a:off x="6719891" y="3132135"/>
              <a:ext cx="1588" cy="244475"/>
            </a:xfrm>
            <a:prstGeom prst="line">
              <a:avLst/>
            </a:prstGeom>
            <a:noFill/>
            <a:ln w="4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0290" name="Line 52"/>
            <p:cNvSpPr>
              <a:spLocks noChangeShapeType="1"/>
            </p:cNvSpPr>
            <p:nvPr/>
          </p:nvSpPr>
          <p:spPr bwMode="auto">
            <a:xfrm>
              <a:off x="6719891" y="3132135"/>
              <a:ext cx="2166939" cy="1587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0291" name="Line 53"/>
            <p:cNvSpPr>
              <a:spLocks noChangeShapeType="1"/>
            </p:cNvSpPr>
            <p:nvPr/>
          </p:nvSpPr>
          <p:spPr bwMode="auto">
            <a:xfrm>
              <a:off x="8886828" y="3132135"/>
              <a:ext cx="1588" cy="24447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0292" name="Freeform 54"/>
            <p:cNvSpPr>
              <a:spLocks noEditPoints="1"/>
            </p:cNvSpPr>
            <p:nvPr/>
          </p:nvSpPr>
          <p:spPr bwMode="auto">
            <a:xfrm>
              <a:off x="6754815" y="3174997"/>
              <a:ext cx="96838" cy="155575"/>
            </a:xfrm>
            <a:custGeom>
              <a:avLst/>
              <a:gdLst>
                <a:gd name="T0" fmla="*/ 68045372 w 61"/>
                <a:gd name="T1" fmla="*/ 100806243 h 98"/>
                <a:gd name="T2" fmla="*/ 83166383 w 61"/>
                <a:gd name="T3" fmla="*/ 100806243 h 98"/>
                <a:gd name="T4" fmla="*/ 90726096 w 61"/>
                <a:gd name="T5" fmla="*/ 108367528 h 98"/>
                <a:gd name="T6" fmla="*/ 95766433 w 61"/>
                <a:gd name="T7" fmla="*/ 115927201 h 98"/>
                <a:gd name="T8" fmla="*/ 95766433 w 61"/>
                <a:gd name="T9" fmla="*/ 131048134 h 98"/>
                <a:gd name="T10" fmla="*/ 90726096 w 61"/>
                <a:gd name="T11" fmla="*/ 138607806 h 98"/>
                <a:gd name="T12" fmla="*/ 83166383 w 61"/>
                <a:gd name="T13" fmla="*/ 143648117 h 98"/>
                <a:gd name="T14" fmla="*/ 68045372 w 61"/>
                <a:gd name="T15" fmla="*/ 143648117 h 98"/>
                <a:gd name="T16" fmla="*/ 60484072 w 61"/>
                <a:gd name="T17" fmla="*/ 138607806 h 98"/>
                <a:gd name="T18" fmla="*/ 52924360 w 61"/>
                <a:gd name="T19" fmla="*/ 123488461 h 98"/>
                <a:gd name="T20" fmla="*/ 52924360 w 61"/>
                <a:gd name="T21" fmla="*/ 115927201 h 98"/>
                <a:gd name="T22" fmla="*/ 68045372 w 61"/>
                <a:gd name="T23" fmla="*/ 100806243 h 98"/>
                <a:gd name="T24" fmla="*/ 75605084 w 61"/>
                <a:gd name="T25" fmla="*/ 22682199 h 98"/>
                <a:gd name="T26" fmla="*/ 65524409 w 61"/>
                <a:gd name="T27" fmla="*/ 27722516 h 98"/>
                <a:gd name="T28" fmla="*/ 57964697 w 61"/>
                <a:gd name="T29" fmla="*/ 30241878 h 98"/>
                <a:gd name="T30" fmla="*/ 50403385 w 61"/>
                <a:gd name="T31" fmla="*/ 37801551 h 98"/>
                <a:gd name="T32" fmla="*/ 42843673 w 61"/>
                <a:gd name="T33" fmla="*/ 50403122 h 98"/>
                <a:gd name="T34" fmla="*/ 35282373 w 61"/>
                <a:gd name="T35" fmla="*/ 80645000 h 98"/>
                <a:gd name="T36" fmla="*/ 30242036 w 61"/>
                <a:gd name="T37" fmla="*/ 123488461 h 98"/>
                <a:gd name="T38" fmla="*/ 35282373 w 61"/>
                <a:gd name="T39" fmla="*/ 166330310 h 98"/>
                <a:gd name="T40" fmla="*/ 42843673 w 61"/>
                <a:gd name="T41" fmla="*/ 196572176 h 98"/>
                <a:gd name="T42" fmla="*/ 50403385 w 61"/>
                <a:gd name="T43" fmla="*/ 211693158 h 98"/>
                <a:gd name="T44" fmla="*/ 60484072 w 61"/>
                <a:gd name="T45" fmla="*/ 219254418 h 98"/>
                <a:gd name="T46" fmla="*/ 75605084 w 61"/>
                <a:gd name="T47" fmla="*/ 224294729 h 98"/>
                <a:gd name="T48" fmla="*/ 88206721 w 61"/>
                <a:gd name="T49" fmla="*/ 219254418 h 98"/>
                <a:gd name="T50" fmla="*/ 95766433 w 61"/>
                <a:gd name="T51" fmla="*/ 216733469 h 98"/>
                <a:gd name="T52" fmla="*/ 103327732 w 61"/>
                <a:gd name="T53" fmla="*/ 206652798 h 98"/>
                <a:gd name="T54" fmla="*/ 110887469 w 61"/>
                <a:gd name="T55" fmla="*/ 196572176 h 98"/>
                <a:gd name="T56" fmla="*/ 118448769 w 61"/>
                <a:gd name="T57" fmla="*/ 166330310 h 98"/>
                <a:gd name="T58" fmla="*/ 118448769 w 61"/>
                <a:gd name="T59" fmla="*/ 80645000 h 98"/>
                <a:gd name="T60" fmla="*/ 110887469 w 61"/>
                <a:gd name="T61" fmla="*/ 50403122 h 98"/>
                <a:gd name="T62" fmla="*/ 98287395 w 61"/>
                <a:gd name="T63" fmla="*/ 35282189 h 98"/>
                <a:gd name="T64" fmla="*/ 88206721 w 61"/>
                <a:gd name="T65" fmla="*/ 27722516 h 98"/>
                <a:gd name="T66" fmla="*/ 75605084 w 61"/>
                <a:gd name="T67" fmla="*/ 22682199 h 98"/>
                <a:gd name="T68" fmla="*/ 57964697 w 61"/>
                <a:gd name="T69" fmla="*/ 0 h 98"/>
                <a:gd name="T70" fmla="*/ 90726096 w 61"/>
                <a:gd name="T71" fmla="*/ 0 h 98"/>
                <a:gd name="T72" fmla="*/ 110887469 w 61"/>
                <a:gd name="T73" fmla="*/ 7561263 h 98"/>
                <a:gd name="T74" fmla="*/ 123489106 w 61"/>
                <a:gd name="T75" fmla="*/ 15120939 h 98"/>
                <a:gd name="T76" fmla="*/ 133569781 w 61"/>
                <a:gd name="T77" fmla="*/ 30241878 h 98"/>
                <a:gd name="T78" fmla="*/ 148690793 w 61"/>
                <a:gd name="T79" fmla="*/ 70564378 h 98"/>
                <a:gd name="T80" fmla="*/ 153731130 w 61"/>
                <a:gd name="T81" fmla="*/ 123488461 h 98"/>
                <a:gd name="T82" fmla="*/ 148690793 w 61"/>
                <a:gd name="T83" fmla="*/ 176410932 h 98"/>
                <a:gd name="T84" fmla="*/ 133569781 w 61"/>
                <a:gd name="T85" fmla="*/ 216733469 h 98"/>
                <a:gd name="T86" fmla="*/ 123489106 w 61"/>
                <a:gd name="T87" fmla="*/ 231854402 h 98"/>
                <a:gd name="T88" fmla="*/ 110887469 w 61"/>
                <a:gd name="T89" fmla="*/ 239415662 h 98"/>
                <a:gd name="T90" fmla="*/ 95766433 w 61"/>
                <a:gd name="T91" fmla="*/ 246975335 h 98"/>
                <a:gd name="T92" fmla="*/ 57964697 w 61"/>
                <a:gd name="T93" fmla="*/ 246975335 h 98"/>
                <a:gd name="T94" fmla="*/ 42843673 w 61"/>
                <a:gd name="T95" fmla="*/ 239415662 h 98"/>
                <a:gd name="T96" fmla="*/ 30242036 w 61"/>
                <a:gd name="T97" fmla="*/ 231854402 h 98"/>
                <a:gd name="T98" fmla="*/ 17641980 w 61"/>
                <a:gd name="T99" fmla="*/ 216733469 h 98"/>
                <a:gd name="T100" fmla="*/ 2520963 w 61"/>
                <a:gd name="T101" fmla="*/ 176410932 h 98"/>
                <a:gd name="T102" fmla="*/ 0 w 61"/>
                <a:gd name="T103" fmla="*/ 123488461 h 98"/>
                <a:gd name="T104" fmla="*/ 2520963 w 61"/>
                <a:gd name="T105" fmla="*/ 70564378 h 98"/>
                <a:gd name="T106" fmla="*/ 17641980 w 61"/>
                <a:gd name="T107" fmla="*/ 30241878 h 98"/>
                <a:gd name="T108" fmla="*/ 30242036 w 61"/>
                <a:gd name="T109" fmla="*/ 15120939 h 98"/>
                <a:gd name="T110" fmla="*/ 42843673 w 61"/>
                <a:gd name="T111" fmla="*/ 7561263 h 98"/>
                <a:gd name="T112" fmla="*/ 57964697 w 61"/>
                <a:gd name="T113" fmla="*/ 0 h 98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61"/>
                <a:gd name="T172" fmla="*/ 0 h 98"/>
                <a:gd name="T173" fmla="*/ 61 w 61"/>
                <a:gd name="T174" fmla="*/ 98 h 98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61" h="98">
                  <a:moveTo>
                    <a:pt x="27" y="40"/>
                  </a:moveTo>
                  <a:lnTo>
                    <a:pt x="33" y="40"/>
                  </a:lnTo>
                  <a:lnTo>
                    <a:pt x="36" y="43"/>
                  </a:lnTo>
                  <a:lnTo>
                    <a:pt x="38" y="46"/>
                  </a:lnTo>
                  <a:lnTo>
                    <a:pt x="38" y="52"/>
                  </a:lnTo>
                  <a:lnTo>
                    <a:pt x="36" y="55"/>
                  </a:lnTo>
                  <a:lnTo>
                    <a:pt x="33" y="57"/>
                  </a:lnTo>
                  <a:lnTo>
                    <a:pt x="27" y="57"/>
                  </a:lnTo>
                  <a:lnTo>
                    <a:pt x="24" y="55"/>
                  </a:lnTo>
                  <a:lnTo>
                    <a:pt x="21" y="49"/>
                  </a:lnTo>
                  <a:lnTo>
                    <a:pt x="21" y="46"/>
                  </a:lnTo>
                  <a:lnTo>
                    <a:pt x="27" y="40"/>
                  </a:lnTo>
                  <a:close/>
                  <a:moveTo>
                    <a:pt x="30" y="9"/>
                  </a:moveTo>
                  <a:lnTo>
                    <a:pt x="26" y="11"/>
                  </a:lnTo>
                  <a:lnTo>
                    <a:pt x="23" y="12"/>
                  </a:lnTo>
                  <a:lnTo>
                    <a:pt x="20" y="15"/>
                  </a:lnTo>
                  <a:lnTo>
                    <a:pt x="17" y="20"/>
                  </a:lnTo>
                  <a:lnTo>
                    <a:pt x="14" y="32"/>
                  </a:lnTo>
                  <a:lnTo>
                    <a:pt x="12" y="49"/>
                  </a:lnTo>
                  <a:lnTo>
                    <a:pt x="14" y="66"/>
                  </a:lnTo>
                  <a:lnTo>
                    <a:pt x="17" y="78"/>
                  </a:lnTo>
                  <a:lnTo>
                    <a:pt x="20" y="84"/>
                  </a:lnTo>
                  <a:lnTo>
                    <a:pt x="24" y="87"/>
                  </a:lnTo>
                  <a:lnTo>
                    <a:pt x="30" y="89"/>
                  </a:lnTo>
                  <a:lnTo>
                    <a:pt x="35" y="87"/>
                  </a:lnTo>
                  <a:lnTo>
                    <a:pt x="38" y="86"/>
                  </a:lnTo>
                  <a:lnTo>
                    <a:pt x="41" y="82"/>
                  </a:lnTo>
                  <a:lnTo>
                    <a:pt x="44" y="78"/>
                  </a:lnTo>
                  <a:lnTo>
                    <a:pt x="47" y="66"/>
                  </a:lnTo>
                  <a:lnTo>
                    <a:pt x="47" y="32"/>
                  </a:lnTo>
                  <a:lnTo>
                    <a:pt x="44" y="20"/>
                  </a:lnTo>
                  <a:lnTo>
                    <a:pt x="39" y="14"/>
                  </a:lnTo>
                  <a:lnTo>
                    <a:pt x="35" y="11"/>
                  </a:lnTo>
                  <a:lnTo>
                    <a:pt x="30" y="9"/>
                  </a:lnTo>
                  <a:close/>
                  <a:moveTo>
                    <a:pt x="23" y="0"/>
                  </a:moveTo>
                  <a:lnTo>
                    <a:pt x="36" y="0"/>
                  </a:lnTo>
                  <a:lnTo>
                    <a:pt x="44" y="3"/>
                  </a:lnTo>
                  <a:lnTo>
                    <a:pt x="49" y="6"/>
                  </a:lnTo>
                  <a:lnTo>
                    <a:pt x="53" y="12"/>
                  </a:lnTo>
                  <a:lnTo>
                    <a:pt x="59" y="28"/>
                  </a:lnTo>
                  <a:lnTo>
                    <a:pt x="61" y="49"/>
                  </a:lnTo>
                  <a:lnTo>
                    <a:pt x="59" y="70"/>
                  </a:lnTo>
                  <a:lnTo>
                    <a:pt x="53" y="86"/>
                  </a:lnTo>
                  <a:lnTo>
                    <a:pt x="49" y="92"/>
                  </a:lnTo>
                  <a:lnTo>
                    <a:pt x="44" y="95"/>
                  </a:lnTo>
                  <a:lnTo>
                    <a:pt x="38" y="98"/>
                  </a:lnTo>
                  <a:lnTo>
                    <a:pt x="23" y="98"/>
                  </a:lnTo>
                  <a:lnTo>
                    <a:pt x="17" y="95"/>
                  </a:lnTo>
                  <a:lnTo>
                    <a:pt x="12" y="92"/>
                  </a:lnTo>
                  <a:lnTo>
                    <a:pt x="7" y="86"/>
                  </a:lnTo>
                  <a:lnTo>
                    <a:pt x="1" y="70"/>
                  </a:lnTo>
                  <a:lnTo>
                    <a:pt x="0" y="49"/>
                  </a:lnTo>
                  <a:lnTo>
                    <a:pt x="1" y="28"/>
                  </a:lnTo>
                  <a:lnTo>
                    <a:pt x="7" y="12"/>
                  </a:lnTo>
                  <a:lnTo>
                    <a:pt x="12" y="6"/>
                  </a:lnTo>
                  <a:lnTo>
                    <a:pt x="17" y="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293" name="Freeform 55"/>
            <p:cNvSpPr>
              <a:spLocks/>
            </p:cNvSpPr>
            <p:nvPr/>
          </p:nvSpPr>
          <p:spPr bwMode="auto">
            <a:xfrm>
              <a:off x="6880228" y="3174997"/>
              <a:ext cx="92075" cy="152400"/>
            </a:xfrm>
            <a:custGeom>
              <a:avLst/>
              <a:gdLst>
                <a:gd name="T0" fmla="*/ 50403124 w 58"/>
                <a:gd name="T1" fmla="*/ 0 h 96"/>
                <a:gd name="T2" fmla="*/ 88206264 w 58"/>
                <a:gd name="T3" fmla="*/ 0 h 96"/>
                <a:gd name="T4" fmla="*/ 108367534 w 58"/>
                <a:gd name="T5" fmla="*/ 7561263 h 96"/>
                <a:gd name="T6" fmla="*/ 123488467 w 58"/>
                <a:gd name="T7" fmla="*/ 15120939 h 96"/>
                <a:gd name="T8" fmla="*/ 138609401 w 58"/>
                <a:gd name="T9" fmla="*/ 37801550 h 96"/>
                <a:gd name="T10" fmla="*/ 143649712 w 58"/>
                <a:gd name="T11" fmla="*/ 50403121 h 96"/>
                <a:gd name="T12" fmla="*/ 143649712 w 58"/>
                <a:gd name="T13" fmla="*/ 80644999 h 96"/>
                <a:gd name="T14" fmla="*/ 133569089 w 58"/>
                <a:gd name="T15" fmla="*/ 95765932 h 96"/>
                <a:gd name="T16" fmla="*/ 131048140 w 58"/>
                <a:gd name="T17" fmla="*/ 108367528 h 96"/>
                <a:gd name="T18" fmla="*/ 123488467 w 58"/>
                <a:gd name="T19" fmla="*/ 118448149 h 96"/>
                <a:gd name="T20" fmla="*/ 110886895 w 58"/>
                <a:gd name="T21" fmla="*/ 131048133 h 96"/>
                <a:gd name="T22" fmla="*/ 108367534 w 58"/>
                <a:gd name="T23" fmla="*/ 138607806 h 96"/>
                <a:gd name="T24" fmla="*/ 95765937 w 58"/>
                <a:gd name="T25" fmla="*/ 151209377 h 96"/>
                <a:gd name="T26" fmla="*/ 88206264 w 58"/>
                <a:gd name="T27" fmla="*/ 161289998 h 96"/>
                <a:gd name="T28" fmla="*/ 78124054 w 58"/>
                <a:gd name="T29" fmla="*/ 168851258 h 96"/>
                <a:gd name="T30" fmla="*/ 65524070 w 58"/>
                <a:gd name="T31" fmla="*/ 183972191 h 96"/>
                <a:gd name="T32" fmla="*/ 50403124 w 58"/>
                <a:gd name="T33" fmla="*/ 196572175 h 96"/>
                <a:gd name="T34" fmla="*/ 35282191 w 58"/>
                <a:gd name="T35" fmla="*/ 216733468 h 96"/>
                <a:gd name="T36" fmla="*/ 146169074 w 58"/>
                <a:gd name="T37" fmla="*/ 216733468 h 96"/>
                <a:gd name="T38" fmla="*/ 146169074 w 58"/>
                <a:gd name="T39" fmla="*/ 241935022 h 96"/>
                <a:gd name="T40" fmla="*/ 0 w 58"/>
                <a:gd name="T41" fmla="*/ 241935022 h 96"/>
                <a:gd name="T42" fmla="*/ 0 w 58"/>
                <a:gd name="T43" fmla="*/ 216733468 h 96"/>
                <a:gd name="T44" fmla="*/ 27722518 w 58"/>
                <a:gd name="T45" fmla="*/ 183972191 h 96"/>
                <a:gd name="T46" fmla="*/ 65524070 w 58"/>
                <a:gd name="T47" fmla="*/ 146169066 h 96"/>
                <a:gd name="T48" fmla="*/ 78124054 w 58"/>
                <a:gd name="T49" fmla="*/ 131048133 h 96"/>
                <a:gd name="T50" fmla="*/ 85685315 w 58"/>
                <a:gd name="T51" fmla="*/ 123486873 h 96"/>
                <a:gd name="T52" fmla="*/ 100806248 w 58"/>
                <a:gd name="T53" fmla="*/ 100806243 h 96"/>
                <a:gd name="T54" fmla="*/ 103327198 w 58"/>
                <a:gd name="T55" fmla="*/ 93246570 h 96"/>
                <a:gd name="T56" fmla="*/ 110886895 w 58"/>
                <a:gd name="T57" fmla="*/ 70564377 h 96"/>
                <a:gd name="T58" fmla="*/ 103327198 w 58"/>
                <a:gd name="T59" fmla="*/ 45362810 h 96"/>
                <a:gd name="T60" fmla="*/ 100806248 w 58"/>
                <a:gd name="T61" fmla="*/ 37801550 h 96"/>
                <a:gd name="T62" fmla="*/ 88206264 w 58"/>
                <a:gd name="T63" fmla="*/ 30241878 h 96"/>
                <a:gd name="T64" fmla="*/ 78124054 w 58"/>
                <a:gd name="T65" fmla="*/ 27722516 h 96"/>
                <a:gd name="T66" fmla="*/ 50403124 w 58"/>
                <a:gd name="T67" fmla="*/ 27722516 h 96"/>
                <a:gd name="T68" fmla="*/ 35282191 w 58"/>
                <a:gd name="T69" fmla="*/ 30241878 h 96"/>
                <a:gd name="T70" fmla="*/ 20161251 w 58"/>
                <a:gd name="T71" fmla="*/ 37801550 h 96"/>
                <a:gd name="T72" fmla="*/ 0 w 58"/>
                <a:gd name="T73" fmla="*/ 45362810 h 96"/>
                <a:gd name="T74" fmla="*/ 0 w 58"/>
                <a:gd name="T75" fmla="*/ 15120939 h 96"/>
                <a:gd name="T76" fmla="*/ 20161251 w 58"/>
                <a:gd name="T77" fmla="*/ 7561263 h 96"/>
                <a:gd name="T78" fmla="*/ 50403124 w 58"/>
                <a:gd name="T79" fmla="*/ 0 h 9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58"/>
                <a:gd name="T121" fmla="*/ 0 h 96"/>
                <a:gd name="T122" fmla="*/ 58 w 58"/>
                <a:gd name="T123" fmla="*/ 96 h 9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58" h="96">
                  <a:moveTo>
                    <a:pt x="20" y="0"/>
                  </a:moveTo>
                  <a:lnTo>
                    <a:pt x="35" y="0"/>
                  </a:lnTo>
                  <a:lnTo>
                    <a:pt x="43" y="3"/>
                  </a:lnTo>
                  <a:lnTo>
                    <a:pt x="49" y="6"/>
                  </a:lnTo>
                  <a:lnTo>
                    <a:pt x="55" y="15"/>
                  </a:lnTo>
                  <a:lnTo>
                    <a:pt x="57" y="20"/>
                  </a:lnTo>
                  <a:lnTo>
                    <a:pt x="57" y="32"/>
                  </a:lnTo>
                  <a:lnTo>
                    <a:pt x="53" y="38"/>
                  </a:lnTo>
                  <a:lnTo>
                    <a:pt x="52" y="43"/>
                  </a:lnTo>
                  <a:lnTo>
                    <a:pt x="49" y="47"/>
                  </a:lnTo>
                  <a:lnTo>
                    <a:pt x="44" y="52"/>
                  </a:lnTo>
                  <a:lnTo>
                    <a:pt x="43" y="55"/>
                  </a:lnTo>
                  <a:lnTo>
                    <a:pt x="38" y="60"/>
                  </a:lnTo>
                  <a:lnTo>
                    <a:pt x="35" y="64"/>
                  </a:lnTo>
                  <a:lnTo>
                    <a:pt x="31" y="67"/>
                  </a:lnTo>
                  <a:lnTo>
                    <a:pt x="26" y="73"/>
                  </a:lnTo>
                  <a:lnTo>
                    <a:pt x="20" y="78"/>
                  </a:lnTo>
                  <a:lnTo>
                    <a:pt x="14" y="86"/>
                  </a:lnTo>
                  <a:lnTo>
                    <a:pt x="58" y="86"/>
                  </a:lnTo>
                  <a:lnTo>
                    <a:pt x="58" y="96"/>
                  </a:lnTo>
                  <a:lnTo>
                    <a:pt x="0" y="96"/>
                  </a:lnTo>
                  <a:lnTo>
                    <a:pt x="0" y="86"/>
                  </a:lnTo>
                  <a:lnTo>
                    <a:pt x="11" y="73"/>
                  </a:lnTo>
                  <a:lnTo>
                    <a:pt x="26" y="58"/>
                  </a:lnTo>
                  <a:lnTo>
                    <a:pt x="31" y="52"/>
                  </a:lnTo>
                  <a:lnTo>
                    <a:pt x="34" y="49"/>
                  </a:lnTo>
                  <a:lnTo>
                    <a:pt x="40" y="40"/>
                  </a:lnTo>
                  <a:lnTo>
                    <a:pt x="41" y="37"/>
                  </a:lnTo>
                  <a:lnTo>
                    <a:pt x="44" y="28"/>
                  </a:lnTo>
                  <a:lnTo>
                    <a:pt x="41" y="18"/>
                  </a:lnTo>
                  <a:lnTo>
                    <a:pt x="40" y="15"/>
                  </a:lnTo>
                  <a:lnTo>
                    <a:pt x="35" y="12"/>
                  </a:lnTo>
                  <a:lnTo>
                    <a:pt x="31" y="11"/>
                  </a:lnTo>
                  <a:lnTo>
                    <a:pt x="20" y="11"/>
                  </a:lnTo>
                  <a:lnTo>
                    <a:pt x="14" y="12"/>
                  </a:lnTo>
                  <a:lnTo>
                    <a:pt x="8" y="15"/>
                  </a:lnTo>
                  <a:lnTo>
                    <a:pt x="0" y="18"/>
                  </a:lnTo>
                  <a:lnTo>
                    <a:pt x="0" y="6"/>
                  </a:lnTo>
                  <a:lnTo>
                    <a:pt x="8" y="3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294" name="Freeform 56"/>
            <p:cNvSpPr>
              <a:spLocks noEditPoints="1"/>
            </p:cNvSpPr>
            <p:nvPr/>
          </p:nvSpPr>
          <p:spPr bwMode="auto">
            <a:xfrm>
              <a:off x="7037391" y="3221035"/>
              <a:ext cx="26988" cy="106362"/>
            </a:xfrm>
            <a:custGeom>
              <a:avLst/>
              <a:gdLst>
                <a:gd name="T0" fmla="*/ 0 w 17"/>
                <a:gd name="T1" fmla="*/ 118445989 h 67"/>
                <a:gd name="T2" fmla="*/ 42844237 w 17"/>
                <a:gd name="T3" fmla="*/ 118445989 h 67"/>
                <a:gd name="T4" fmla="*/ 42844237 w 17"/>
                <a:gd name="T5" fmla="*/ 168848854 h 67"/>
                <a:gd name="T6" fmla="*/ 0 w 17"/>
                <a:gd name="T7" fmla="*/ 168848854 h 67"/>
                <a:gd name="T8" fmla="*/ 0 w 17"/>
                <a:gd name="T9" fmla="*/ 118445989 h 67"/>
                <a:gd name="T10" fmla="*/ 0 w 17"/>
                <a:gd name="T11" fmla="*/ 0 h 67"/>
                <a:gd name="T12" fmla="*/ 42844237 w 17"/>
                <a:gd name="T13" fmla="*/ 0 h 67"/>
                <a:gd name="T14" fmla="*/ 42844237 w 17"/>
                <a:gd name="T15" fmla="*/ 45362591 h 67"/>
                <a:gd name="T16" fmla="*/ 0 w 17"/>
                <a:gd name="T17" fmla="*/ 45362591 h 67"/>
                <a:gd name="T18" fmla="*/ 0 w 17"/>
                <a:gd name="T19" fmla="*/ 0 h 6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7"/>
                <a:gd name="T31" fmla="*/ 0 h 67"/>
                <a:gd name="T32" fmla="*/ 17 w 17"/>
                <a:gd name="T33" fmla="*/ 67 h 6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7" h="67">
                  <a:moveTo>
                    <a:pt x="0" y="47"/>
                  </a:moveTo>
                  <a:lnTo>
                    <a:pt x="17" y="47"/>
                  </a:lnTo>
                  <a:lnTo>
                    <a:pt x="17" y="67"/>
                  </a:lnTo>
                  <a:lnTo>
                    <a:pt x="0" y="67"/>
                  </a:lnTo>
                  <a:lnTo>
                    <a:pt x="0" y="47"/>
                  </a:lnTo>
                  <a:close/>
                  <a:moveTo>
                    <a:pt x="0" y="0"/>
                  </a:moveTo>
                  <a:lnTo>
                    <a:pt x="17" y="0"/>
                  </a:lnTo>
                  <a:lnTo>
                    <a:pt x="17" y="18"/>
                  </a:lnTo>
                  <a:lnTo>
                    <a:pt x="0" y="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295" name="Freeform 57"/>
            <p:cNvSpPr>
              <a:spLocks/>
            </p:cNvSpPr>
            <p:nvPr/>
          </p:nvSpPr>
          <p:spPr bwMode="auto">
            <a:xfrm>
              <a:off x="7127877" y="3174997"/>
              <a:ext cx="96838" cy="155575"/>
            </a:xfrm>
            <a:custGeom>
              <a:avLst/>
              <a:gdLst>
                <a:gd name="T0" fmla="*/ 40322711 w 61"/>
                <a:gd name="T1" fmla="*/ 0 h 98"/>
                <a:gd name="T2" fmla="*/ 90726096 w 61"/>
                <a:gd name="T3" fmla="*/ 0 h 98"/>
                <a:gd name="T4" fmla="*/ 110887469 w 61"/>
                <a:gd name="T5" fmla="*/ 7561263 h 98"/>
                <a:gd name="T6" fmla="*/ 126008481 w 61"/>
                <a:gd name="T7" fmla="*/ 15120939 h 98"/>
                <a:gd name="T8" fmla="*/ 136089156 w 61"/>
                <a:gd name="T9" fmla="*/ 27722516 h 98"/>
                <a:gd name="T10" fmla="*/ 141129493 w 61"/>
                <a:gd name="T11" fmla="*/ 42843449 h 98"/>
                <a:gd name="T12" fmla="*/ 146169830 w 61"/>
                <a:gd name="T13" fmla="*/ 60483756 h 98"/>
                <a:gd name="T14" fmla="*/ 146169830 w 61"/>
                <a:gd name="T15" fmla="*/ 73083740 h 98"/>
                <a:gd name="T16" fmla="*/ 141129493 w 61"/>
                <a:gd name="T17" fmla="*/ 85685311 h 98"/>
                <a:gd name="T18" fmla="*/ 133569781 w 61"/>
                <a:gd name="T19" fmla="*/ 95765932 h 98"/>
                <a:gd name="T20" fmla="*/ 126008481 w 61"/>
                <a:gd name="T21" fmla="*/ 103327193 h 98"/>
                <a:gd name="T22" fmla="*/ 113408432 w 61"/>
                <a:gd name="T23" fmla="*/ 110886890 h 98"/>
                <a:gd name="T24" fmla="*/ 103327732 w 61"/>
                <a:gd name="T25" fmla="*/ 115927201 h 98"/>
                <a:gd name="T26" fmla="*/ 118448769 w 61"/>
                <a:gd name="T27" fmla="*/ 118448150 h 98"/>
                <a:gd name="T28" fmla="*/ 128529444 w 61"/>
                <a:gd name="T29" fmla="*/ 126007823 h 98"/>
                <a:gd name="T30" fmla="*/ 136089156 w 61"/>
                <a:gd name="T31" fmla="*/ 133567496 h 98"/>
                <a:gd name="T32" fmla="*/ 146169830 w 61"/>
                <a:gd name="T33" fmla="*/ 146169067 h 98"/>
                <a:gd name="T34" fmla="*/ 153731130 w 61"/>
                <a:gd name="T35" fmla="*/ 176410932 h 98"/>
                <a:gd name="T36" fmla="*/ 148690793 w 61"/>
                <a:gd name="T37" fmla="*/ 191531865 h 98"/>
                <a:gd name="T38" fmla="*/ 146169830 w 61"/>
                <a:gd name="T39" fmla="*/ 204133436 h 98"/>
                <a:gd name="T40" fmla="*/ 128529444 w 61"/>
                <a:gd name="T41" fmla="*/ 226814091 h 98"/>
                <a:gd name="T42" fmla="*/ 118448769 w 61"/>
                <a:gd name="T43" fmla="*/ 234375351 h 98"/>
                <a:gd name="T44" fmla="*/ 103327732 w 61"/>
                <a:gd name="T45" fmla="*/ 241935024 h 98"/>
                <a:gd name="T46" fmla="*/ 88206721 w 61"/>
                <a:gd name="T47" fmla="*/ 246975335 h 98"/>
                <a:gd name="T48" fmla="*/ 47884010 w 61"/>
                <a:gd name="T49" fmla="*/ 246975335 h 98"/>
                <a:gd name="T50" fmla="*/ 17641980 w 61"/>
                <a:gd name="T51" fmla="*/ 239415662 h 98"/>
                <a:gd name="T52" fmla="*/ 0 w 61"/>
                <a:gd name="T53" fmla="*/ 234375351 h 98"/>
                <a:gd name="T54" fmla="*/ 0 w 61"/>
                <a:gd name="T55" fmla="*/ 204133436 h 98"/>
                <a:gd name="T56" fmla="*/ 17641980 w 61"/>
                <a:gd name="T57" fmla="*/ 211693158 h 98"/>
                <a:gd name="T58" fmla="*/ 47884010 w 61"/>
                <a:gd name="T59" fmla="*/ 219254418 h 98"/>
                <a:gd name="T60" fmla="*/ 80645421 w 61"/>
                <a:gd name="T61" fmla="*/ 219254418 h 98"/>
                <a:gd name="T62" fmla="*/ 95766433 w 61"/>
                <a:gd name="T63" fmla="*/ 216733469 h 98"/>
                <a:gd name="T64" fmla="*/ 105847132 w 61"/>
                <a:gd name="T65" fmla="*/ 206652798 h 98"/>
                <a:gd name="T66" fmla="*/ 113408432 w 61"/>
                <a:gd name="T67" fmla="*/ 199093125 h 98"/>
                <a:gd name="T68" fmla="*/ 118448769 w 61"/>
                <a:gd name="T69" fmla="*/ 189012503 h 98"/>
                <a:gd name="T70" fmla="*/ 118448769 w 61"/>
                <a:gd name="T71" fmla="*/ 161289999 h 98"/>
                <a:gd name="T72" fmla="*/ 113408432 w 61"/>
                <a:gd name="T73" fmla="*/ 151209378 h 98"/>
                <a:gd name="T74" fmla="*/ 105847132 w 61"/>
                <a:gd name="T75" fmla="*/ 138607806 h 98"/>
                <a:gd name="T76" fmla="*/ 95766433 w 61"/>
                <a:gd name="T77" fmla="*/ 133567496 h 98"/>
                <a:gd name="T78" fmla="*/ 80645421 w 61"/>
                <a:gd name="T79" fmla="*/ 126007823 h 98"/>
                <a:gd name="T80" fmla="*/ 40322711 w 61"/>
                <a:gd name="T81" fmla="*/ 126007823 h 98"/>
                <a:gd name="T82" fmla="*/ 40322711 w 61"/>
                <a:gd name="T83" fmla="*/ 100806243 h 98"/>
                <a:gd name="T84" fmla="*/ 80645421 w 61"/>
                <a:gd name="T85" fmla="*/ 100806243 h 98"/>
                <a:gd name="T86" fmla="*/ 90726096 w 61"/>
                <a:gd name="T87" fmla="*/ 95765932 h 98"/>
                <a:gd name="T88" fmla="*/ 98287395 w 61"/>
                <a:gd name="T89" fmla="*/ 93246571 h 98"/>
                <a:gd name="T90" fmla="*/ 105847132 w 61"/>
                <a:gd name="T91" fmla="*/ 85685311 h 98"/>
                <a:gd name="T92" fmla="*/ 110887469 w 61"/>
                <a:gd name="T93" fmla="*/ 78124050 h 98"/>
                <a:gd name="T94" fmla="*/ 113408432 w 61"/>
                <a:gd name="T95" fmla="*/ 65524067 h 98"/>
                <a:gd name="T96" fmla="*/ 105847132 w 61"/>
                <a:gd name="T97" fmla="*/ 42843449 h 98"/>
                <a:gd name="T98" fmla="*/ 103327732 w 61"/>
                <a:gd name="T99" fmla="*/ 35282189 h 98"/>
                <a:gd name="T100" fmla="*/ 80645421 w 61"/>
                <a:gd name="T101" fmla="*/ 27722516 h 98"/>
                <a:gd name="T102" fmla="*/ 37803336 w 61"/>
                <a:gd name="T103" fmla="*/ 27722516 h 98"/>
                <a:gd name="T104" fmla="*/ 22682318 w 61"/>
                <a:gd name="T105" fmla="*/ 35282189 h 98"/>
                <a:gd name="T106" fmla="*/ 7561303 w 61"/>
                <a:gd name="T107" fmla="*/ 37801551 h 98"/>
                <a:gd name="T108" fmla="*/ 7561303 w 61"/>
                <a:gd name="T109" fmla="*/ 7561263 h 98"/>
                <a:gd name="T110" fmla="*/ 25201693 w 61"/>
                <a:gd name="T111" fmla="*/ 5040312 h 98"/>
                <a:gd name="T112" fmla="*/ 40322711 w 61"/>
                <a:gd name="T113" fmla="*/ 0 h 98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61"/>
                <a:gd name="T172" fmla="*/ 0 h 98"/>
                <a:gd name="T173" fmla="*/ 61 w 61"/>
                <a:gd name="T174" fmla="*/ 98 h 98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61" h="98">
                  <a:moveTo>
                    <a:pt x="16" y="0"/>
                  </a:moveTo>
                  <a:lnTo>
                    <a:pt x="36" y="0"/>
                  </a:lnTo>
                  <a:lnTo>
                    <a:pt x="44" y="3"/>
                  </a:lnTo>
                  <a:lnTo>
                    <a:pt x="50" y="6"/>
                  </a:lnTo>
                  <a:lnTo>
                    <a:pt x="54" y="11"/>
                  </a:lnTo>
                  <a:lnTo>
                    <a:pt x="56" y="17"/>
                  </a:lnTo>
                  <a:lnTo>
                    <a:pt x="58" y="24"/>
                  </a:lnTo>
                  <a:lnTo>
                    <a:pt x="58" y="29"/>
                  </a:lnTo>
                  <a:lnTo>
                    <a:pt x="56" y="34"/>
                  </a:lnTo>
                  <a:lnTo>
                    <a:pt x="53" y="38"/>
                  </a:lnTo>
                  <a:lnTo>
                    <a:pt x="50" y="41"/>
                  </a:lnTo>
                  <a:lnTo>
                    <a:pt x="45" y="44"/>
                  </a:lnTo>
                  <a:lnTo>
                    <a:pt x="41" y="46"/>
                  </a:lnTo>
                  <a:lnTo>
                    <a:pt x="47" y="47"/>
                  </a:lnTo>
                  <a:lnTo>
                    <a:pt x="51" y="50"/>
                  </a:lnTo>
                  <a:lnTo>
                    <a:pt x="54" y="53"/>
                  </a:lnTo>
                  <a:lnTo>
                    <a:pt x="58" y="58"/>
                  </a:lnTo>
                  <a:lnTo>
                    <a:pt x="61" y="70"/>
                  </a:lnTo>
                  <a:lnTo>
                    <a:pt x="59" y="76"/>
                  </a:lnTo>
                  <a:lnTo>
                    <a:pt x="58" y="81"/>
                  </a:lnTo>
                  <a:lnTo>
                    <a:pt x="51" y="90"/>
                  </a:lnTo>
                  <a:lnTo>
                    <a:pt x="47" y="93"/>
                  </a:lnTo>
                  <a:lnTo>
                    <a:pt x="41" y="96"/>
                  </a:lnTo>
                  <a:lnTo>
                    <a:pt x="35" y="98"/>
                  </a:lnTo>
                  <a:lnTo>
                    <a:pt x="19" y="98"/>
                  </a:lnTo>
                  <a:lnTo>
                    <a:pt x="7" y="95"/>
                  </a:lnTo>
                  <a:lnTo>
                    <a:pt x="0" y="93"/>
                  </a:lnTo>
                  <a:lnTo>
                    <a:pt x="0" y="81"/>
                  </a:lnTo>
                  <a:lnTo>
                    <a:pt x="7" y="84"/>
                  </a:lnTo>
                  <a:lnTo>
                    <a:pt x="19" y="87"/>
                  </a:lnTo>
                  <a:lnTo>
                    <a:pt x="32" y="87"/>
                  </a:lnTo>
                  <a:lnTo>
                    <a:pt x="38" y="86"/>
                  </a:lnTo>
                  <a:lnTo>
                    <a:pt x="42" y="82"/>
                  </a:lnTo>
                  <a:lnTo>
                    <a:pt x="45" y="79"/>
                  </a:lnTo>
                  <a:lnTo>
                    <a:pt x="47" y="75"/>
                  </a:lnTo>
                  <a:lnTo>
                    <a:pt x="47" y="64"/>
                  </a:lnTo>
                  <a:lnTo>
                    <a:pt x="45" y="60"/>
                  </a:lnTo>
                  <a:lnTo>
                    <a:pt x="42" y="55"/>
                  </a:lnTo>
                  <a:lnTo>
                    <a:pt x="38" y="53"/>
                  </a:lnTo>
                  <a:lnTo>
                    <a:pt x="32" y="50"/>
                  </a:lnTo>
                  <a:lnTo>
                    <a:pt x="16" y="50"/>
                  </a:lnTo>
                  <a:lnTo>
                    <a:pt x="16" y="40"/>
                  </a:lnTo>
                  <a:lnTo>
                    <a:pt x="32" y="40"/>
                  </a:lnTo>
                  <a:lnTo>
                    <a:pt x="36" y="38"/>
                  </a:lnTo>
                  <a:lnTo>
                    <a:pt x="39" y="37"/>
                  </a:lnTo>
                  <a:lnTo>
                    <a:pt x="42" y="34"/>
                  </a:lnTo>
                  <a:lnTo>
                    <a:pt x="44" y="31"/>
                  </a:lnTo>
                  <a:lnTo>
                    <a:pt x="45" y="26"/>
                  </a:lnTo>
                  <a:lnTo>
                    <a:pt x="42" y="17"/>
                  </a:lnTo>
                  <a:lnTo>
                    <a:pt x="41" y="14"/>
                  </a:lnTo>
                  <a:lnTo>
                    <a:pt x="32" y="11"/>
                  </a:lnTo>
                  <a:lnTo>
                    <a:pt x="15" y="11"/>
                  </a:lnTo>
                  <a:lnTo>
                    <a:pt x="9" y="14"/>
                  </a:lnTo>
                  <a:lnTo>
                    <a:pt x="3" y="15"/>
                  </a:lnTo>
                  <a:lnTo>
                    <a:pt x="3" y="3"/>
                  </a:lnTo>
                  <a:lnTo>
                    <a:pt x="10" y="2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296" name="Freeform 58"/>
            <p:cNvSpPr>
              <a:spLocks/>
            </p:cNvSpPr>
            <p:nvPr/>
          </p:nvSpPr>
          <p:spPr bwMode="auto">
            <a:xfrm>
              <a:off x="7253291" y="3174997"/>
              <a:ext cx="93663" cy="155575"/>
            </a:xfrm>
            <a:custGeom>
              <a:avLst/>
              <a:gdLst>
                <a:gd name="T0" fmla="*/ 42843680 w 59"/>
                <a:gd name="T1" fmla="*/ 0 h 98"/>
                <a:gd name="T2" fmla="*/ 88206735 w 59"/>
                <a:gd name="T3" fmla="*/ 0 h 98"/>
                <a:gd name="T4" fmla="*/ 108368113 w 59"/>
                <a:gd name="T5" fmla="*/ 7561263 h 98"/>
                <a:gd name="T6" fmla="*/ 123489127 w 59"/>
                <a:gd name="T7" fmla="*/ 15120939 h 98"/>
                <a:gd name="T8" fmla="*/ 133569803 w 59"/>
                <a:gd name="T9" fmla="*/ 27722516 h 98"/>
                <a:gd name="T10" fmla="*/ 141129517 w 59"/>
                <a:gd name="T11" fmla="*/ 42843449 h 98"/>
                <a:gd name="T12" fmla="*/ 146169855 w 59"/>
                <a:gd name="T13" fmla="*/ 60483756 h 98"/>
                <a:gd name="T14" fmla="*/ 133569803 w 59"/>
                <a:gd name="T15" fmla="*/ 95765932 h 98"/>
                <a:gd name="T16" fmla="*/ 126008502 w 59"/>
                <a:gd name="T17" fmla="*/ 103327193 h 98"/>
                <a:gd name="T18" fmla="*/ 115927826 w 59"/>
                <a:gd name="T19" fmla="*/ 110886890 h 98"/>
                <a:gd name="T20" fmla="*/ 100806787 w 59"/>
                <a:gd name="T21" fmla="*/ 115927201 h 98"/>
                <a:gd name="T22" fmla="*/ 115927826 w 59"/>
                <a:gd name="T23" fmla="*/ 118448150 h 98"/>
                <a:gd name="T24" fmla="*/ 138610141 w 59"/>
                <a:gd name="T25" fmla="*/ 133567496 h 98"/>
                <a:gd name="T26" fmla="*/ 146169855 w 59"/>
                <a:gd name="T27" fmla="*/ 146169067 h 98"/>
                <a:gd name="T28" fmla="*/ 148690817 w 59"/>
                <a:gd name="T29" fmla="*/ 161289999 h 98"/>
                <a:gd name="T30" fmla="*/ 148690817 w 59"/>
                <a:gd name="T31" fmla="*/ 191531865 h 98"/>
                <a:gd name="T32" fmla="*/ 146169855 w 59"/>
                <a:gd name="T33" fmla="*/ 204133436 h 98"/>
                <a:gd name="T34" fmla="*/ 138610141 w 59"/>
                <a:gd name="T35" fmla="*/ 216733469 h 98"/>
                <a:gd name="T36" fmla="*/ 126008502 w 59"/>
                <a:gd name="T37" fmla="*/ 226814091 h 98"/>
                <a:gd name="T38" fmla="*/ 100806787 w 59"/>
                <a:gd name="T39" fmla="*/ 241935024 h 98"/>
                <a:gd name="T40" fmla="*/ 65524420 w 59"/>
                <a:gd name="T41" fmla="*/ 246975335 h 98"/>
                <a:gd name="T42" fmla="*/ 50403393 w 59"/>
                <a:gd name="T43" fmla="*/ 246975335 h 98"/>
                <a:gd name="T44" fmla="*/ 35282379 w 59"/>
                <a:gd name="T45" fmla="*/ 241935024 h 98"/>
                <a:gd name="T46" fmla="*/ 15121021 w 59"/>
                <a:gd name="T47" fmla="*/ 239415662 h 98"/>
                <a:gd name="T48" fmla="*/ 0 w 59"/>
                <a:gd name="T49" fmla="*/ 234375351 h 98"/>
                <a:gd name="T50" fmla="*/ 0 w 59"/>
                <a:gd name="T51" fmla="*/ 204133436 h 98"/>
                <a:gd name="T52" fmla="*/ 15121021 w 59"/>
                <a:gd name="T53" fmla="*/ 211693158 h 98"/>
                <a:gd name="T54" fmla="*/ 45363055 w 59"/>
                <a:gd name="T55" fmla="*/ 219254418 h 98"/>
                <a:gd name="T56" fmla="*/ 80645434 w 59"/>
                <a:gd name="T57" fmla="*/ 219254418 h 98"/>
                <a:gd name="T58" fmla="*/ 90726111 w 59"/>
                <a:gd name="T59" fmla="*/ 216733469 h 98"/>
                <a:gd name="T60" fmla="*/ 103327750 w 59"/>
                <a:gd name="T61" fmla="*/ 206652798 h 98"/>
                <a:gd name="T62" fmla="*/ 110887488 w 59"/>
                <a:gd name="T63" fmla="*/ 199093125 h 98"/>
                <a:gd name="T64" fmla="*/ 115927826 w 59"/>
                <a:gd name="T65" fmla="*/ 189012503 h 98"/>
                <a:gd name="T66" fmla="*/ 118448789 w 59"/>
                <a:gd name="T67" fmla="*/ 173891570 h 98"/>
                <a:gd name="T68" fmla="*/ 110887488 w 59"/>
                <a:gd name="T69" fmla="*/ 151209378 h 98"/>
                <a:gd name="T70" fmla="*/ 103327750 w 59"/>
                <a:gd name="T71" fmla="*/ 138607806 h 98"/>
                <a:gd name="T72" fmla="*/ 90726111 w 59"/>
                <a:gd name="T73" fmla="*/ 133567496 h 98"/>
                <a:gd name="T74" fmla="*/ 80645434 w 59"/>
                <a:gd name="T75" fmla="*/ 126007823 h 98"/>
                <a:gd name="T76" fmla="*/ 42843680 w 59"/>
                <a:gd name="T77" fmla="*/ 126007823 h 98"/>
                <a:gd name="T78" fmla="*/ 42843680 w 59"/>
                <a:gd name="T79" fmla="*/ 100806243 h 98"/>
                <a:gd name="T80" fmla="*/ 80645434 w 59"/>
                <a:gd name="T81" fmla="*/ 100806243 h 98"/>
                <a:gd name="T82" fmla="*/ 90726111 w 59"/>
                <a:gd name="T83" fmla="*/ 95765932 h 98"/>
                <a:gd name="T84" fmla="*/ 100806787 w 59"/>
                <a:gd name="T85" fmla="*/ 93246571 h 98"/>
                <a:gd name="T86" fmla="*/ 108368113 w 59"/>
                <a:gd name="T87" fmla="*/ 85685311 h 98"/>
                <a:gd name="T88" fmla="*/ 110887488 w 59"/>
                <a:gd name="T89" fmla="*/ 78124050 h 98"/>
                <a:gd name="T90" fmla="*/ 110887488 w 59"/>
                <a:gd name="T91" fmla="*/ 52924083 h 98"/>
                <a:gd name="T92" fmla="*/ 108368113 w 59"/>
                <a:gd name="T93" fmla="*/ 42843449 h 98"/>
                <a:gd name="T94" fmla="*/ 100806787 w 59"/>
                <a:gd name="T95" fmla="*/ 35282189 h 98"/>
                <a:gd name="T96" fmla="*/ 90726111 w 59"/>
                <a:gd name="T97" fmla="*/ 30241878 h 98"/>
                <a:gd name="T98" fmla="*/ 80645434 w 59"/>
                <a:gd name="T99" fmla="*/ 27722516 h 98"/>
                <a:gd name="T100" fmla="*/ 37803342 w 59"/>
                <a:gd name="T101" fmla="*/ 27722516 h 98"/>
                <a:gd name="T102" fmla="*/ 22682321 w 59"/>
                <a:gd name="T103" fmla="*/ 35282189 h 98"/>
                <a:gd name="T104" fmla="*/ 7561304 w 59"/>
                <a:gd name="T105" fmla="*/ 37801551 h 98"/>
                <a:gd name="T106" fmla="*/ 7561304 w 59"/>
                <a:gd name="T107" fmla="*/ 7561263 h 98"/>
                <a:gd name="T108" fmla="*/ 22682321 w 59"/>
                <a:gd name="T109" fmla="*/ 5040312 h 98"/>
                <a:gd name="T110" fmla="*/ 42843680 w 59"/>
                <a:gd name="T111" fmla="*/ 0 h 98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59"/>
                <a:gd name="T169" fmla="*/ 0 h 98"/>
                <a:gd name="T170" fmla="*/ 59 w 59"/>
                <a:gd name="T171" fmla="*/ 98 h 98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59" h="98">
                  <a:moveTo>
                    <a:pt x="17" y="0"/>
                  </a:moveTo>
                  <a:lnTo>
                    <a:pt x="35" y="0"/>
                  </a:lnTo>
                  <a:lnTo>
                    <a:pt x="43" y="3"/>
                  </a:lnTo>
                  <a:lnTo>
                    <a:pt x="49" y="6"/>
                  </a:lnTo>
                  <a:lnTo>
                    <a:pt x="53" y="11"/>
                  </a:lnTo>
                  <a:lnTo>
                    <a:pt x="56" y="17"/>
                  </a:lnTo>
                  <a:lnTo>
                    <a:pt x="58" y="24"/>
                  </a:lnTo>
                  <a:lnTo>
                    <a:pt x="53" y="38"/>
                  </a:lnTo>
                  <a:lnTo>
                    <a:pt x="50" y="41"/>
                  </a:lnTo>
                  <a:lnTo>
                    <a:pt x="46" y="44"/>
                  </a:lnTo>
                  <a:lnTo>
                    <a:pt x="40" y="46"/>
                  </a:lnTo>
                  <a:lnTo>
                    <a:pt x="46" y="47"/>
                  </a:lnTo>
                  <a:lnTo>
                    <a:pt x="55" y="53"/>
                  </a:lnTo>
                  <a:lnTo>
                    <a:pt x="58" y="58"/>
                  </a:lnTo>
                  <a:lnTo>
                    <a:pt x="59" y="64"/>
                  </a:lnTo>
                  <a:lnTo>
                    <a:pt x="59" y="76"/>
                  </a:lnTo>
                  <a:lnTo>
                    <a:pt x="58" y="81"/>
                  </a:lnTo>
                  <a:lnTo>
                    <a:pt x="55" y="86"/>
                  </a:lnTo>
                  <a:lnTo>
                    <a:pt x="50" y="90"/>
                  </a:lnTo>
                  <a:lnTo>
                    <a:pt x="40" y="96"/>
                  </a:lnTo>
                  <a:lnTo>
                    <a:pt x="26" y="98"/>
                  </a:lnTo>
                  <a:lnTo>
                    <a:pt x="20" y="98"/>
                  </a:lnTo>
                  <a:lnTo>
                    <a:pt x="14" y="96"/>
                  </a:lnTo>
                  <a:lnTo>
                    <a:pt x="6" y="95"/>
                  </a:lnTo>
                  <a:lnTo>
                    <a:pt x="0" y="93"/>
                  </a:lnTo>
                  <a:lnTo>
                    <a:pt x="0" y="81"/>
                  </a:lnTo>
                  <a:lnTo>
                    <a:pt x="6" y="84"/>
                  </a:lnTo>
                  <a:lnTo>
                    <a:pt x="18" y="87"/>
                  </a:lnTo>
                  <a:lnTo>
                    <a:pt x="32" y="87"/>
                  </a:lnTo>
                  <a:lnTo>
                    <a:pt x="36" y="86"/>
                  </a:lnTo>
                  <a:lnTo>
                    <a:pt x="41" y="82"/>
                  </a:lnTo>
                  <a:lnTo>
                    <a:pt x="44" y="79"/>
                  </a:lnTo>
                  <a:lnTo>
                    <a:pt x="46" y="75"/>
                  </a:lnTo>
                  <a:lnTo>
                    <a:pt x="47" y="69"/>
                  </a:lnTo>
                  <a:lnTo>
                    <a:pt x="44" y="60"/>
                  </a:lnTo>
                  <a:lnTo>
                    <a:pt x="41" y="55"/>
                  </a:lnTo>
                  <a:lnTo>
                    <a:pt x="36" y="53"/>
                  </a:lnTo>
                  <a:lnTo>
                    <a:pt x="32" y="50"/>
                  </a:lnTo>
                  <a:lnTo>
                    <a:pt x="17" y="50"/>
                  </a:lnTo>
                  <a:lnTo>
                    <a:pt x="17" y="40"/>
                  </a:lnTo>
                  <a:lnTo>
                    <a:pt x="32" y="40"/>
                  </a:lnTo>
                  <a:lnTo>
                    <a:pt x="36" y="38"/>
                  </a:lnTo>
                  <a:lnTo>
                    <a:pt x="40" y="37"/>
                  </a:lnTo>
                  <a:lnTo>
                    <a:pt x="43" y="34"/>
                  </a:lnTo>
                  <a:lnTo>
                    <a:pt x="44" y="31"/>
                  </a:lnTo>
                  <a:lnTo>
                    <a:pt x="44" y="21"/>
                  </a:lnTo>
                  <a:lnTo>
                    <a:pt x="43" y="17"/>
                  </a:lnTo>
                  <a:lnTo>
                    <a:pt x="40" y="14"/>
                  </a:lnTo>
                  <a:lnTo>
                    <a:pt x="36" y="12"/>
                  </a:lnTo>
                  <a:lnTo>
                    <a:pt x="32" y="11"/>
                  </a:lnTo>
                  <a:lnTo>
                    <a:pt x="15" y="11"/>
                  </a:lnTo>
                  <a:lnTo>
                    <a:pt x="9" y="14"/>
                  </a:lnTo>
                  <a:lnTo>
                    <a:pt x="3" y="15"/>
                  </a:lnTo>
                  <a:lnTo>
                    <a:pt x="3" y="3"/>
                  </a:lnTo>
                  <a:lnTo>
                    <a:pt x="9" y="2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297" name="Freeform 59"/>
            <p:cNvSpPr>
              <a:spLocks noEditPoints="1"/>
            </p:cNvSpPr>
            <p:nvPr/>
          </p:nvSpPr>
          <p:spPr bwMode="auto">
            <a:xfrm>
              <a:off x="7413628" y="3221035"/>
              <a:ext cx="23813" cy="106362"/>
            </a:xfrm>
            <a:custGeom>
              <a:avLst/>
              <a:gdLst>
                <a:gd name="T0" fmla="*/ 0 w 15"/>
                <a:gd name="T1" fmla="*/ 118445989 h 67"/>
                <a:gd name="T2" fmla="*/ 37803934 w 15"/>
                <a:gd name="T3" fmla="*/ 118445989 h 67"/>
                <a:gd name="T4" fmla="*/ 37803934 w 15"/>
                <a:gd name="T5" fmla="*/ 168848854 h 67"/>
                <a:gd name="T6" fmla="*/ 0 w 15"/>
                <a:gd name="T7" fmla="*/ 168848854 h 67"/>
                <a:gd name="T8" fmla="*/ 0 w 15"/>
                <a:gd name="T9" fmla="*/ 118445989 h 67"/>
                <a:gd name="T10" fmla="*/ 0 w 15"/>
                <a:gd name="T11" fmla="*/ 0 h 67"/>
                <a:gd name="T12" fmla="*/ 37803934 w 15"/>
                <a:gd name="T13" fmla="*/ 0 h 67"/>
                <a:gd name="T14" fmla="*/ 37803934 w 15"/>
                <a:gd name="T15" fmla="*/ 45362591 h 67"/>
                <a:gd name="T16" fmla="*/ 0 w 15"/>
                <a:gd name="T17" fmla="*/ 45362591 h 67"/>
                <a:gd name="T18" fmla="*/ 0 w 15"/>
                <a:gd name="T19" fmla="*/ 0 h 6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5"/>
                <a:gd name="T31" fmla="*/ 0 h 67"/>
                <a:gd name="T32" fmla="*/ 15 w 15"/>
                <a:gd name="T33" fmla="*/ 67 h 6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5" h="67">
                  <a:moveTo>
                    <a:pt x="0" y="47"/>
                  </a:moveTo>
                  <a:lnTo>
                    <a:pt x="15" y="47"/>
                  </a:lnTo>
                  <a:lnTo>
                    <a:pt x="15" y="67"/>
                  </a:lnTo>
                  <a:lnTo>
                    <a:pt x="0" y="67"/>
                  </a:lnTo>
                  <a:lnTo>
                    <a:pt x="0" y="47"/>
                  </a:lnTo>
                  <a:close/>
                  <a:moveTo>
                    <a:pt x="0" y="0"/>
                  </a:moveTo>
                  <a:lnTo>
                    <a:pt x="15" y="0"/>
                  </a:lnTo>
                  <a:lnTo>
                    <a:pt x="15" y="18"/>
                  </a:lnTo>
                  <a:lnTo>
                    <a:pt x="0" y="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298" name="Freeform 60"/>
            <p:cNvSpPr>
              <a:spLocks/>
            </p:cNvSpPr>
            <p:nvPr/>
          </p:nvSpPr>
          <p:spPr bwMode="auto">
            <a:xfrm>
              <a:off x="7502528" y="3174997"/>
              <a:ext cx="93663" cy="155575"/>
            </a:xfrm>
            <a:custGeom>
              <a:avLst/>
              <a:gdLst>
                <a:gd name="T0" fmla="*/ 42843680 w 59"/>
                <a:gd name="T1" fmla="*/ 0 h 98"/>
                <a:gd name="T2" fmla="*/ 88206735 w 59"/>
                <a:gd name="T3" fmla="*/ 0 h 98"/>
                <a:gd name="T4" fmla="*/ 108368113 w 59"/>
                <a:gd name="T5" fmla="*/ 7561263 h 98"/>
                <a:gd name="T6" fmla="*/ 123489127 w 59"/>
                <a:gd name="T7" fmla="*/ 15120939 h 98"/>
                <a:gd name="T8" fmla="*/ 133569803 w 59"/>
                <a:gd name="T9" fmla="*/ 27722516 h 98"/>
                <a:gd name="T10" fmla="*/ 141129517 w 59"/>
                <a:gd name="T11" fmla="*/ 42843449 h 98"/>
                <a:gd name="T12" fmla="*/ 146169855 w 59"/>
                <a:gd name="T13" fmla="*/ 60483756 h 98"/>
                <a:gd name="T14" fmla="*/ 133569803 w 59"/>
                <a:gd name="T15" fmla="*/ 95765932 h 98"/>
                <a:gd name="T16" fmla="*/ 126008502 w 59"/>
                <a:gd name="T17" fmla="*/ 103327193 h 98"/>
                <a:gd name="T18" fmla="*/ 115927826 w 59"/>
                <a:gd name="T19" fmla="*/ 110886890 h 98"/>
                <a:gd name="T20" fmla="*/ 100806787 w 59"/>
                <a:gd name="T21" fmla="*/ 115927201 h 98"/>
                <a:gd name="T22" fmla="*/ 115927826 w 59"/>
                <a:gd name="T23" fmla="*/ 118448150 h 98"/>
                <a:gd name="T24" fmla="*/ 138610141 w 59"/>
                <a:gd name="T25" fmla="*/ 133567496 h 98"/>
                <a:gd name="T26" fmla="*/ 146169855 w 59"/>
                <a:gd name="T27" fmla="*/ 146169067 h 98"/>
                <a:gd name="T28" fmla="*/ 148690817 w 59"/>
                <a:gd name="T29" fmla="*/ 161289999 h 98"/>
                <a:gd name="T30" fmla="*/ 148690817 w 59"/>
                <a:gd name="T31" fmla="*/ 191531865 h 98"/>
                <a:gd name="T32" fmla="*/ 146169855 w 59"/>
                <a:gd name="T33" fmla="*/ 204133436 h 98"/>
                <a:gd name="T34" fmla="*/ 138610141 w 59"/>
                <a:gd name="T35" fmla="*/ 216733469 h 98"/>
                <a:gd name="T36" fmla="*/ 126008502 w 59"/>
                <a:gd name="T37" fmla="*/ 226814091 h 98"/>
                <a:gd name="T38" fmla="*/ 100806787 w 59"/>
                <a:gd name="T39" fmla="*/ 241935024 h 98"/>
                <a:gd name="T40" fmla="*/ 65524420 w 59"/>
                <a:gd name="T41" fmla="*/ 246975335 h 98"/>
                <a:gd name="T42" fmla="*/ 50403393 w 59"/>
                <a:gd name="T43" fmla="*/ 246975335 h 98"/>
                <a:gd name="T44" fmla="*/ 35282379 w 59"/>
                <a:gd name="T45" fmla="*/ 241935024 h 98"/>
                <a:gd name="T46" fmla="*/ 15121021 w 59"/>
                <a:gd name="T47" fmla="*/ 239415662 h 98"/>
                <a:gd name="T48" fmla="*/ 0 w 59"/>
                <a:gd name="T49" fmla="*/ 234375351 h 98"/>
                <a:gd name="T50" fmla="*/ 0 w 59"/>
                <a:gd name="T51" fmla="*/ 204133436 h 98"/>
                <a:gd name="T52" fmla="*/ 15121021 w 59"/>
                <a:gd name="T53" fmla="*/ 211693158 h 98"/>
                <a:gd name="T54" fmla="*/ 45363055 w 59"/>
                <a:gd name="T55" fmla="*/ 219254418 h 98"/>
                <a:gd name="T56" fmla="*/ 80645434 w 59"/>
                <a:gd name="T57" fmla="*/ 219254418 h 98"/>
                <a:gd name="T58" fmla="*/ 93247073 w 59"/>
                <a:gd name="T59" fmla="*/ 216733469 h 98"/>
                <a:gd name="T60" fmla="*/ 103327750 w 59"/>
                <a:gd name="T61" fmla="*/ 206652798 h 98"/>
                <a:gd name="T62" fmla="*/ 110887488 w 59"/>
                <a:gd name="T63" fmla="*/ 199093125 h 98"/>
                <a:gd name="T64" fmla="*/ 115927826 w 59"/>
                <a:gd name="T65" fmla="*/ 189012503 h 98"/>
                <a:gd name="T66" fmla="*/ 118448789 w 59"/>
                <a:gd name="T67" fmla="*/ 173891570 h 98"/>
                <a:gd name="T68" fmla="*/ 110887488 w 59"/>
                <a:gd name="T69" fmla="*/ 151209378 h 98"/>
                <a:gd name="T70" fmla="*/ 103327750 w 59"/>
                <a:gd name="T71" fmla="*/ 138607806 h 98"/>
                <a:gd name="T72" fmla="*/ 93247073 w 59"/>
                <a:gd name="T73" fmla="*/ 133567496 h 98"/>
                <a:gd name="T74" fmla="*/ 80645434 w 59"/>
                <a:gd name="T75" fmla="*/ 126007823 h 98"/>
                <a:gd name="T76" fmla="*/ 42843680 w 59"/>
                <a:gd name="T77" fmla="*/ 126007823 h 98"/>
                <a:gd name="T78" fmla="*/ 42843680 w 59"/>
                <a:gd name="T79" fmla="*/ 100806243 h 98"/>
                <a:gd name="T80" fmla="*/ 80645434 w 59"/>
                <a:gd name="T81" fmla="*/ 100806243 h 98"/>
                <a:gd name="T82" fmla="*/ 93247073 w 59"/>
                <a:gd name="T83" fmla="*/ 95765932 h 98"/>
                <a:gd name="T84" fmla="*/ 100806787 w 59"/>
                <a:gd name="T85" fmla="*/ 93246571 h 98"/>
                <a:gd name="T86" fmla="*/ 108368113 w 59"/>
                <a:gd name="T87" fmla="*/ 85685311 h 98"/>
                <a:gd name="T88" fmla="*/ 110887488 w 59"/>
                <a:gd name="T89" fmla="*/ 78124050 h 98"/>
                <a:gd name="T90" fmla="*/ 110887488 w 59"/>
                <a:gd name="T91" fmla="*/ 52924083 h 98"/>
                <a:gd name="T92" fmla="*/ 108368113 w 59"/>
                <a:gd name="T93" fmla="*/ 42843449 h 98"/>
                <a:gd name="T94" fmla="*/ 100806787 w 59"/>
                <a:gd name="T95" fmla="*/ 35282189 h 98"/>
                <a:gd name="T96" fmla="*/ 93247073 w 59"/>
                <a:gd name="T97" fmla="*/ 30241878 h 98"/>
                <a:gd name="T98" fmla="*/ 80645434 w 59"/>
                <a:gd name="T99" fmla="*/ 27722516 h 98"/>
                <a:gd name="T100" fmla="*/ 37803342 w 59"/>
                <a:gd name="T101" fmla="*/ 27722516 h 98"/>
                <a:gd name="T102" fmla="*/ 22682321 w 59"/>
                <a:gd name="T103" fmla="*/ 35282189 h 98"/>
                <a:gd name="T104" fmla="*/ 7561304 w 59"/>
                <a:gd name="T105" fmla="*/ 37801551 h 98"/>
                <a:gd name="T106" fmla="*/ 7561304 w 59"/>
                <a:gd name="T107" fmla="*/ 7561263 h 98"/>
                <a:gd name="T108" fmla="*/ 22682321 w 59"/>
                <a:gd name="T109" fmla="*/ 5040312 h 98"/>
                <a:gd name="T110" fmla="*/ 42843680 w 59"/>
                <a:gd name="T111" fmla="*/ 0 h 98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59"/>
                <a:gd name="T169" fmla="*/ 0 h 98"/>
                <a:gd name="T170" fmla="*/ 59 w 59"/>
                <a:gd name="T171" fmla="*/ 98 h 98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59" h="98">
                  <a:moveTo>
                    <a:pt x="17" y="0"/>
                  </a:moveTo>
                  <a:lnTo>
                    <a:pt x="35" y="0"/>
                  </a:lnTo>
                  <a:lnTo>
                    <a:pt x="43" y="3"/>
                  </a:lnTo>
                  <a:lnTo>
                    <a:pt x="49" y="6"/>
                  </a:lnTo>
                  <a:lnTo>
                    <a:pt x="53" y="11"/>
                  </a:lnTo>
                  <a:lnTo>
                    <a:pt x="56" y="17"/>
                  </a:lnTo>
                  <a:lnTo>
                    <a:pt x="58" y="24"/>
                  </a:lnTo>
                  <a:lnTo>
                    <a:pt x="53" y="38"/>
                  </a:lnTo>
                  <a:lnTo>
                    <a:pt x="50" y="41"/>
                  </a:lnTo>
                  <a:lnTo>
                    <a:pt x="46" y="44"/>
                  </a:lnTo>
                  <a:lnTo>
                    <a:pt x="40" y="46"/>
                  </a:lnTo>
                  <a:lnTo>
                    <a:pt x="46" y="47"/>
                  </a:lnTo>
                  <a:lnTo>
                    <a:pt x="55" y="53"/>
                  </a:lnTo>
                  <a:lnTo>
                    <a:pt x="58" y="58"/>
                  </a:lnTo>
                  <a:lnTo>
                    <a:pt x="59" y="64"/>
                  </a:lnTo>
                  <a:lnTo>
                    <a:pt x="59" y="76"/>
                  </a:lnTo>
                  <a:lnTo>
                    <a:pt x="58" y="81"/>
                  </a:lnTo>
                  <a:lnTo>
                    <a:pt x="55" y="86"/>
                  </a:lnTo>
                  <a:lnTo>
                    <a:pt x="50" y="90"/>
                  </a:lnTo>
                  <a:lnTo>
                    <a:pt x="40" y="96"/>
                  </a:lnTo>
                  <a:lnTo>
                    <a:pt x="26" y="98"/>
                  </a:lnTo>
                  <a:lnTo>
                    <a:pt x="20" y="98"/>
                  </a:lnTo>
                  <a:lnTo>
                    <a:pt x="14" y="96"/>
                  </a:lnTo>
                  <a:lnTo>
                    <a:pt x="6" y="95"/>
                  </a:lnTo>
                  <a:lnTo>
                    <a:pt x="0" y="93"/>
                  </a:lnTo>
                  <a:lnTo>
                    <a:pt x="0" y="81"/>
                  </a:lnTo>
                  <a:lnTo>
                    <a:pt x="6" y="84"/>
                  </a:lnTo>
                  <a:lnTo>
                    <a:pt x="18" y="87"/>
                  </a:lnTo>
                  <a:lnTo>
                    <a:pt x="32" y="87"/>
                  </a:lnTo>
                  <a:lnTo>
                    <a:pt x="37" y="86"/>
                  </a:lnTo>
                  <a:lnTo>
                    <a:pt x="41" y="82"/>
                  </a:lnTo>
                  <a:lnTo>
                    <a:pt x="44" y="79"/>
                  </a:lnTo>
                  <a:lnTo>
                    <a:pt x="46" y="75"/>
                  </a:lnTo>
                  <a:lnTo>
                    <a:pt x="47" y="69"/>
                  </a:lnTo>
                  <a:lnTo>
                    <a:pt x="44" y="60"/>
                  </a:lnTo>
                  <a:lnTo>
                    <a:pt x="41" y="55"/>
                  </a:lnTo>
                  <a:lnTo>
                    <a:pt x="37" y="53"/>
                  </a:lnTo>
                  <a:lnTo>
                    <a:pt x="32" y="50"/>
                  </a:lnTo>
                  <a:lnTo>
                    <a:pt x="17" y="50"/>
                  </a:lnTo>
                  <a:lnTo>
                    <a:pt x="17" y="40"/>
                  </a:lnTo>
                  <a:lnTo>
                    <a:pt x="32" y="40"/>
                  </a:lnTo>
                  <a:lnTo>
                    <a:pt x="37" y="38"/>
                  </a:lnTo>
                  <a:lnTo>
                    <a:pt x="40" y="37"/>
                  </a:lnTo>
                  <a:lnTo>
                    <a:pt x="43" y="34"/>
                  </a:lnTo>
                  <a:lnTo>
                    <a:pt x="44" y="31"/>
                  </a:lnTo>
                  <a:lnTo>
                    <a:pt x="44" y="21"/>
                  </a:lnTo>
                  <a:lnTo>
                    <a:pt x="43" y="17"/>
                  </a:lnTo>
                  <a:lnTo>
                    <a:pt x="40" y="14"/>
                  </a:lnTo>
                  <a:lnTo>
                    <a:pt x="37" y="12"/>
                  </a:lnTo>
                  <a:lnTo>
                    <a:pt x="32" y="11"/>
                  </a:lnTo>
                  <a:lnTo>
                    <a:pt x="15" y="11"/>
                  </a:lnTo>
                  <a:lnTo>
                    <a:pt x="9" y="14"/>
                  </a:lnTo>
                  <a:lnTo>
                    <a:pt x="3" y="15"/>
                  </a:lnTo>
                  <a:lnTo>
                    <a:pt x="3" y="3"/>
                  </a:lnTo>
                  <a:lnTo>
                    <a:pt x="9" y="2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299" name="Freeform 61"/>
            <p:cNvSpPr>
              <a:spLocks/>
            </p:cNvSpPr>
            <p:nvPr/>
          </p:nvSpPr>
          <p:spPr bwMode="auto">
            <a:xfrm>
              <a:off x="7626352" y="3174997"/>
              <a:ext cx="96838" cy="155575"/>
            </a:xfrm>
            <a:custGeom>
              <a:avLst/>
              <a:gdLst>
                <a:gd name="T0" fmla="*/ 40322711 w 61"/>
                <a:gd name="T1" fmla="*/ 0 h 98"/>
                <a:gd name="T2" fmla="*/ 90726096 w 61"/>
                <a:gd name="T3" fmla="*/ 0 h 98"/>
                <a:gd name="T4" fmla="*/ 110887469 w 61"/>
                <a:gd name="T5" fmla="*/ 7561263 h 98"/>
                <a:gd name="T6" fmla="*/ 126008481 w 61"/>
                <a:gd name="T7" fmla="*/ 15120939 h 98"/>
                <a:gd name="T8" fmla="*/ 138610118 w 61"/>
                <a:gd name="T9" fmla="*/ 27722516 h 98"/>
                <a:gd name="T10" fmla="*/ 141129493 w 61"/>
                <a:gd name="T11" fmla="*/ 42843449 h 98"/>
                <a:gd name="T12" fmla="*/ 146169830 w 61"/>
                <a:gd name="T13" fmla="*/ 60483756 h 98"/>
                <a:gd name="T14" fmla="*/ 146169830 w 61"/>
                <a:gd name="T15" fmla="*/ 73083740 h 98"/>
                <a:gd name="T16" fmla="*/ 141129493 w 61"/>
                <a:gd name="T17" fmla="*/ 85685311 h 98"/>
                <a:gd name="T18" fmla="*/ 133569781 w 61"/>
                <a:gd name="T19" fmla="*/ 95765932 h 98"/>
                <a:gd name="T20" fmla="*/ 126008481 w 61"/>
                <a:gd name="T21" fmla="*/ 103327193 h 98"/>
                <a:gd name="T22" fmla="*/ 113408432 w 61"/>
                <a:gd name="T23" fmla="*/ 110886890 h 98"/>
                <a:gd name="T24" fmla="*/ 103327732 w 61"/>
                <a:gd name="T25" fmla="*/ 115927201 h 98"/>
                <a:gd name="T26" fmla="*/ 118448769 w 61"/>
                <a:gd name="T27" fmla="*/ 118448150 h 98"/>
                <a:gd name="T28" fmla="*/ 131048818 w 61"/>
                <a:gd name="T29" fmla="*/ 126007823 h 98"/>
                <a:gd name="T30" fmla="*/ 138610118 w 61"/>
                <a:gd name="T31" fmla="*/ 133567496 h 98"/>
                <a:gd name="T32" fmla="*/ 146169830 w 61"/>
                <a:gd name="T33" fmla="*/ 146169067 h 98"/>
                <a:gd name="T34" fmla="*/ 153731130 w 61"/>
                <a:gd name="T35" fmla="*/ 176410932 h 98"/>
                <a:gd name="T36" fmla="*/ 148690793 w 61"/>
                <a:gd name="T37" fmla="*/ 191531865 h 98"/>
                <a:gd name="T38" fmla="*/ 146169830 w 61"/>
                <a:gd name="T39" fmla="*/ 204133436 h 98"/>
                <a:gd name="T40" fmla="*/ 131048818 w 61"/>
                <a:gd name="T41" fmla="*/ 226814091 h 98"/>
                <a:gd name="T42" fmla="*/ 118448769 w 61"/>
                <a:gd name="T43" fmla="*/ 234375351 h 98"/>
                <a:gd name="T44" fmla="*/ 103327732 w 61"/>
                <a:gd name="T45" fmla="*/ 241935024 h 98"/>
                <a:gd name="T46" fmla="*/ 88206721 w 61"/>
                <a:gd name="T47" fmla="*/ 246975335 h 98"/>
                <a:gd name="T48" fmla="*/ 47884010 w 61"/>
                <a:gd name="T49" fmla="*/ 246975335 h 98"/>
                <a:gd name="T50" fmla="*/ 17641980 w 61"/>
                <a:gd name="T51" fmla="*/ 239415662 h 98"/>
                <a:gd name="T52" fmla="*/ 0 w 61"/>
                <a:gd name="T53" fmla="*/ 234375351 h 98"/>
                <a:gd name="T54" fmla="*/ 0 w 61"/>
                <a:gd name="T55" fmla="*/ 204133436 h 98"/>
                <a:gd name="T56" fmla="*/ 17641980 w 61"/>
                <a:gd name="T57" fmla="*/ 211693158 h 98"/>
                <a:gd name="T58" fmla="*/ 47884010 w 61"/>
                <a:gd name="T59" fmla="*/ 219254418 h 98"/>
                <a:gd name="T60" fmla="*/ 80645421 w 61"/>
                <a:gd name="T61" fmla="*/ 219254418 h 98"/>
                <a:gd name="T62" fmla="*/ 95766433 w 61"/>
                <a:gd name="T63" fmla="*/ 216733469 h 98"/>
                <a:gd name="T64" fmla="*/ 105847132 w 61"/>
                <a:gd name="T65" fmla="*/ 206652798 h 98"/>
                <a:gd name="T66" fmla="*/ 113408432 w 61"/>
                <a:gd name="T67" fmla="*/ 199093125 h 98"/>
                <a:gd name="T68" fmla="*/ 118448769 w 61"/>
                <a:gd name="T69" fmla="*/ 189012503 h 98"/>
                <a:gd name="T70" fmla="*/ 118448769 w 61"/>
                <a:gd name="T71" fmla="*/ 161289999 h 98"/>
                <a:gd name="T72" fmla="*/ 113408432 w 61"/>
                <a:gd name="T73" fmla="*/ 151209378 h 98"/>
                <a:gd name="T74" fmla="*/ 105847132 w 61"/>
                <a:gd name="T75" fmla="*/ 138607806 h 98"/>
                <a:gd name="T76" fmla="*/ 95766433 w 61"/>
                <a:gd name="T77" fmla="*/ 133567496 h 98"/>
                <a:gd name="T78" fmla="*/ 80645421 w 61"/>
                <a:gd name="T79" fmla="*/ 126007823 h 98"/>
                <a:gd name="T80" fmla="*/ 40322711 w 61"/>
                <a:gd name="T81" fmla="*/ 126007823 h 98"/>
                <a:gd name="T82" fmla="*/ 40322711 w 61"/>
                <a:gd name="T83" fmla="*/ 100806243 h 98"/>
                <a:gd name="T84" fmla="*/ 80645421 w 61"/>
                <a:gd name="T85" fmla="*/ 100806243 h 98"/>
                <a:gd name="T86" fmla="*/ 90726096 w 61"/>
                <a:gd name="T87" fmla="*/ 95765932 h 98"/>
                <a:gd name="T88" fmla="*/ 98287395 w 61"/>
                <a:gd name="T89" fmla="*/ 93246571 h 98"/>
                <a:gd name="T90" fmla="*/ 105847132 w 61"/>
                <a:gd name="T91" fmla="*/ 85685311 h 98"/>
                <a:gd name="T92" fmla="*/ 110887469 w 61"/>
                <a:gd name="T93" fmla="*/ 78124050 h 98"/>
                <a:gd name="T94" fmla="*/ 113408432 w 61"/>
                <a:gd name="T95" fmla="*/ 65524067 h 98"/>
                <a:gd name="T96" fmla="*/ 105847132 w 61"/>
                <a:gd name="T97" fmla="*/ 42843449 h 98"/>
                <a:gd name="T98" fmla="*/ 103327732 w 61"/>
                <a:gd name="T99" fmla="*/ 35282189 h 98"/>
                <a:gd name="T100" fmla="*/ 80645421 w 61"/>
                <a:gd name="T101" fmla="*/ 27722516 h 98"/>
                <a:gd name="T102" fmla="*/ 37803336 w 61"/>
                <a:gd name="T103" fmla="*/ 27722516 h 98"/>
                <a:gd name="T104" fmla="*/ 22682318 w 61"/>
                <a:gd name="T105" fmla="*/ 35282189 h 98"/>
                <a:gd name="T106" fmla="*/ 7561303 w 61"/>
                <a:gd name="T107" fmla="*/ 37801551 h 98"/>
                <a:gd name="T108" fmla="*/ 7561303 w 61"/>
                <a:gd name="T109" fmla="*/ 7561263 h 98"/>
                <a:gd name="T110" fmla="*/ 25201693 w 61"/>
                <a:gd name="T111" fmla="*/ 5040312 h 98"/>
                <a:gd name="T112" fmla="*/ 40322711 w 61"/>
                <a:gd name="T113" fmla="*/ 0 h 98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61"/>
                <a:gd name="T172" fmla="*/ 0 h 98"/>
                <a:gd name="T173" fmla="*/ 61 w 61"/>
                <a:gd name="T174" fmla="*/ 98 h 98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61" h="98">
                  <a:moveTo>
                    <a:pt x="16" y="0"/>
                  </a:moveTo>
                  <a:lnTo>
                    <a:pt x="36" y="0"/>
                  </a:lnTo>
                  <a:lnTo>
                    <a:pt x="44" y="3"/>
                  </a:lnTo>
                  <a:lnTo>
                    <a:pt x="50" y="6"/>
                  </a:lnTo>
                  <a:lnTo>
                    <a:pt x="55" y="11"/>
                  </a:lnTo>
                  <a:lnTo>
                    <a:pt x="56" y="17"/>
                  </a:lnTo>
                  <a:lnTo>
                    <a:pt x="58" y="24"/>
                  </a:lnTo>
                  <a:lnTo>
                    <a:pt x="58" y="29"/>
                  </a:lnTo>
                  <a:lnTo>
                    <a:pt x="56" y="34"/>
                  </a:lnTo>
                  <a:lnTo>
                    <a:pt x="53" y="38"/>
                  </a:lnTo>
                  <a:lnTo>
                    <a:pt x="50" y="41"/>
                  </a:lnTo>
                  <a:lnTo>
                    <a:pt x="45" y="44"/>
                  </a:lnTo>
                  <a:lnTo>
                    <a:pt x="41" y="46"/>
                  </a:lnTo>
                  <a:lnTo>
                    <a:pt x="47" y="47"/>
                  </a:lnTo>
                  <a:lnTo>
                    <a:pt x="52" y="50"/>
                  </a:lnTo>
                  <a:lnTo>
                    <a:pt x="55" y="53"/>
                  </a:lnTo>
                  <a:lnTo>
                    <a:pt x="58" y="58"/>
                  </a:lnTo>
                  <a:lnTo>
                    <a:pt x="61" y="70"/>
                  </a:lnTo>
                  <a:lnTo>
                    <a:pt x="59" y="76"/>
                  </a:lnTo>
                  <a:lnTo>
                    <a:pt x="58" y="81"/>
                  </a:lnTo>
                  <a:lnTo>
                    <a:pt x="52" y="90"/>
                  </a:lnTo>
                  <a:lnTo>
                    <a:pt x="47" y="93"/>
                  </a:lnTo>
                  <a:lnTo>
                    <a:pt x="41" y="96"/>
                  </a:lnTo>
                  <a:lnTo>
                    <a:pt x="35" y="98"/>
                  </a:lnTo>
                  <a:lnTo>
                    <a:pt x="19" y="98"/>
                  </a:lnTo>
                  <a:lnTo>
                    <a:pt x="7" y="95"/>
                  </a:lnTo>
                  <a:lnTo>
                    <a:pt x="0" y="93"/>
                  </a:lnTo>
                  <a:lnTo>
                    <a:pt x="0" y="81"/>
                  </a:lnTo>
                  <a:lnTo>
                    <a:pt x="7" y="84"/>
                  </a:lnTo>
                  <a:lnTo>
                    <a:pt x="19" y="87"/>
                  </a:lnTo>
                  <a:lnTo>
                    <a:pt x="32" y="87"/>
                  </a:lnTo>
                  <a:lnTo>
                    <a:pt x="38" y="86"/>
                  </a:lnTo>
                  <a:lnTo>
                    <a:pt x="42" y="82"/>
                  </a:lnTo>
                  <a:lnTo>
                    <a:pt x="45" y="79"/>
                  </a:lnTo>
                  <a:lnTo>
                    <a:pt x="47" y="75"/>
                  </a:lnTo>
                  <a:lnTo>
                    <a:pt x="47" y="64"/>
                  </a:lnTo>
                  <a:lnTo>
                    <a:pt x="45" y="60"/>
                  </a:lnTo>
                  <a:lnTo>
                    <a:pt x="42" y="55"/>
                  </a:lnTo>
                  <a:lnTo>
                    <a:pt x="38" y="53"/>
                  </a:lnTo>
                  <a:lnTo>
                    <a:pt x="32" y="50"/>
                  </a:lnTo>
                  <a:lnTo>
                    <a:pt x="16" y="50"/>
                  </a:lnTo>
                  <a:lnTo>
                    <a:pt x="16" y="40"/>
                  </a:lnTo>
                  <a:lnTo>
                    <a:pt x="32" y="40"/>
                  </a:lnTo>
                  <a:lnTo>
                    <a:pt x="36" y="38"/>
                  </a:lnTo>
                  <a:lnTo>
                    <a:pt x="39" y="37"/>
                  </a:lnTo>
                  <a:lnTo>
                    <a:pt x="42" y="34"/>
                  </a:lnTo>
                  <a:lnTo>
                    <a:pt x="44" y="31"/>
                  </a:lnTo>
                  <a:lnTo>
                    <a:pt x="45" y="26"/>
                  </a:lnTo>
                  <a:lnTo>
                    <a:pt x="42" y="17"/>
                  </a:lnTo>
                  <a:lnTo>
                    <a:pt x="41" y="14"/>
                  </a:lnTo>
                  <a:lnTo>
                    <a:pt x="32" y="11"/>
                  </a:lnTo>
                  <a:lnTo>
                    <a:pt x="15" y="11"/>
                  </a:lnTo>
                  <a:lnTo>
                    <a:pt x="9" y="14"/>
                  </a:lnTo>
                  <a:lnTo>
                    <a:pt x="3" y="15"/>
                  </a:lnTo>
                  <a:lnTo>
                    <a:pt x="3" y="3"/>
                  </a:lnTo>
                  <a:lnTo>
                    <a:pt x="10" y="2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300" name="Freeform 62"/>
            <p:cNvSpPr>
              <a:spLocks noEditPoints="1"/>
            </p:cNvSpPr>
            <p:nvPr/>
          </p:nvSpPr>
          <p:spPr bwMode="auto">
            <a:xfrm>
              <a:off x="7785103" y="3221035"/>
              <a:ext cx="26988" cy="106362"/>
            </a:xfrm>
            <a:custGeom>
              <a:avLst/>
              <a:gdLst>
                <a:gd name="T0" fmla="*/ 0 w 17"/>
                <a:gd name="T1" fmla="*/ 118445989 h 67"/>
                <a:gd name="T2" fmla="*/ 42844237 w 17"/>
                <a:gd name="T3" fmla="*/ 118445989 h 67"/>
                <a:gd name="T4" fmla="*/ 42844237 w 17"/>
                <a:gd name="T5" fmla="*/ 168848854 h 67"/>
                <a:gd name="T6" fmla="*/ 0 w 17"/>
                <a:gd name="T7" fmla="*/ 168848854 h 67"/>
                <a:gd name="T8" fmla="*/ 0 w 17"/>
                <a:gd name="T9" fmla="*/ 118445989 h 67"/>
                <a:gd name="T10" fmla="*/ 0 w 17"/>
                <a:gd name="T11" fmla="*/ 0 h 67"/>
                <a:gd name="T12" fmla="*/ 42844237 w 17"/>
                <a:gd name="T13" fmla="*/ 0 h 67"/>
                <a:gd name="T14" fmla="*/ 42844237 w 17"/>
                <a:gd name="T15" fmla="*/ 45362591 h 67"/>
                <a:gd name="T16" fmla="*/ 0 w 17"/>
                <a:gd name="T17" fmla="*/ 45362591 h 67"/>
                <a:gd name="T18" fmla="*/ 0 w 17"/>
                <a:gd name="T19" fmla="*/ 0 h 6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7"/>
                <a:gd name="T31" fmla="*/ 0 h 67"/>
                <a:gd name="T32" fmla="*/ 17 w 17"/>
                <a:gd name="T33" fmla="*/ 67 h 6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7" h="67">
                  <a:moveTo>
                    <a:pt x="0" y="47"/>
                  </a:moveTo>
                  <a:lnTo>
                    <a:pt x="17" y="47"/>
                  </a:lnTo>
                  <a:lnTo>
                    <a:pt x="17" y="67"/>
                  </a:lnTo>
                  <a:lnTo>
                    <a:pt x="0" y="67"/>
                  </a:lnTo>
                  <a:lnTo>
                    <a:pt x="0" y="47"/>
                  </a:lnTo>
                  <a:close/>
                  <a:moveTo>
                    <a:pt x="0" y="0"/>
                  </a:moveTo>
                  <a:lnTo>
                    <a:pt x="17" y="0"/>
                  </a:lnTo>
                  <a:lnTo>
                    <a:pt x="17" y="18"/>
                  </a:lnTo>
                  <a:lnTo>
                    <a:pt x="0" y="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301" name="Freeform 63"/>
            <p:cNvSpPr>
              <a:spLocks noEditPoints="1"/>
            </p:cNvSpPr>
            <p:nvPr/>
          </p:nvSpPr>
          <p:spPr bwMode="auto">
            <a:xfrm>
              <a:off x="7875590" y="3174997"/>
              <a:ext cx="96838" cy="155575"/>
            </a:xfrm>
            <a:custGeom>
              <a:avLst/>
              <a:gdLst>
                <a:gd name="T0" fmla="*/ 68045372 w 61"/>
                <a:gd name="T1" fmla="*/ 100806243 h 98"/>
                <a:gd name="T2" fmla="*/ 83166383 w 61"/>
                <a:gd name="T3" fmla="*/ 100806243 h 98"/>
                <a:gd name="T4" fmla="*/ 90726096 w 61"/>
                <a:gd name="T5" fmla="*/ 108367528 h 98"/>
                <a:gd name="T6" fmla="*/ 95766433 w 61"/>
                <a:gd name="T7" fmla="*/ 115927201 h 98"/>
                <a:gd name="T8" fmla="*/ 95766433 w 61"/>
                <a:gd name="T9" fmla="*/ 131048134 h 98"/>
                <a:gd name="T10" fmla="*/ 90726096 w 61"/>
                <a:gd name="T11" fmla="*/ 138607806 h 98"/>
                <a:gd name="T12" fmla="*/ 83166383 w 61"/>
                <a:gd name="T13" fmla="*/ 143648117 h 98"/>
                <a:gd name="T14" fmla="*/ 68045372 w 61"/>
                <a:gd name="T15" fmla="*/ 143648117 h 98"/>
                <a:gd name="T16" fmla="*/ 60484072 w 61"/>
                <a:gd name="T17" fmla="*/ 138607806 h 98"/>
                <a:gd name="T18" fmla="*/ 52924360 w 61"/>
                <a:gd name="T19" fmla="*/ 123488461 h 98"/>
                <a:gd name="T20" fmla="*/ 52924360 w 61"/>
                <a:gd name="T21" fmla="*/ 115927201 h 98"/>
                <a:gd name="T22" fmla="*/ 68045372 w 61"/>
                <a:gd name="T23" fmla="*/ 100806243 h 98"/>
                <a:gd name="T24" fmla="*/ 75605084 w 61"/>
                <a:gd name="T25" fmla="*/ 22682199 h 98"/>
                <a:gd name="T26" fmla="*/ 65524409 w 61"/>
                <a:gd name="T27" fmla="*/ 27722516 h 98"/>
                <a:gd name="T28" fmla="*/ 57964697 w 61"/>
                <a:gd name="T29" fmla="*/ 30241878 h 98"/>
                <a:gd name="T30" fmla="*/ 50403385 w 61"/>
                <a:gd name="T31" fmla="*/ 37801551 h 98"/>
                <a:gd name="T32" fmla="*/ 40322711 w 61"/>
                <a:gd name="T33" fmla="*/ 50403122 h 98"/>
                <a:gd name="T34" fmla="*/ 32762998 w 61"/>
                <a:gd name="T35" fmla="*/ 80645000 h 98"/>
                <a:gd name="T36" fmla="*/ 30242036 w 61"/>
                <a:gd name="T37" fmla="*/ 123488461 h 98"/>
                <a:gd name="T38" fmla="*/ 32762998 w 61"/>
                <a:gd name="T39" fmla="*/ 166330310 h 98"/>
                <a:gd name="T40" fmla="*/ 40322711 w 61"/>
                <a:gd name="T41" fmla="*/ 196572176 h 98"/>
                <a:gd name="T42" fmla="*/ 50403385 w 61"/>
                <a:gd name="T43" fmla="*/ 211693158 h 98"/>
                <a:gd name="T44" fmla="*/ 60484072 w 61"/>
                <a:gd name="T45" fmla="*/ 219254418 h 98"/>
                <a:gd name="T46" fmla="*/ 75605084 w 61"/>
                <a:gd name="T47" fmla="*/ 224294729 h 98"/>
                <a:gd name="T48" fmla="*/ 88206721 w 61"/>
                <a:gd name="T49" fmla="*/ 219254418 h 98"/>
                <a:gd name="T50" fmla="*/ 95766433 w 61"/>
                <a:gd name="T51" fmla="*/ 216733469 h 98"/>
                <a:gd name="T52" fmla="*/ 103327732 w 61"/>
                <a:gd name="T53" fmla="*/ 206652798 h 98"/>
                <a:gd name="T54" fmla="*/ 110887469 w 61"/>
                <a:gd name="T55" fmla="*/ 196572176 h 98"/>
                <a:gd name="T56" fmla="*/ 118448769 w 61"/>
                <a:gd name="T57" fmla="*/ 166330310 h 98"/>
                <a:gd name="T58" fmla="*/ 118448769 w 61"/>
                <a:gd name="T59" fmla="*/ 80645000 h 98"/>
                <a:gd name="T60" fmla="*/ 110887469 w 61"/>
                <a:gd name="T61" fmla="*/ 50403122 h 98"/>
                <a:gd name="T62" fmla="*/ 98287395 w 61"/>
                <a:gd name="T63" fmla="*/ 35282189 h 98"/>
                <a:gd name="T64" fmla="*/ 88206721 w 61"/>
                <a:gd name="T65" fmla="*/ 27722516 h 98"/>
                <a:gd name="T66" fmla="*/ 75605084 w 61"/>
                <a:gd name="T67" fmla="*/ 22682199 h 98"/>
                <a:gd name="T68" fmla="*/ 57964697 w 61"/>
                <a:gd name="T69" fmla="*/ 0 h 98"/>
                <a:gd name="T70" fmla="*/ 90726096 w 61"/>
                <a:gd name="T71" fmla="*/ 0 h 98"/>
                <a:gd name="T72" fmla="*/ 110887469 w 61"/>
                <a:gd name="T73" fmla="*/ 7561263 h 98"/>
                <a:gd name="T74" fmla="*/ 120968144 w 61"/>
                <a:gd name="T75" fmla="*/ 15120939 h 98"/>
                <a:gd name="T76" fmla="*/ 133569781 w 61"/>
                <a:gd name="T77" fmla="*/ 30241878 h 98"/>
                <a:gd name="T78" fmla="*/ 148690793 w 61"/>
                <a:gd name="T79" fmla="*/ 70564378 h 98"/>
                <a:gd name="T80" fmla="*/ 153731130 w 61"/>
                <a:gd name="T81" fmla="*/ 123488461 h 98"/>
                <a:gd name="T82" fmla="*/ 148690793 w 61"/>
                <a:gd name="T83" fmla="*/ 176410932 h 98"/>
                <a:gd name="T84" fmla="*/ 133569781 w 61"/>
                <a:gd name="T85" fmla="*/ 216733469 h 98"/>
                <a:gd name="T86" fmla="*/ 120968144 w 61"/>
                <a:gd name="T87" fmla="*/ 231854402 h 98"/>
                <a:gd name="T88" fmla="*/ 110887469 w 61"/>
                <a:gd name="T89" fmla="*/ 239415662 h 98"/>
                <a:gd name="T90" fmla="*/ 95766433 w 61"/>
                <a:gd name="T91" fmla="*/ 246975335 h 98"/>
                <a:gd name="T92" fmla="*/ 57964697 w 61"/>
                <a:gd name="T93" fmla="*/ 246975335 h 98"/>
                <a:gd name="T94" fmla="*/ 40322711 w 61"/>
                <a:gd name="T95" fmla="*/ 239415662 h 98"/>
                <a:gd name="T96" fmla="*/ 30242036 w 61"/>
                <a:gd name="T97" fmla="*/ 231854402 h 98"/>
                <a:gd name="T98" fmla="*/ 17641980 w 61"/>
                <a:gd name="T99" fmla="*/ 216733469 h 98"/>
                <a:gd name="T100" fmla="*/ 2520963 w 61"/>
                <a:gd name="T101" fmla="*/ 176410932 h 98"/>
                <a:gd name="T102" fmla="*/ 0 w 61"/>
                <a:gd name="T103" fmla="*/ 123488461 h 98"/>
                <a:gd name="T104" fmla="*/ 2520963 w 61"/>
                <a:gd name="T105" fmla="*/ 70564378 h 98"/>
                <a:gd name="T106" fmla="*/ 17641980 w 61"/>
                <a:gd name="T107" fmla="*/ 30241878 h 98"/>
                <a:gd name="T108" fmla="*/ 30242036 w 61"/>
                <a:gd name="T109" fmla="*/ 15120939 h 98"/>
                <a:gd name="T110" fmla="*/ 40322711 w 61"/>
                <a:gd name="T111" fmla="*/ 7561263 h 98"/>
                <a:gd name="T112" fmla="*/ 57964697 w 61"/>
                <a:gd name="T113" fmla="*/ 0 h 98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61"/>
                <a:gd name="T172" fmla="*/ 0 h 98"/>
                <a:gd name="T173" fmla="*/ 61 w 61"/>
                <a:gd name="T174" fmla="*/ 98 h 98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61" h="98">
                  <a:moveTo>
                    <a:pt x="27" y="40"/>
                  </a:moveTo>
                  <a:lnTo>
                    <a:pt x="33" y="40"/>
                  </a:lnTo>
                  <a:lnTo>
                    <a:pt x="36" y="43"/>
                  </a:lnTo>
                  <a:lnTo>
                    <a:pt x="38" y="46"/>
                  </a:lnTo>
                  <a:lnTo>
                    <a:pt x="38" y="52"/>
                  </a:lnTo>
                  <a:lnTo>
                    <a:pt x="36" y="55"/>
                  </a:lnTo>
                  <a:lnTo>
                    <a:pt x="33" y="57"/>
                  </a:lnTo>
                  <a:lnTo>
                    <a:pt x="27" y="57"/>
                  </a:lnTo>
                  <a:lnTo>
                    <a:pt x="24" y="55"/>
                  </a:lnTo>
                  <a:lnTo>
                    <a:pt x="21" y="49"/>
                  </a:lnTo>
                  <a:lnTo>
                    <a:pt x="21" y="46"/>
                  </a:lnTo>
                  <a:lnTo>
                    <a:pt x="27" y="40"/>
                  </a:lnTo>
                  <a:close/>
                  <a:moveTo>
                    <a:pt x="30" y="9"/>
                  </a:moveTo>
                  <a:lnTo>
                    <a:pt x="26" y="11"/>
                  </a:lnTo>
                  <a:lnTo>
                    <a:pt x="23" y="12"/>
                  </a:lnTo>
                  <a:lnTo>
                    <a:pt x="20" y="15"/>
                  </a:lnTo>
                  <a:lnTo>
                    <a:pt x="16" y="20"/>
                  </a:lnTo>
                  <a:lnTo>
                    <a:pt x="13" y="32"/>
                  </a:lnTo>
                  <a:lnTo>
                    <a:pt x="12" y="49"/>
                  </a:lnTo>
                  <a:lnTo>
                    <a:pt x="13" y="66"/>
                  </a:lnTo>
                  <a:lnTo>
                    <a:pt x="16" y="78"/>
                  </a:lnTo>
                  <a:lnTo>
                    <a:pt x="20" y="84"/>
                  </a:lnTo>
                  <a:lnTo>
                    <a:pt x="24" y="87"/>
                  </a:lnTo>
                  <a:lnTo>
                    <a:pt x="30" y="89"/>
                  </a:lnTo>
                  <a:lnTo>
                    <a:pt x="35" y="87"/>
                  </a:lnTo>
                  <a:lnTo>
                    <a:pt x="38" y="86"/>
                  </a:lnTo>
                  <a:lnTo>
                    <a:pt x="41" y="82"/>
                  </a:lnTo>
                  <a:lnTo>
                    <a:pt x="44" y="78"/>
                  </a:lnTo>
                  <a:lnTo>
                    <a:pt x="47" y="66"/>
                  </a:lnTo>
                  <a:lnTo>
                    <a:pt x="47" y="32"/>
                  </a:lnTo>
                  <a:lnTo>
                    <a:pt x="44" y="20"/>
                  </a:lnTo>
                  <a:lnTo>
                    <a:pt x="39" y="14"/>
                  </a:lnTo>
                  <a:lnTo>
                    <a:pt x="35" y="11"/>
                  </a:lnTo>
                  <a:lnTo>
                    <a:pt x="30" y="9"/>
                  </a:lnTo>
                  <a:close/>
                  <a:moveTo>
                    <a:pt x="23" y="0"/>
                  </a:moveTo>
                  <a:lnTo>
                    <a:pt x="36" y="0"/>
                  </a:lnTo>
                  <a:lnTo>
                    <a:pt x="44" y="3"/>
                  </a:lnTo>
                  <a:lnTo>
                    <a:pt x="48" y="6"/>
                  </a:lnTo>
                  <a:lnTo>
                    <a:pt x="53" y="12"/>
                  </a:lnTo>
                  <a:lnTo>
                    <a:pt x="59" y="28"/>
                  </a:lnTo>
                  <a:lnTo>
                    <a:pt x="61" y="49"/>
                  </a:lnTo>
                  <a:lnTo>
                    <a:pt x="59" y="70"/>
                  </a:lnTo>
                  <a:lnTo>
                    <a:pt x="53" y="86"/>
                  </a:lnTo>
                  <a:lnTo>
                    <a:pt x="48" y="92"/>
                  </a:lnTo>
                  <a:lnTo>
                    <a:pt x="44" y="95"/>
                  </a:lnTo>
                  <a:lnTo>
                    <a:pt x="38" y="98"/>
                  </a:lnTo>
                  <a:lnTo>
                    <a:pt x="23" y="98"/>
                  </a:lnTo>
                  <a:lnTo>
                    <a:pt x="16" y="95"/>
                  </a:lnTo>
                  <a:lnTo>
                    <a:pt x="12" y="92"/>
                  </a:lnTo>
                  <a:lnTo>
                    <a:pt x="7" y="86"/>
                  </a:lnTo>
                  <a:lnTo>
                    <a:pt x="1" y="70"/>
                  </a:lnTo>
                  <a:lnTo>
                    <a:pt x="0" y="49"/>
                  </a:lnTo>
                  <a:lnTo>
                    <a:pt x="1" y="28"/>
                  </a:lnTo>
                  <a:lnTo>
                    <a:pt x="7" y="12"/>
                  </a:lnTo>
                  <a:lnTo>
                    <a:pt x="12" y="6"/>
                  </a:lnTo>
                  <a:lnTo>
                    <a:pt x="16" y="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2457FF"/>
            </a:solidFill>
            <a:ln w="0">
              <a:solidFill>
                <a:srgbClr val="2457FF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302" name="Freeform 64"/>
            <p:cNvSpPr>
              <a:spLocks noEditPoints="1"/>
            </p:cNvSpPr>
            <p:nvPr/>
          </p:nvSpPr>
          <p:spPr bwMode="auto">
            <a:xfrm>
              <a:off x="7997827" y="3174997"/>
              <a:ext cx="96838" cy="155575"/>
            </a:xfrm>
            <a:custGeom>
              <a:avLst/>
              <a:gdLst>
                <a:gd name="T0" fmla="*/ 70564746 w 61"/>
                <a:gd name="T1" fmla="*/ 100806243 h 98"/>
                <a:gd name="T2" fmla="*/ 85685758 w 61"/>
                <a:gd name="T3" fmla="*/ 100806243 h 98"/>
                <a:gd name="T4" fmla="*/ 93247058 w 61"/>
                <a:gd name="T5" fmla="*/ 108367528 h 98"/>
                <a:gd name="T6" fmla="*/ 100806770 w 61"/>
                <a:gd name="T7" fmla="*/ 123488461 h 98"/>
                <a:gd name="T8" fmla="*/ 93247058 w 61"/>
                <a:gd name="T9" fmla="*/ 138607806 h 98"/>
                <a:gd name="T10" fmla="*/ 85685758 w 61"/>
                <a:gd name="T11" fmla="*/ 143648117 h 98"/>
                <a:gd name="T12" fmla="*/ 70564746 w 61"/>
                <a:gd name="T13" fmla="*/ 143648117 h 98"/>
                <a:gd name="T14" fmla="*/ 63005034 w 61"/>
                <a:gd name="T15" fmla="*/ 138607806 h 98"/>
                <a:gd name="T16" fmla="*/ 57964697 w 61"/>
                <a:gd name="T17" fmla="*/ 131048134 h 98"/>
                <a:gd name="T18" fmla="*/ 57964697 w 61"/>
                <a:gd name="T19" fmla="*/ 115927201 h 98"/>
                <a:gd name="T20" fmla="*/ 63005034 w 61"/>
                <a:gd name="T21" fmla="*/ 108367528 h 98"/>
                <a:gd name="T22" fmla="*/ 70564746 w 61"/>
                <a:gd name="T23" fmla="*/ 100806243 h 98"/>
                <a:gd name="T24" fmla="*/ 78126046 w 61"/>
                <a:gd name="T25" fmla="*/ 22682199 h 98"/>
                <a:gd name="T26" fmla="*/ 65524409 w 61"/>
                <a:gd name="T27" fmla="*/ 27722516 h 98"/>
                <a:gd name="T28" fmla="*/ 57964697 w 61"/>
                <a:gd name="T29" fmla="*/ 30241878 h 98"/>
                <a:gd name="T30" fmla="*/ 50403385 w 61"/>
                <a:gd name="T31" fmla="*/ 37801551 h 98"/>
                <a:gd name="T32" fmla="*/ 42843673 w 61"/>
                <a:gd name="T33" fmla="*/ 50403122 h 98"/>
                <a:gd name="T34" fmla="*/ 35282373 w 61"/>
                <a:gd name="T35" fmla="*/ 80645000 h 98"/>
                <a:gd name="T36" fmla="*/ 35282373 w 61"/>
                <a:gd name="T37" fmla="*/ 166330310 h 98"/>
                <a:gd name="T38" fmla="*/ 42843673 w 61"/>
                <a:gd name="T39" fmla="*/ 196572176 h 98"/>
                <a:gd name="T40" fmla="*/ 55443735 w 61"/>
                <a:gd name="T41" fmla="*/ 211693158 h 98"/>
                <a:gd name="T42" fmla="*/ 65524409 w 61"/>
                <a:gd name="T43" fmla="*/ 219254418 h 98"/>
                <a:gd name="T44" fmla="*/ 78126046 w 61"/>
                <a:gd name="T45" fmla="*/ 224294729 h 98"/>
                <a:gd name="T46" fmla="*/ 90726096 w 61"/>
                <a:gd name="T47" fmla="*/ 219254418 h 98"/>
                <a:gd name="T48" fmla="*/ 98287395 w 61"/>
                <a:gd name="T49" fmla="*/ 216733469 h 98"/>
                <a:gd name="T50" fmla="*/ 105847132 w 61"/>
                <a:gd name="T51" fmla="*/ 206652798 h 98"/>
                <a:gd name="T52" fmla="*/ 113408432 w 61"/>
                <a:gd name="T53" fmla="*/ 196572176 h 98"/>
                <a:gd name="T54" fmla="*/ 120968144 w 61"/>
                <a:gd name="T55" fmla="*/ 166330310 h 98"/>
                <a:gd name="T56" fmla="*/ 123489106 w 61"/>
                <a:gd name="T57" fmla="*/ 123488461 h 98"/>
                <a:gd name="T58" fmla="*/ 120968144 w 61"/>
                <a:gd name="T59" fmla="*/ 80645000 h 98"/>
                <a:gd name="T60" fmla="*/ 113408432 w 61"/>
                <a:gd name="T61" fmla="*/ 50403122 h 98"/>
                <a:gd name="T62" fmla="*/ 105847132 w 61"/>
                <a:gd name="T63" fmla="*/ 37801551 h 98"/>
                <a:gd name="T64" fmla="*/ 98287395 w 61"/>
                <a:gd name="T65" fmla="*/ 30241878 h 98"/>
                <a:gd name="T66" fmla="*/ 90726096 w 61"/>
                <a:gd name="T67" fmla="*/ 27722516 h 98"/>
                <a:gd name="T68" fmla="*/ 78126046 w 61"/>
                <a:gd name="T69" fmla="*/ 22682199 h 98"/>
                <a:gd name="T70" fmla="*/ 57964697 w 61"/>
                <a:gd name="T71" fmla="*/ 0 h 98"/>
                <a:gd name="T72" fmla="*/ 98287395 w 61"/>
                <a:gd name="T73" fmla="*/ 0 h 98"/>
                <a:gd name="T74" fmla="*/ 113408432 w 61"/>
                <a:gd name="T75" fmla="*/ 7561263 h 98"/>
                <a:gd name="T76" fmla="*/ 123489106 w 61"/>
                <a:gd name="T77" fmla="*/ 15120939 h 98"/>
                <a:gd name="T78" fmla="*/ 136089156 w 61"/>
                <a:gd name="T79" fmla="*/ 30241878 h 98"/>
                <a:gd name="T80" fmla="*/ 151210168 w 61"/>
                <a:gd name="T81" fmla="*/ 70564378 h 98"/>
                <a:gd name="T82" fmla="*/ 153731130 w 61"/>
                <a:gd name="T83" fmla="*/ 123488461 h 98"/>
                <a:gd name="T84" fmla="*/ 151210168 w 61"/>
                <a:gd name="T85" fmla="*/ 176410932 h 98"/>
                <a:gd name="T86" fmla="*/ 136089156 w 61"/>
                <a:gd name="T87" fmla="*/ 216733469 h 98"/>
                <a:gd name="T88" fmla="*/ 123489106 w 61"/>
                <a:gd name="T89" fmla="*/ 231854402 h 98"/>
                <a:gd name="T90" fmla="*/ 113408432 w 61"/>
                <a:gd name="T91" fmla="*/ 239415662 h 98"/>
                <a:gd name="T92" fmla="*/ 98287395 w 61"/>
                <a:gd name="T93" fmla="*/ 246975335 h 98"/>
                <a:gd name="T94" fmla="*/ 63005034 w 61"/>
                <a:gd name="T95" fmla="*/ 246975335 h 98"/>
                <a:gd name="T96" fmla="*/ 42843673 w 61"/>
                <a:gd name="T97" fmla="*/ 239415662 h 98"/>
                <a:gd name="T98" fmla="*/ 32762998 w 61"/>
                <a:gd name="T99" fmla="*/ 231854402 h 98"/>
                <a:gd name="T100" fmla="*/ 20161355 w 61"/>
                <a:gd name="T101" fmla="*/ 216733469 h 98"/>
                <a:gd name="T102" fmla="*/ 5040339 w 61"/>
                <a:gd name="T103" fmla="*/ 176410932 h 98"/>
                <a:gd name="T104" fmla="*/ 0 w 61"/>
                <a:gd name="T105" fmla="*/ 123488461 h 98"/>
                <a:gd name="T106" fmla="*/ 5040339 w 61"/>
                <a:gd name="T107" fmla="*/ 70564378 h 98"/>
                <a:gd name="T108" fmla="*/ 20161355 w 61"/>
                <a:gd name="T109" fmla="*/ 30241878 h 98"/>
                <a:gd name="T110" fmla="*/ 32762998 w 61"/>
                <a:gd name="T111" fmla="*/ 15120939 h 98"/>
                <a:gd name="T112" fmla="*/ 42843673 w 61"/>
                <a:gd name="T113" fmla="*/ 7561263 h 98"/>
                <a:gd name="T114" fmla="*/ 57964697 w 61"/>
                <a:gd name="T115" fmla="*/ 0 h 98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61"/>
                <a:gd name="T175" fmla="*/ 0 h 98"/>
                <a:gd name="T176" fmla="*/ 61 w 61"/>
                <a:gd name="T177" fmla="*/ 98 h 98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61" h="98">
                  <a:moveTo>
                    <a:pt x="28" y="40"/>
                  </a:moveTo>
                  <a:lnTo>
                    <a:pt x="34" y="40"/>
                  </a:lnTo>
                  <a:lnTo>
                    <a:pt x="37" y="43"/>
                  </a:lnTo>
                  <a:lnTo>
                    <a:pt x="40" y="49"/>
                  </a:lnTo>
                  <a:lnTo>
                    <a:pt x="37" y="55"/>
                  </a:lnTo>
                  <a:lnTo>
                    <a:pt x="34" y="57"/>
                  </a:lnTo>
                  <a:lnTo>
                    <a:pt x="28" y="57"/>
                  </a:lnTo>
                  <a:lnTo>
                    <a:pt x="25" y="55"/>
                  </a:lnTo>
                  <a:lnTo>
                    <a:pt x="23" y="52"/>
                  </a:lnTo>
                  <a:lnTo>
                    <a:pt x="23" y="46"/>
                  </a:lnTo>
                  <a:lnTo>
                    <a:pt x="25" y="43"/>
                  </a:lnTo>
                  <a:lnTo>
                    <a:pt x="28" y="40"/>
                  </a:lnTo>
                  <a:close/>
                  <a:moveTo>
                    <a:pt x="31" y="9"/>
                  </a:moveTo>
                  <a:lnTo>
                    <a:pt x="26" y="11"/>
                  </a:lnTo>
                  <a:lnTo>
                    <a:pt x="23" y="12"/>
                  </a:lnTo>
                  <a:lnTo>
                    <a:pt x="20" y="15"/>
                  </a:lnTo>
                  <a:lnTo>
                    <a:pt x="17" y="20"/>
                  </a:lnTo>
                  <a:lnTo>
                    <a:pt x="14" y="32"/>
                  </a:lnTo>
                  <a:lnTo>
                    <a:pt x="14" y="66"/>
                  </a:lnTo>
                  <a:lnTo>
                    <a:pt x="17" y="78"/>
                  </a:lnTo>
                  <a:lnTo>
                    <a:pt x="22" y="84"/>
                  </a:lnTo>
                  <a:lnTo>
                    <a:pt x="26" y="87"/>
                  </a:lnTo>
                  <a:lnTo>
                    <a:pt x="31" y="89"/>
                  </a:lnTo>
                  <a:lnTo>
                    <a:pt x="36" y="87"/>
                  </a:lnTo>
                  <a:lnTo>
                    <a:pt x="39" y="86"/>
                  </a:lnTo>
                  <a:lnTo>
                    <a:pt x="42" y="82"/>
                  </a:lnTo>
                  <a:lnTo>
                    <a:pt x="45" y="78"/>
                  </a:lnTo>
                  <a:lnTo>
                    <a:pt x="48" y="66"/>
                  </a:lnTo>
                  <a:lnTo>
                    <a:pt x="49" y="49"/>
                  </a:lnTo>
                  <a:lnTo>
                    <a:pt x="48" y="32"/>
                  </a:lnTo>
                  <a:lnTo>
                    <a:pt x="45" y="20"/>
                  </a:lnTo>
                  <a:lnTo>
                    <a:pt x="42" y="15"/>
                  </a:lnTo>
                  <a:lnTo>
                    <a:pt x="39" y="12"/>
                  </a:lnTo>
                  <a:lnTo>
                    <a:pt x="36" y="11"/>
                  </a:lnTo>
                  <a:lnTo>
                    <a:pt x="31" y="9"/>
                  </a:lnTo>
                  <a:close/>
                  <a:moveTo>
                    <a:pt x="23" y="0"/>
                  </a:moveTo>
                  <a:lnTo>
                    <a:pt x="39" y="0"/>
                  </a:lnTo>
                  <a:lnTo>
                    <a:pt x="45" y="3"/>
                  </a:lnTo>
                  <a:lnTo>
                    <a:pt x="49" y="6"/>
                  </a:lnTo>
                  <a:lnTo>
                    <a:pt x="54" y="12"/>
                  </a:lnTo>
                  <a:lnTo>
                    <a:pt x="60" y="28"/>
                  </a:lnTo>
                  <a:lnTo>
                    <a:pt x="61" y="49"/>
                  </a:lnTo>
                  <a:lnTo>
                    <a:pt x="60" y="70"/>
                  </a:lnTo>
                  <a:lnTo>
                    <a:pt x="54" y="86"/>
                  </a:lnTo>
                  <a:lnTo>
                    <a:pt x="49" y="92"/>
                  </a:lnTo>
                  <a:lnTo>
                    <a:pt x="45" y="95"/>
                  </a:lnTo>
                  <a:lnTo>
                    <a:pt x="39" y="98"/>
                  </a:lnTo>
                  <a:lnTo>
                    <a:pt x="25" y="98"/>
                  </a:lnTo>
                  <a:lnTo>
                    <a:pt x="17" y="95"/>
                  </a:lnTo>
                  <a:lnTo>
                    <a:pt x="13" y="92"/>
                  </a:lnTo>
                  <a:lnTo>
                    <a:pt x="8" y="86"/>
                  </a:lnTo>
                  <a:lnTo>
                    <a:pt x="2" y="70"/>
                  </a:lnTo>
                  <a:lnTo>
                    <a:pt x="0" y="49"/>
                  </a:lnTo>
                  <a:lnTo>
                    <a:pt x="2" y="28"/>
                  </a:lnTo>
                  <a:lnTo>
                    <a:pt x="8" y="12"/>
                  </a:lnTo>
                  <a:lnTo>
                    <a:pt x="13" y="6"/>
                  </a:lnTo>
                  <a:lnTo>
                    <a:pt x="17" y="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2457FF"/>
            </a:solidFill>
            <a:ln w="0">
              <a:solidFill>
                <a:srgbClr val="2457FF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303" name="Freeform 65"/>
            <p:cNvSpPr>
              <a:spLocks noEditPoints="1"/>
            </p:cNvSpPr>
            <p:nvPr/>
          </p:nvSpPr>
          <p:spPr bwMode="auto">
            <a:xfrm>
              <a:off x="8158166" y="3221035"/>
              <a:ext cx="26988" cy="106362"/>
            </a:xfrm>
            <a:custGeom>
              <a:avLst/>
              <a:gdLst>
                <a:gd name="T0" fmla="*/ 0 w 17"/>
                <a:gd name="T1" fmla="*/ 118445989 h 67"/>
                <a:gd name="T2" fmla="*/ 42844237 w 17"/>
                <a:gd name="T3" fmla="*/ 118445989 h 67"/>
                <a:gd name="T4" fmla="*/ 42844237 w 17"/>
                <a:gd name="T5" fmla="*/ 168848854 h 67"/>
                <a:gd name="T6" fmla="*/ 0 w 17"/>
                <a:gd name="T7" fmla="*/ 168848854 h 67"/>
                <a:gd name="T8" fmla="*/ 0 w 17"/>
                <a:gd name="T9" fmla="*/ 118445989 h 67"/>
                <a:gd name="T10" fmla="*/ 0 w 17"/>
                <a:gd name="T11" fmla="*/ 0 h 67"/>
                <a:gd name="T12" fmla="*/ 42844237 w 17"/>
                <a:gd name="T13" fmla="*/ 0 h 67"/>
                <a:gd name="T14" fmla="*/ 42844237 w 17"/>
                <a:gd name="T15" fmla="*/ 45362591 h 67"/>
                <a:gd name="T16" fmla="*/ 0 w 17"/>
                <a:gd name="T17" fmla="*/ 45362591 h 67"/>
                <a:gd name="T18" fmla="*/ 0 w 17"/>
                <a:gd name="T19" fmla="*/ 0 h 6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7"/>
                <a:gd name="T31" fmla="*/ 0 h 67"/>
                <a:gd name="T32" fmla="*/ 17 w 17"/>
                <a:gd name="T33" fmla="*/ 67 h 6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7" h="67">
                  <a:moveTo>
                    <a:pt x="0" y="47"/>
                  </a:moveTo>
                  <a:lnTo>
                    <a:pt x="17" y="47"/>
                  </a:lnTo>
                  <a:lnTo>
                    <a:pt x="17" y="67"/>
                  </a:lnTo>
                  <a:lnTo>
                    <a:pt x="0" y="67"/>
                  </a:lnTo>
                  <a:lnTo>
                    <a:pt x="0" y="47"/>
                  </a:lnTo>
                  <a:close/>
                  <a:moveTo>
                    <a:pt x="0" y="0"/>
                  </a:moveTo>
                  <a:lnTo>
                    <a:pt x="17" y="0"/>
                  </a:lnTo>
                  <a:lnTo>
                    <a:pt x="17" y="18"/>
                  </a:lnTo>
                  <a:lnTo>
                    <a:pt x="0" y="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457FF"/>
            </a:solidFill>
            <a:ln w="0">
              <a:solidFill>
                <a:srgbClr val="2457FF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304" name="Freeform 66"/>
            <p:cNvSpPr>
              <a:spLocks noEditPoints="1"/>
            </p:cNvSpPr>
            <p:nvPr/>
          </p:nvSpPr>
          <p:spPr bwMode="auto">
            <a:xfrm>
              <a:off x="8247066" y="3174997"/>
              <a:ext cx="96838" cy="155575"/>
            </a:xfrm>
            <a:custGeom>
              <a:avLst/>
              <a:gdLst>
                <a:gd name="T0" fmla="*/ 70564746 w 61"/>
                <a:gd name="T1" fmla="*/ 100806243 h 98"/>
                <a:gd name="T2" fmla="*/ 85685758 w 61"/>
                <a:gd name="T3" fmla="*/ 100806243 h 98"/>
                <a:gd name="T4" fmla="*/ 93247058 w 61"/>
                <a:gd name="T5" fmla="*/ 108367528 h 98"/>
                <a:gd name="T6" fmla="*/ 100806770 w 61"/>
                <a:gd name="T7" fmla="*/ 123488461 h 98"/>
                <a:gd name="T8" fmla="*/ 93247058 w 61"/>
                <a:gd name="T9" fmla="*/ 138607806 h 98"/>
                <a:gd name="T10" fmla="*/ 85685758 w 61"/>
                <a:gd name="T11" fmla="*/ 143648117 h 98"/>
                <a:gd name="T12" fmla="*/ 70564746 w 61"/>
                <a:gd name="T13" fmla="*/ 143648117 h 98"/>
                <a:gd name="T14" fmla="*/ 63005034 w 61"/>
                <a:gd name="T15" fmla="*/ 138607806 h 98"/>
                <a:gd name="T16" fmla="*/ 57964697 w 61"/>
                <a:gd name="T17" fmla="*/ 131048134 h 98"/>
                <a:gd name="T18" fmla="*/ 57964697 w 61"/>
                <a:gd name="T19" fmla="*/ 115927201 h 98"/>
                <a:gd name="T20" fmla="*/ 63005034 w 61"/>
                <a:gd name="T21" fmla="*/ 108367528 h 98"/>
                <a:gd name="T22" fmla="*/ 70564746 w 61"/>
                <a:gd name="T23" fmla="*/ 100806243 h 98"/>
                <a:gd name="T24" fmla="*/ 78126046 w 61"/>
                <a:gd name="T25" fmla="*/ 22682199 h 98"/>
                <a:gd name="T26" fmla="*/ 65524409 w 61"/>
                <a:gd name="T27" fmla="*/ 27722516 h 98"/>
                <a:gd name="T28" fmla="*/ 57964697 w 61"/>
                <a:gd name="T29" fmla="*/ 30241878 h 98"/>
                <a:gd name="T30" fmla="*/ 50403385 w 61"/>
                <a:gd name="T31" fmla="*/ 37801551 h 98"/>
                <a:gd name="T32" fmla="*/ 42843673 w 61"/>
                <a:gd name="T33" fmla="*/ 50403122 h 98"/>
                <a:gd name="T34" fmla="*/ 35282373 w 61"/>
                <a:gd name="T35" fmla="*/ 80645000 h 98"/>
                <a:gd name="T36" fmla="*/ 35282373 w 61"/>
                <a:gd name="T37" fmla="*/ 166330310 h 98"/>
                <a:gd name="T38" fmla="*/ 42843673 w 61"/>
                <a:gd name="T39" fmla="*/ 196572176 h 98"/>
                <a:gd name="T40" fmla="*/ 55443735 w 61"/>
                <a:gd name="T41" fmla="*/ 211693158 h 98"/>
                <a:gd name="T42" fmla="*/ 65524409 w 61"/>
                <a:gd name="T43" fmla="*/ 219254418 h 98"/>
                <a:gd name="T44" fmla="*/ 78126046 w 61"/>
                <a:gd name="T45" fmla="*/ 224294729 h 98"/>
                <a:gd name="T46" fmla="*/ 90726096 w 61"/>
                <a:gd name="T47" fmla="*/ 219254418 h 98"/>
                <a:gd name="T48" fmla="*/ 98287395 w 61"/>
                <a:gd name="T49" fmla="*/ 216733469 h 98"/>
                <a:gd name="T50" fmla="*/ 105847132 w 61"/>
                <a:gd name="T51" fmla="*/ 206652798 h 98"/>
                <a:gd name="T52" fmla="*/ 113408432 w 61"/>
                <a:gd name="T53" fmla="*/ 196572176 h 98"/>
                <a:gd name="T54" fmla="*/ 120968144 w 61"/>
                <a:gd name="T55" fmla="*/ 166330310 h 98"/>
                <a:gd name="T56" fmla="*/ 123489106 w 61"/>
                <a:gd name="T57" fmla="*/ 123488461 h 98"/>
                <a:gd name="T58" fmla="*/ 120968144 w 61"/>
                <a:gd name="T59" fmla="*/ 80645000 h 98"/>
                <a:gd name="T60" fmla="*/ 113408432 w 61"/>
                <a:gd name="T61" fmla="*/ 50403122 h 98"/>
                <a:gd name="T62" fmla="*/ 105847132 w 61"/>
                <a:gd name="T63" fmla="*/ 37801551 h 98"/>
                <a:gd name="T64" fmla="*/ 98287395 w 61"/>
                <a:gd name="T65" fmla="*/ 30241878 h 98"/>
                <a:gd name="T66" fmla="*/ 90726096 w 61"/>
                <a:gd name="T67" fmla="*/ 27722516 h 98"/>
                <a:gd name="T68" fmla="*/ 78126046 w 61"/>
                <a:gd name="T69" fmla="*/ 22682199 h 98"/>
                <a:gd name="T70" fmla="*/ 57964697 w 61"/>
                <a:gd name="T71" fmla="*/ 0 h 98"/>
                <a:gd name="T72" fmla="*/ 98287395 w 61"/>
                <a:gd name="T73" fmla="*/ 0 h 98"/>
                <a:gd name="T74" fmla="*/ 113408432 w 61"/>
                <a:gd name="T75" fmla="*/ 7561263 h 98"/>
                <a:gd name="T76" fmla="*/ 123489106 w 61"/>
                <a:gd name="T77" fmla="*/ 15120939 h 98"/>
                <a:gd name="T78" fmla="*/ 136089156 w 61"/>
                <a:gd name="T79" fmla="*/ 30241878 h 98"/>
                <a:gd name="T80" fmla="*/ 151210168 w 61"/>
                <a:gd name="T81" fmla="*/ 70564378 h 98"/>
                <a:gd name="T82" fmla="*/ 153731130 w 61"/>
                <a:gd name="T83" fmla="*/ 123488461 h 98"/>
                <a:gd name="T84" fmla="*/ 151210168 w 61"/>
                <a:gd name="T85" fmla="*/ 176410932 h 98"/>
                <a:gd name="T86" fmla="*/ 136089156 w 61"/>
                <a:gd name="T87" fmla="*/ 216733469 h 98"/>
                <a:gd name="T88" fmla="*/ 123489106 w 61"/>
                <a:gd name="T89" fmla="*/ 231854402 h 98"/>
                <a:gd name="T90" fmla="*/ 113408432 w 61"/>
                <a:gd name="T91" fmla="*/ 239415662 h 98"/>
                <a:gd name="T92" fmla="*/ 98287395 w 61"/>
                <a:gd name="T93" fmla="*/ 246975335 h 98"/>
                <a:gd name="T94" fmla="*/ 63005034 w 61"/>
                <a:gd name="T95" fmla="*/ 246975335 h 98"/>
                <a:gd name="T96" fmla="*/ 42843673 w 61"/>
                <a:gd name="T97" fmla="*/ 239415662 h 98"/>
                <a:gd name="T98" fmla="*/ 32762998 w 61"/>
                <a:gd name="T99" fmla="*/ 231854402 h 98"/>
                <a:gd name="T100" fmla="*/ 20161355 w 61"/>
                <a:gd name="T101" fmla="*/ 216733469 h 98"/>
                <a:gd name="T102" fmla="*/ 5040339 w 61"/>
                <a:gd name="T103" fmla="*/ 176410932 h 98"/>
                <a:gd name="T104" fmla="*/ 0 w 61"/>
                <a:gd name="T105" fmla="*/ 123488461 h 98"/>
                <a:gd name="T106" fmla="*/ 5040339 w 61"/>
                <a:gd name="T107" fmla="*/ 70564378 h 98"/>
                <a:gd name="T108" fmla="*/ 20161355 w 61"/>
                <a:gd name="T109" fmla="*/ 30241878 h 98"/>
                <a:gd name="T110" fmla="*/ 32762998 w 61"/>
                <a:gd name="T111" fmla="*/ 15120939 h 98"/>
                <a:gd name="T112" fmla="*/ 42843673 w 61"/>
                <a:gd name="T113" fmla="*/ 7561263 h 98"/>
                <a:gd name="T114" fmla="*/ 57964697 w 61"/>
                <a:gd name="T115" fmla="*/ 0 h 98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61"/>
                <a:gd name="T175" fmla="*/ 0 h 98"/>
                <a:gd name="T176" fmla="*/ 61 w 61"/>
                <a:gd name="T177" fmla="*/ 98 h 98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61" h="98">
                  <a:moveTo>
                    <a:pt x="28" y="40"/>
                  </a:moveTo>
                  <a:lnTo>
                    <a:pt x="34" y="40"/>
                  </a:lnTo>
                  <a:lnTo>
                    <a:pt x="37" y="43"/>
                  </a:lnTo>
                  <a:lnTo>
                    <a:pt x="40" y="49"/>
                  </a:lnTo>
                  <a:lnTo>
                    <a:pt x="37" y="55"/>
                  </a:lnTo>
                  <a:lnTo>
                    <a:pt x="34" y="57"/>
                  </a:lnTo>
                  <a:lnTo>
                    <a:pt x="28" y="57"/>
                  </a:lnTo>
                  <a:lnTo>
                    <a:pt x="25" y="55"/>
                  </a:lnTo>
                  <a:lnTo>
                    <a:pt x="23" y="52"/>
                  </a:lnTo>
                  <a:lnTo>
                    <a:pt x="23" y="46"/>
                  </a:lnTo>
                  <a:lnTo>
                    <a:pt x="25" y="43"/>
                  </a:lnTo>
                  <a:lnTo>
                    <a:pt x="28" y="40"/>
                  </a:lnTo>
                  <a:close/>
                  <a:moveTo>
                    <a:pt x="31" y="9"/>
                  </a:moveTo>
                  <a:lnTo>
                    <a:pt x="26" y="11"/>
                  </a:lnTo>
                  <a:lnTo>
                    <a:pt x="23" y="12"/>
                  </a:lnTo>
                  <a:lnTo>
                    <a:pt x="20" y="15"/>
                  </a:lnTo>
                  <a:lnTo>
                    <a:pt x="17" y="20"/>
                  </a:lnTo>
                  <a:lnTo>
                    <a:pt x="14" y="32"/>
                  </a:lnTo>
                  <a:lnTo>
                    <a:pt x="14" y="66"/>
                  </a:lnTo>
                  <a:lnTo>
                    <a:pt x="17" y="78"/>
                  </a:lnTo>
                  <a:lnTo>
                    <a:pt x="22" y="84"/>
                  </a:lnTo>
                  <a:lnTo>
                    <a:pt x="26" y="87"/>
                  </a:lnTo>
                  <a:lnTo>
                    <a:pt x="31" y="89"/>
                  </a:lnTo>
                  <a:lnTo>
                    <a:pt x="36" y="87"/>
                  </a:lnTo>
                  <a:lnTo>
                    <a:pt x="39" y="86"/>
                  </a:lnTo>
                  <a:lnTo>
                    <a:pt x="42" y="82"/>
                  </a:lnTo>
                  <a:lnTo>
                    <a:pt x="45" y="78"/>
                  </a:lnTo>
                  <a:lnTo>
                    <a:pt x="48" y="66"/>
                  </a:lnTo>
                  <a:lnTo>
                    <a:pt x="49" y="49"/>
                  </a:lnTo>
                  <a:lnTo>
                    <a:pt x="48" y="32"/>
                  </a:lnTo>
                  <a:lnTo>
                    <a:pt x="45" y="20"/>
                  </a:lnTo>
                  <a:lnTo>
                    <a:pt x="42" y="15"/>
                  </a:lnTo>
                  <a:lnTo>
                    <a:pt x="39" y="12"/>
                  </a:lnTo>
                  <a:lnTo>
                    <a:pt x="36" y="11"/>
                  </a:lnTo>
                  <a:lnTo>
                    <a:pt x="31" y="9"/>
                  </a:lnTo>
                  <a:close/>
                  <a:moveTo>
                    <a:pt x="23" y="0"/>
                  </a:moveTo>
                  <a:lnTo>
                    <a:pt x="39" y="0"/>
                  </a:lnTo>
                  <a:lnTo>
                    <a:pt x="45" y="3"/>
                  </a:lnTo>
                  <a:lnTo>
                    <a:pt x="49" y="6"/>
                  </a:lnTo>
                  <a:lnTo>
                    <a:pt x="54" y="12"/>
                  </a:lnTo>
                  <a:lnTo>
                    <a:pt x="60" y="28"/>
                  </a:lnTo>
                  <a:lnTo>
                    <a:pt x="61" y="49"/>
                  </a:lnTo>
                  <a:lnTo>
                    <a:pt x="60" y="70"/>
                  </a:lnTo>
                  <a:lnTo>
                    <a:pt x="54" y="86"/>
                  </a:lnTo>
                  <a:lnTo>
                    <a:pt x="49" y="92"/>
                  </a:lnTo>
                  <a:lnTo>
                    <a:pt x="45" y="95"/>
                  </a:lnTo>
                  <a:lnTo>
                    <a:pt x="39" y="98"/>
                  </a:lnTo>
                  <a:lnTo>
                    <a:pt x="25" y="98"/>
                  </a:lnTo>
                  <a:lnTo>
                    <a:pt x="17" y="95"/>
                  </a:lnTo>
                  <a:lnTo>
                    <a:pt x="13" y="92"/>
                  </a:lnTo>
                  <a:lnTo>
                    <a:pt x="8" y="86"/>
                  </a:lnTo>
                  <a:lnTo>
                    <a:pt x="2" y="70"/>
                  </a:lnTo>
                  <a:lnTo>
                    <a:pt x="0" y="49"/>
                  </a:lnTo>
                  <a:lnTo>
                    <a:pt x="2" y="28"/>
                  </a:lnTo>
                  <a:lnTo>
                    <a:pt x="8" y="12"/>
                  </a:lnTo>
                  <a:lnTo>
                    <a:pt x="13" y="6"/>
                  </a:lnTo>
                  <a:lnTo>
                    <a:pt x="17" y="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2457FF"/>
            </a:solidFill>
            <a:ln w="0">
              <a:solidFill>
                <a:srgbClr val="2457FF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305" name="Freeform 67"/>
            <p:cNvSpPr>
              <a:spLocks noEditPoints="1"/>
            </p:cNvSpPr>
            <p:nvPr/>
          </p:nvSpPr>
          <p:spPr bwMode="auto">
            <a:xfrm>
              <a:off x="8374066" y="3174997"/>
              <a:ext cx="96838" cy="155575"/>
            </a:xfrm>
            <a:custGeom>
              <a:avLst/>
              <a:gdLst>
                <a:gd name="T0" fmla="*/ 68045372 w 61"/>
                <a:gd name="T1" fmla="*/ 100806243 h 98"/>
                <a:gd name="T2" fmla="*/ 83166383 w 61"/>
                <a:gd name="T3" fmla="*/ 100806243 h 98"/>
                <a:gd name="T4" fmla="*/ 90726096 w 61"/>
                <a:gd name="T5" fmla="*/ 108367528 h 98"/>
                <a:gd name="T6" fmla="*/ 95766433 w 61"/>
                <a:gd name="T7" fmla="*/ 115927201 h 98"/>
                <a:gd name="T8" fmla="*/ 95766433 w 61"/>
                <a:gd name="T9" fmla="*/ 131048134 h 98"/>
                <a:gd name="T10" fmla="*/ 90726096 w 61"/>
                <a:gd name="T11" fmla="*/ 138607806 h 98"/>
                <a:gd name="T12" fmla="*/ 83166383 w 61"/>
                <a:gd name="T13" fmla="*/ 143648117 h 98"/>
                <a:gd name="T14" fmla="*/ 68045372 w 61"/>
                <a:gd name="T15" fmla="*/ 143648117 h 98"/>
                <a:gd name="T16" fmla="*/ 60484072 w 61"/>
                <a:gd name="T17" fmla="*/ 138607806 h 98"/>
                <a:gd name="T18" fmla="*/ 52924360 w 61"/>
                <a:gd name="T19" fmla="*/ 123488461 h 98"/>
                <a:gd name="T20" fmla="*/ 52924360 w 61"/>
                <a:gd name="T21" fmla="*/ 115927201 h 98"/>
                <a:gd name="T22" fmla="*/ 68045372 w 61"/>
                <a:gd name="T23" fmla="*/ 100806243 h 98"/>
                <a:gd name="T24" fmla="*/ 75605084 w 61"/>
                <a:gd name="T25" fmla="*/ 22682199 h 98"/>
                <a:gd name="T26" fmla="*/ 65524409 w 61"/>
                <a:gd name="T27" fmla="*/ 27722516 h 98"/>
                <a:gd name="T28" fmla="*/ 57964697 w 61"/>
                <a:gd name="T29" fmla="*/ 30241878 h 98"/>
                <a:gd name="T30" fmla="*/ 50403385 w 61"/>
                <a:gd name="T31" fmla="*/ 37801551 h 98"/>
                <a:gd name="T32" fmla="*/ 42843673 w 61"/>
                <a:gd name="T33" fmla="*/ 50403122 h 98"/>
                <a:gd name="T34" fmla="*/ 32762998 w 61"/>
                <a:gd name="T35" fmla="*/ 80645000 h 98"/>
                <a:gd name="T36" fmla="*/ 30242036 w 61"/>
                <a:gd name="T37" fmla="*/ 123488461 h 98"/>
                <a:gd name="T38" fmla="*/ 32762998 w 61"/>
                <a:gd name="T39" fmla="*/ 166330310 h 98"/>
                <a:gd name="T40" fmla="*/ 42843673 w 61"/>
                <a:gd name="T41" fmla="*/ 196572176 h 98"/>
                <a:gd name="T42" fmla="*/ 50403385 w 61"/>
                <a:gd name="T43" fmla="*/ 211693158 h 98"/>
                <a:gd name="T44" fmla="*/ 60484072 w 61"/>
                <a:gd name="T45" fmla="*/ 219254418 h 98"/>
                <a:gd name="T46" fmla="*/ 75605084 w 61"/>
                <a:gd name="T47" fmla="*/ 224294729 h 98"/>
                <a:gd name="T48" fmla="*/ 88206721 w 61"/>
                <a:gd name="T49" fmla="*/ 219254418 h 98"/>
                <a:gd name="T50" fmla="*/ 95766433 w 61"/>
                <a:gd name="T51" fmla="*/ 216733469 h 98"/>
                <a:gd name="T52" fmla="*/ 103327732 w 61"/>
                <a:gd name="T53" fmla="*/ 206652798 h 98"/>
                <a:gd name="T54" fmla="*/ 110887469 w 61"/>
                <a:gd name="T55" fmla="*/ 196572176 h 98"/>
                <a:gd name="T56" fmla="*/ 118448769 w 61"/>
                <a:gd name="T57" fmla="*/ 166330310 h 98"/>
                <a:gd name="T58" fmla="*/ 118448769 w 61"/>
                <a:gd name="T59" fmla="*/ 80645000 h 98"/>
                <a:gd name="T60" fmla="*/ 110887469 w 61"/>
                <a:gd name="T61" fmla="*/ 50403122 h 98"/>
                <a:gd name="T62" fmla="*/ 98287395 w 61"/>
                <a:gd name="T63" fmla="*/ 35282189 h 98"/>
                <a:gd name="T64" fmla="*/ 88206721 w 61"/>
                <a:gd name="T65" fmla="*/ 27722516 h 98"/>
                <a:gd name="T66" fmla="*/ 75605084 w 61"/>
                <a:gd name="T67" fmla="*/ 22682199 h 98"/>
                <a:gd name="T68" fmla="*/ 57964697 w 61"/>
                <a:gd name="T69" fmla="*/ 0 h 98"/>
                <a:gd name="T70" fmla="*/ 90726096 w 61"/>
                <a:gd name="T71" fmla="*/ 0 h 98"/>
                <a:gd name="T72" fmla="*/ 110887469 w 61"/>
                <a:gd name="T73" fmla="*/ 7561263 h 98"/>
                <a:gd name="T74" fmla="*/ 123489106 w 61"/>
                <a:gd name="T75" fmla="*/ 15120939 h 98"/>
                <a:gd name="T76" fmla="*/ 133569781 w 61"/>
                <a:gd name="T77" fmla="*/ 30241878 h 98"/>
                <a:gd name="T78" fmla="*/ 148690793 w 61"/>
                <a:gd name="T79" fmla="*/ 70564378 h 98"/>
                <a:gd name="T80" fmla="*/ 153731130 w 61"/>
                <a:gd name="T81" fmla="*/ 123488461 h 98"/>
                <a:gd name="T82" fmla="*/ 148690793 w 61"/>
                <a:gd name="T83" fmla="*/ 176410932 h 98"/>
                <a:gd name="T84" fmla="*/ 133569781 w 61"/>
                <a:gd name="T85" fmla="*/ 216733469 h 98"/>
                <a:gd name="T86" fmla="*/ 123489106 w 61"/>
                <a:gd name="T87" fmla="*/ 231854402 h 98"/>
                <a:gd name="T88" fmla="*/ 110887469 w 61"/>
                <a:gd name="T89" fmla="*/ 239415662 h 98"/>
                <a:gd name="T90" fmla="*/ 95766433 w 61"/>
                <a:gd name="T91" fmla="*/ 246975335 h 98"/>
                <a:gd name="T92" fmla="*/ 57964697 w 61"/>
                <a:gd name="T93" fmla="*/ 246975335 h 98"/>
                <a:gd name="T94" fmla="*/ 42843673 w 61"/>
                <a:gd name="T95" fmla="*/ 239415662 h 98"/>
                <a:gd name="T96" fmla="*/ 30242036 w 61"/>
                <a:gd name="T97" fmla="*/ 231854402 h 98"/>
                <a:gd name="T98" fmla="*/ 17641980 w 61"/>
                <a:gd name="T99" fmla="*/ 216733469 h 98"/>
                <a:gd name="T100" fmla="*/ 2520963 w 61"/>
                <a:gd name="T101" fmla="*/ 176410932 h 98"/>
                <a:gd name="T102" fmla="*/ 0 w 61"/>
                <a:gd name="T103" fmla="*/ 123488461 h 98"/>
                <a:gd name="T104" fmla="*/ 2520963 w 61"/>
                <a:gd name="T105" fmla="*/ 70564378 h 98"/>
                <a:gd name="T106" fmla="*/ 17641980 w 61"/>
                <a:gd name="T107" fmla="*/ 30241878 h 98"/>
                <a:gd name="T108" fmla="*/ 30242036 w 61"/>
                <a:gd name="T109" fmla="*/ 15120939 h 98"/>
                <a:gd name="T110" fmla="*/ 42843673 w 61"/>
                <a:gd name="T111" fmla="*/ 7561263 h 98"/>
                <a:gd name="T112" fmla="*/ 57964697 w 61"/>
                <a:gd name="T113" fmla="*/ 0 h 98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61"/>
                <a:gd name="T172" fmla="*/ 0 h 98"/>
                <a:gd name="T173" fmla="*/ 61 w 61"/>
                <a:gd name="T174" fmla="*/ 98 h 98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61" h="98">
                  <a:moveTo>
                    <a:pt x="27" y="40"/>
                  </a:moveTo>
                  <a:lnTo>
                    <a:pt x="33" y="40"/>
                  </a:lnTo>
                  <a:lnTo>
                    <a:pt x="36" y="43"/>
                  </a:lnTo>
                  <a:lnTo>
                    <a:pt x="38" y="46"/>
                  </a:lnTo>
                  <a:lnTo>
                    <a:pt x="38" y="52"/>
                  </a:lnTo>
                  <a:lnTo>
                    <a:pt x="36" y="55"/>
                  </a:lnTo>
                  <a:lnTo>
                    <a:pt x="33" y="57"/>
                  </a:lnTo>
                  <a:lnTo>
                    <a:pt x="27" y="57"/>
                  </a:lnTo>
                  <a:lnTo>
                    <a:pt x="24" y="55"/>
                  </a:lnTo>
                  <a:lnTo>
                    <a:pt x="21" y="49"/>
                  </a:lnTo>
                  <a:lnTo>
                    <a:pt x="21" y="46"/>
                  </a:lnTo>
                  <a:lnTo>
                    <a:pt x="27" y="40"/>
                  </a:lnTo>
                  <a:close/>
                  <a:moveTo>
                    <a:pt x="30" y="9"/>
                  </a:moveTo>
                  <a:lnTo>
                    <a:pt x="26" y="11"/>
                  </a:lnTo>
                  <a:lnTo>
                    <a:pt x="23" y="12"/>
                  </a:lnTo>
                  <a:lnTo>
                    <a:pt x="20" y="15"/>
                  </a:lnTo>
                  <a:lnTo>
                    <a:pt x="17" y="20"/>
                  </a:lnTo>
                  <a:lnTo>
                    <a:pt x="13" y="32"/>
                  </a:lnTo>
                  <a:lnTo>
                    <a:pt x="12" y="49"/>
                  </a:lnTo>
                  <a:lnTo>
                    <a:pt x="13" y="66"/>
                  </a:lnTo>
                  <a:lnTo>
                    <a:pt x="17" y="78"/>
                  </a:lnTo>
                  <a:lnTo>
                    <a:pt x="20" y="84"/>
                  </a:lnTo>
                  <a:lnTo>
                    <a:pt x="24" y="87"/>
                  </a:lnTo>
                  <a:lnTo>
                    <a:pt x="30" y="89"/>
                  </a:lnTo>
                  <a:lnTo>
                    <a:pt x="35" y="87"/>
                  </a:lnTo>
                  <a:lnTo>
                    <a:pt x="38" y="86"/>
                  </a:lnTo>
                  <a:lnTo>
                    <a:pt x="41" y="82"/>
                  </a:lnTo>
                  <a:lnTo>
                    <a:pt x="44" y="78"/>
                  </a:lnTo>
                  <a:lnTo>
                    <a:pt x="47" y="66"/>
                  </a:lnTo>
                  <a:lnTo>
                    <a:pt x="47" y="32"/>
                  </a:lnTo>
                  <a:lnTo>
                    <a:pt x="44" y="20"/>
                  </a:lnTo>
                  <a:lnTo>
                    <a:pt x="39" y="14"/>
                  </a:lnTo>
                  <a:lnTo>
                    <a:pt x="35" y="11"/>
                  </a:lnTo>
                  <a:lnTo>
                    <a:pt x="30" y="9"/>
                  </a:lnTo>
                  <a:close/>
                  <a:moveTo>
                    <a:pt x="23" y="0"/>
                  </a:moveTo>
                  <a:lnTo>
                    <a:pt x="36" y="0"/>
                  </a:lnTo>
                  <a:lnTo>
                    <a:pt x="44" y="3"/>
                  </a:lnTo>
                  <a:lnTo>
                    <a:pt x="49" y="6"/>
                  </a:lnTo>
                  <a:lnTo>
                    <a:pt x="53" y="12"/>
                  </a:lnTo>
                  <a:lnTo>
                    <a:pt x="59" y="28"/>
                  </a:lnTo>
                  <a:lnTo>
                    <a:pt x="61" y="49"/>
                  </a:lnTo>
                  <a:lnTo>
                    <a:pt x="59" y="70"/>
                  </a:lnTo>
                  <a:lnTo>
                    <a:pt x="53" y="86"/>
                  </a:lnTo>
                  <a:lnTo>
                    <a:pt x="49" y="92"/>
                  </a:lnTo>
                  <a:lnTo>
                    <a:pt x="44" y="95"/>
                  </a:lnTo>
                  <a:lnTo>
                    <a:pt x="38" y="98"/>
                  </a:lnTo>
                  <a:lnTo>
                    <a:pt x="23" y="98"/>
                  </a:lnTo>
                  <a:lnTo>
                    <a:pt x="17" y="95"/>
                  </a:lnTo>
                  <a:lnTo>
                    <a:pt x="12" y="92"/>
                  </a:lnTo>
                  <a:lnTo>
                    <a:pt x="7" y="86"/>
                  </a:lnTo>
                  <a:lnTo>
                    <a:pt x="1" y="70"/>
                  </a:lnTo>
                  <a:lnTo>
                    <a:pt x="0" y="49"/>
                  </a:lnTo>
                  <a:lnTo>
                    <a:pt x="1" y="28"/>
                  </a:lnTo>
                  <a:lnTo>
                    <a:pt x="7" y="12"/>
                  </a:lnTo>
                  <a:lnTo>
                    <a:pt x="12" y="6"/>
                  </a:lnTo>
                  <a:lnTo>
                    <a:pt x="17" y="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2457FF"/>
            </a:solidFill>
            <a:ln w="0">
              <a:solidFill>
                <a:srgbClr val="2457FF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306" name="Freeform 68"/>
            <p:cNvSpPr>
              <a:spLocks noEditPoints="1"/>
            </p:cNvSpPr>
            <p:nvPr/>
          </p:nvSpPr>
          <p:spPr bwMode="auto">
            <a:xfrm>
              <a:off x="8532816" y="3221035"/>
              <a:ext cx="25400" cy="106362"/>
            </a:xfrm>
            <a:custGeom>
              <a:avLst/>
              <a:gdLst>
                <a:gd name="T0" fmla="*/ 0 w 16"/>
                <a:gd name="T1" fmla="*/ 118445989 h 67"/>
                <a:gd name="T2" fmla="*/ 40322493 w 16"/>
                <a:gd name="T3" fmla="*/ 118445989 h 67"/>
                <a:gd name="T4" fmla="*/ 40322493 w 16"/>
                <a:gd name="T5" fmla="*/ 168848854 h 67"/>
                <a:gd name="T6" fmla="*/ 0 w 16"/>
                <a:gd name="T7" fmla="*/ 168848854 h 67"/>
                <a:gd name="T8" fmla="*/ 0 w 16"/>
                <a:gd name="T9" fmla="*/ 118445989 h 67"/>
                <a:gd name="T10" fmla="*/ 0 w 16"/>
                <a:gd name="T11" fmla="*/ 0 h 67"/>
                <a:gd name="T12" fmla="*/ 40322493 w 16"/>
                <a:gd name="T13" fmla="*/ 0 h 67"/>
                <a:gd name="T14" fmla="*/ 40322493 w 16"/>
                <a:gd name="T15" fmla="*/ 45362591 h 67"/>
                <a:gd name="T16" fmla="*/ 0 w 16"/>
                <a:gd name="T17" fmla="*/ 45362591 h 67"/>
                <a:gd name="T18" fmla="*/ 0 w 16"/>
                <a:gd name="T19" fmla="*/ 0 h 6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6"/>
                <a:gd name="T31" fmla="*/ 0 h 67"/>
                <a:gd name="T32" fmla="*/ 16 w 16"/>
                <a:gd name="T33" fmla="*/ 67 h 6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6" h="67">
                  <a:moveTo>
                    <a:pt x="0" y="47"/>
                  </a:moveTo>
                  <a:lnTo>
                    <a:pt x="16" y="47"/>
                  </a:lnTo>
                  <a:lnTo>
                    <a:pt x="16" y="67"/>
                  </a:lnTo>
                  <a:lnTo>
                    <a:pt x="0" y="67"/>
                  </a:lnTo>
                  <a:lnTo>
                    <a:pt x="0" y="47"/>
                  </a:lnTo>
                  <a:close/>
                  <a:moveTo>
                    <a:pt x="0" y="0"/>
                  </a:moveTo>
                  <a:lnTo>
                    <a:pt x="16" y="0"/>
                  </a:lnTo>
                  <a:lnTo>
                    <a:pt x="16" y="18"/>
                  </a:lnTo>
                  <a:lnTo>
                    <a:pt x="0" y="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457FF"/>
            </a:solidFill>
            <a:ln w="0">
              <a:solidFill>
                <a:srgbClr val="2457FF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307" name="Freeform 69"/>
            <p:cNvSpPr>
              <a:spLocks noEditPoints="1"/>
            </p:cNvSpPr>
            <p:nvPr/>
          </p:nvSpPr>
          <p:spPr bwMode="auto">
            <a:xfrm>
              <a:off x="8623303" y="3174997"/>
              <a:ext cx="96838" cy="155575"/>
            </a:xfrm>
            <a:custGeom>
              <a:avLst/>
              <a:gdLst>
                <a:gd name="T0" fmla="*/ 68045372 w 61"/>
                <a:gd name="T1" fmla="*/ 100806243 h 98"/>
                <a:gd name="T2" fmla="*/ 83166383 w 61"/>
                <a:gd name="T3" fmla="*/ 100806243 h 98"/>
                <a:gd name="T4" fmla="*/ 90726096 w 61"/>
                <a:gd name="T5" fmla="*/ 108367528 h 98"/>
                <a:gd name="T6" fmla="*/ 95766433 w 61"/>
                <a:gd name="T7" fmla="*/ 115927201 h 98"/>
                <a:gd name="T8" fmla="*/ 95766433 w 61"/>
                <a:gd name="T9" fmla="*/ 131048134 h 98"/>
                <a:gd name="T10" fmla="*/ 90726096 w 61"/>
                <a:gd name="T11" fmla="*/ 138607806 h 98"/>
                <a:gd name="T12" fmla="*/ 83166383 w 61"/>
                <a:gd name="T13" fmla="*/ 143648117 h 98"/>
                <a:gd name="T14" fmla="*/ 68045372 w 61"/>
                <a:gd name="T15" fmla="*/ 143648117 h 98"/>
                <a:gd name="T16" fmla="*/ 60484072 w 61"/>
                <a:gd name="T17" fmla="*/ 138607806 h 98"/>
                <a:gd name="T18" fmla="*/ 52924360 w 61"/>
                <a:gd name="T19" fmla="*/ 123488461 h 98"/>
                <a:gd name="T20" fmla="*/ 52924360 w 61"/>
                <a:gd name="T21" fmla="*/ 115927201 h 98"/>
                <a:gd name="T22" fmla="*/ 68045372 w 61"/>
                <a:gd name="T23" fmla="*/ 100806243 h 98"/>
                <a:gd name="T24" fmla="*/ 75605084 w 61"/>
                <a:gd name="T25" fmla="*/ 22682199 h 98"/>
                <a:gd name="T26" fmla="*/ 65524409 w 61"/>
                <a:gd name="T27" fmla="*/ 27722516 h 98"/>
                <a:gd name="T28" fmla="*/ 57964697 w 61"/>
                <a:gd name="T29" fmla="*/ 30241878 h 98"/>
                <a:gd name="T30" fmla="*/ 50403385 w 61"/>
                <a:gd name="T31" fmla="*/ 37801551 h 98"/>
                <a:gd name="T32" fmla="*/ 42843673 w 61"/>
                <a:gd name="T33" fmla="*/ 50403122 h 98"/>
                <a:gd name="T34" fmla="*/ 35282373 w 61"/>
                <a:gd name="T35" fmla="*/ 80645000 h 98"/>
                <a:gd name="T36" fmla="*/ 30242036 w 61"/>
                <a:gd name="T37" fmla="*/ 123488461 h 98"/>
                <a:gd name="T38" fmla="*/ 35282373 w 61"/>
                <a:gd name="T39" fmla="*/ 166330310 h 98"/>
                <a:gd name="T40" fmla="*/ 42843673 w 61"/>
                <a:gd name="T41" fmla="*/ 196572176 h 98"/>
                <a:gd name="T42" fmla="*/ 50403385 w 61"/>
                <a:gd name="T43" fmla="*/ 211693158 h 98"/>
                <a:gd name="T44" fmla="*/ 60484072 w 61"/>
                <a:gd name="T45" fmla="*/ 219254418 h 98"/>
                <a:gd name="T46" fmla="*/ 75605084 w 61"/>
                <a:gd name="T47" fmla="*/ 224294729 h 98"/>
                <a:gd name="T48" fmla="*/ 88206721 w 61"/>
                <a:gd name="T49" fmla="*/ 219254418 h 98"/>
                <a:gd name="T50" fmla="*/ 95766433 w 61"/>
                <a:gd name="T51" fmla="*/ 216733469 h 98"/>
                <a:gd name="T52" fmla="*/ 103327732 w 61"/>
                <a:gd name="T53" fmla="*/ 206652798 h 98"/>
                <a:gd name="T54" fmla="*/ 110887469 w 61"/>
                <a:gd name="T55" fmla="*/ 196572176 h 98"/>
                <a:gd name="T56" fmla="*/ 118448769 w 61"/>
                <a:gd name="T57" fmla="*/ 166330310 h 98"/>
                <a:gd name="T58" fmla="*/ 118448769 w 61"/>
                <a:gd name="T59" fmla="*/ 80645000 h 98"/>
                <a:gd name="T60" fmla="*/ 110887469 w 61"/>
                <a:gd name="T61" fmla="*/ 50403122 h 98"/>
                <a:gd name="T62" fmla="*/ 98287395 w 61"/>
                <a:gd name="T63" fmla="*/ 35282189 h 98"/>
                <a:gd name="T64" fmla="*/ 88206721 w 61"/>
                <a:gd name="T65" fmla="*/ 27722516 h 98"/>
                <a:gd name="T66" fmla="*/ 75605084 w 61"/>
                <a:gd name="T67" fmla="*/ 22682199 h 98"/>
                <a:gd name="T68" fmla="*/ 57964697 w 61"/>
                <a:gd name="T69" fmla="*/ 0 h 98"/>
                <a:gd name="T70" fmla="*/ 90726096 w 61"/>
                <a:gd name="T71" fmla="*/ 0 h 98"/>
                <a:gd name="T72" fmla="*/ 110887469 w 61"/>
                <a:gd name="T73" fmla="*/ 7561263 h 98"/>
                <a:gd name="T74" fmla="*/ 123489106 w 61"/>
                <a:gd name="T75" fmla="*/ 15120939 h 98"/>
                <a:gd name="T76" fmla="*/ 133569781 w 61"/>
                <a:gd name="T77" fmla="*/ 30241878 h 98"/>
                <a:gd name="T78" fmla="*/ 148690793 w 61"/>
                <a:gd name="T79" fmla="*/ 70564378 h 98"/>
                <a:gd name="T80" fmla="*/ 153731130 w 61"/>
                <a:gd name="T81" fmla="*/ 123488461 h 98"/>
                <a:gd name="T82" fmla="*/ 148690793 w 61"/>
                <a:gd name="T83" fmla="*/ 176410932 h 98"/>
                <a:gd name="T84" fmla="*/ 133569781 w 61"/>
                <a:gd name="T85" fmla="*/ 216733469 h 98"/>
                <a:gd name="T86" fmla="*/ 123489106 w 61"/>
                <a:gd name="T87" fmla="*/ 231854402 h 98"/>
                <a:gd name="T88" fmla="*/ 110887469 w 61"/>
                <a:gd name="T89" fmla="*/ 239415662 h 98"/>
                <a:gd name="T90" fmla="*/ 95766433 w 61"/>
                <a:gd name="T91" fmla="*/ 246975335 h 98"/>
                <a:gd name="T92" fmla="*/ 57964697 w 61"/>
                <a:gd name="T93" fmla="*/ 246975335 h 98"/>
                <a:gd name="T94" fmla="*/ 42843673 w 61"/>
                <a:gd name="T95" fmla="*/ 239415662 h 98"/>
                <a:gd name="T96" fmla="*/ 30242036 w 61"/>
                <a:gd name="T97" fmla="*/ 231854402 h 98"/>
                <a:gd name="T98" fmla="*/ 17641980 w 61"/>
                <a:gd name="T99" fmla="*/ 216733469 h 98"/>
                <a:gd name="T100" fmla="*/ 2520963 w 61"/>
                <a:gd name="T101" fmla="*/ 176410932 h 98"/>
                <a:gd name="T102" fmla="*/ 0 w 61"/>
                <a:gd name="T103" fmla="*/ 123488461 h 98"/>
                <a:gd name="T104" fmla="*/ 2520963 w 61"/>
                <a:gd name="T105" fmla="*/ 70564378 h 98"/>
                <a:gd name="T106" fmla="*/ 17641980 w 61"/>
                <a:gd name="T107" fmla="*/ 30241878 h 98"/>
                <a:gd name="T108" fmla="*/ 30242036 w 61"/>
                <a:gd name="T109" fmla="*/ 15120939 h 98"/>
                <a:gd name="T110" fmla="*/ 42843673 w 61"/>
                <a:gd name="T111" fmla="*/ 7561263 h 98"/>
                <a:gd name="T112" fmla="*/ 57964697 w 61"/>
                <a:gd name="T113" fmla="*/ 0 h 98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61"/>
                <a:gd name="T172" fmla="*/ 0 h 98"/>
                <a:gd name="T173" fmla="*/ 61 w 61"/>
                <a:gd name="T174" fmla="*/ 98 h 98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61" h="98">
                  <a:moveTo>
                    <a:pt x="27" y="40"/>
                  </a:moveTo>
                  <a:lnTo>
                    <a:pt x="33" y="40"/>
                  </a:lnTo>
                  <a:lnTo>
                    <a:pt x="36" y="43"/>
                  </a:lnTo>
                  <a:lnTo>
                    <a:pt x="38" y="46"/>
                  </a:lnTo>
                  <a:lnTo>
                    <a:pt x="38" y="52"/>
                  </a:lnTo>
                  <a:lnTo>
                    <a:pt x="36" y="55"/>
                  </a:lnTo>
                  <a:lnTo>
                    <a:pt x="33" y="57"/>
                  </a:lnTo>
                  <a:lnTo>
                    <a:pt x="27" y="57"/>
                  </a:lnTo>
                  <a:lnTo>
                    <a:pt x="24" y="55"/>
                  </a:lnTo>
                  <a:lnTo>
                    <a:pt x="21" y="49"/>
                  </a:lnTo>
                  <a:lnTo>
                    <a:pt x="21" y="46"/>
                  </a:lnTo>
                  <a:lnTo>
                    <a:pt x="27" y="40"/>
                  </a:lnTo>
                  <a:close/>
                  <a:moveTo>
                    <a:pt x="30" y="9"/>
                  </a:moveTo>
                  <a:lnTo>
                    <a:pt x="26" y="11"/>
                  </a:lnTo>
                  <a:lnTo>
                    <a:pt x="23" y="12"/>
                  </a:lnTo>
                  <a:lnTo>
                    <a:pt x="20" y="15"/>
                  </a:lnTo>
                  <a:lnTo>
                    <a:pt x="17" y="20"/>
                  </a:lnTo>
                  <a:lnTo>
                    <a:pt x="14" y="32"/>
                  </a:lnTo>
                  <a:lnTo>
                    <a:pt x="12" y="49"/>
                  </a:lnTo>
                  <a:lnTo>
                    <a:pt x="14" y="66"/>
                  </a:lnTo>
                  <a:lnTo>
                    <a:pt x="17" y="78"/>
                  </a:lnTo>
                  <a:lnTo>
                    <a:pt x="20" y="84"/>
                  </a:lnTo>
                  <a:lnTo>
                    <a:pt x="24" y="87"/>
                  </a:lnTo>
                  <a:lnTo>
                    <a:pt x="30" y="89"/>
                  </a:lnTo>
                  <a:lnTo>
                    <a:pt x="35" y="87"/>
                  </a:lnTo>
                  <a:lnTo>
                    <a:pt x="38" y="86"/>
                  </a:lnTo>
                  <a:lnTo>
                    <a:pt x="41" y="82"/>
                  </a:lnTo>
                  <a:lnTo>
                    <a:pt x="44" y="78"/>
                  </a:lnTo>
                  <a:lnTo>
                    <a:pt x="47" y="66"/>
                  </a:lnTo>
                  <a:lnTo>
                    <a:pt x="47" y="32"/>
                  </a:lnTo>
                  <a:lnTo>
                    <a:pt x="44" y="20"/>
                  </a:lnTo>
                  <a:lnTo>
                    <a:pt x="39" y="14"/>
                  </a:lnTo>
                  <a:lnTo>
                    <a:pt x="35" y="11"/>
                  </a:lnTo>
                  <a:lnTo>
                    <a:pt x="30" y="9"/>
                  </a:lnTo>
                  <a:close/>
                  <a:moveTo>
                    <a:pt x="23" y="0"/>
                  </a:moveTo>
                  <a:lnTo>
                    <a:pt x="36" y="0"/>
                  </a:lnTo>
                  <a:lnTo>
                    <a:pt x="44" y="3"/>
                  </a:lnTo>
                  <a:lnTo>
                    <a:pt x="49" y="6"/>
                  </a:lnTo>
                  <a:lnTo>
                    <a:pt x="53" y="12"/>
                  </a:lnTo>
                  <a:lnTo>
                    <a:pt x="59" y="28"/>
                  </a:lnTo>
                  <a:lnTo>
                    <a:pt x="61" y="49"/>
                  </a:lnTo>
                  <a:lnTo>
                    <a:pt x="59" y="70"/>
                  </a:lnTo>
                  <a:lnTo>
                    <a:pt x="53" y="86"/>
                  </a:lnTo>
                  <a:lnTo>
                    <a:pt x="49" y="92"/>
                  </a:lnTo>
                  <a:lnTo>
                    <a:pt x="44" y="95"/>
                  </a:lnTo>
                  <a:lnTo>
                    <a:pt x="38" y="98"/>
                  </a:lnTo>
                  <a:lnTo>
                    <a:pt x="23" y="98"/>
                  </a:lnTo>
                  <a:lnTo>
                    <a:pt x="17" y="95"/>
                  </a:lnTo>
                  <a:lnTo>
                    <a:pt x="12" y="92"/>
                  </a:lnTo>
                  <a:lnTo>
                    <a:pt x="7" y="86"/>
                  </a:lnTo>
                  <a:lnTo>
                    <a:pt x="1" y="70"/>
                  </a:lnTo>
                  <a:lnTo>
                    <a:pt x="0" y="49"/>
                  </a:lnTo>
                  <a:lnTo>
                    <a:pt x="1" y="28"/>
                  </a:lnTo>
                  <a:lnTo>
                    <a:pt x="7" y="12"/>
                  </a:lnTo>
                  <a:lnTo>
                    <a:pt x="12" y="6"/>
                  </a:lnTo>
                  <a:lnTo>
                    <a:pt x="17" y="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2457FF"/>
            </a:solidFill>
            <a:ln w="0">
              <a:solidFill>
                <a:srgbClr val="2457FF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308" name="Freeform 70"/>
            <p:cNvSpPr>
              <a:spLocks/>
            </p:cNvSpPr>
            <p:nvPr/>
          </p:nvSpPr>
          <p:spPr bwMode="auto">
            <a:xfrm>
              <a:off x="8758241" y="3178172"/>
              <a:ext cx="85725" cy="149224"/>
            </a:xfrm>
            <a:custGeom>
              <a:avLst/>
              <a:gdLst>
                <a:gd name="T0" fmla="*/ 55443447 w 54"/>
                <a:gd name="T1" fmla="*/ 0 h 94"/>
                <a:gd name="T2" fmla="*/ 85685313 w 54"/>
                <a:gd name="T3" fmla="*/ 0 h 94"/>
                <a:gd name="T4" fmla="*/ 85685313 w 54"/>
                <a:gd name="T5" fmla="*/ 211693155 h 94"/>
                <a:gd name="T6" fmla="*/ 136088449 w 54"/>
                <a:gd name="T7" fmla="*/ 211693155 h 94"/>
                <a:gd name="T8" fmla="*/ 136088449 w 54"/>
                <a:gd name="T9" fmla="*/ 236894710 h 94"/>
                <a:gd name="T10" fmla="*/ 5040313 w 54"/>
                <a:gd name="T11" fmla="*/ 236894710 h 94"/>
                <a:gd name="T12" fmla="*/ 5040313 w 54"/>
                <a:gd name="T13" fmla="*/ 211693155 h 94"/>
                <a:gd name="T14" fmla="*/ 55443447 w 54"/>
                <a:gd name="T15" fmla="*/ 211693155 h 94"/>
                <a:gd name="T16" fmla="*/ 55443447 w 54"/>
                <a:gd name="T17" fmla="*/ 25201561 h 94"/>
                <a:gd name="T18" fmla="*/ 0 w 54"/>
                <a:gd name="T19" fmla="*/ 37801550 h 94"/>
                <a:gd name="T20" fmla="*/ 0 w 54"/>
                <a:gd name="T21" fmla="*/ 10080625 h 94"/>
                <a:gd name="T22" fmla="*/ 55443447 w 54"/>
                <a:gd name="T23" fmla="*/ 0 h 9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54"/>
                <a:gd name="T37" fmla="*/ 0 h 94"/>
                <a:gd name="T38" fmla="*/ 54 w 54"/>
                <a:gd name="T39" fmla="*/ 94 h 94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54" h="94">
                  <a:moveTo>
                    <a:pt x="22" y="0"/>
                  </a:moveTo>
                  <a:lnTo>
                    <a:pt x="34" y="0"/>
                  </a:lnTo>
                  <a:lnTo>
                    <a:pt x="34" y="84"/>
                  </a:lnTo>
                  <a:lnTo>
                    <a:pt x="54" y="84"/>
                  </a:lnTo>
                  <a:lnTo>
                    <a:pt x="54" y="94"/>
                  </a:lnTo>
                  <a:lnTo>
                    <a:pt x="2" y="94"/>
                  </a:lnTo>
                  <a:lnTo>
                    <a:pt x="2" y="84"/>
                  </a:lnTo>
                  <a:lnTo>
                    <a:pt x="22" y="84"/>
                  </a:lnTo>
                  <a:lnTo>
                    <a:pt x="22" y="10"/>
                  </a:lnTo>
                  <a:lnTo>
                    <a:pt x="0" y="15"/>
                  </a:lnTo>
                  <a:lnTo>
                    <a:pt x="0" y="4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2457FF"/>
            </a:solidFill>
            <a:ln w="0">
              <a:solidFill>
                <a:srgbClr val="2457FF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309" name="Rectangle 71"/>
            <p:cNvSpPr>
              <a:spLocks noChangeArrowheads="1"/>
            </p:cNvSpPr>
            <p:nvPr/>
          </p:nvSpPr>
          <p:spPr bwMode="auto">
            <a:xfrm>
              <a:off x="6719891" y="4265608"/>
              <a:ext cx="2166939" cy="242887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310" name="Line 72"/>
            <p:cNvSpPr>
              <a:spLocks noChangeShapeType="1"/>
            </p:cNvSpPr>
            <p:nvPr/>
          </p:nvSpPr>
          <p:spPr bwMode="auto">
            <a:xfrm flipH="1">
              <a:off x="6719891" y="4508495"/>
              <a:ext cx="2166939" cy="1587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0311" name="Line 73"/>
            <p:cNvSpPr>
              <a:spLocks noChangeShapeType="1"/>
            </p:cNvSpPr>
            <p:nvPr/>
          </p:nvSpPr>
          <p:spPr bwMode="auto">
            <a:xfrm flipV="1">
              <a:off x="6719891" y="4265608"/>
              <a:ext cx="1588" cy="242887"/>
            </a:xfrm>
            <a:prstGeom prst="line">
              <a:avLst/>
            </a:prstGeom>
            <a:noFill/>
            <a:ln w="4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0312" name="Line 74"/>
            <p:cNvSpPr>
              <a:spLocks noChangeShapeType="1"/>
            </p:cNvSpPr>
            <p:nvPr/>
          </p:nvSpPr>
          <p:spPr bwMode="auto">
            <a:xfrm>
              <a:off x="6719891" y="4265608"/>
              <a:ext cx="2166939" cy="1587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0313" name="Line 75"/>
            <p:cNvSpPr>
              <a:spLocks noChangeShapeType="1"/>
            </p:cNvSpPr>
            <p:nvPr/>
          </p:nvSpPr>
          <p:spPr bwMode="auto">
            <a:xfrm>
              <a:off x="8886828" y="4265608"/>
              <a:ext cx="1588" cy="242887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0314" name="Freeform 76"/>
            <p:cNvSpPr>
              <a:spLocks noEditPoints="1"/>
            </p:cNvSpPr>
            <p:nvPr/>
          </p:nvSpPr>
          <p:spPr bwMode="auto">
            <a:xfrm>
              <a:off x="6754815" y="4306883"/>
              <a:ext cx="96838" cy="155575"/>
            </a:xfrm>
            <a:custGeom>
              <a:avLst/>
              <a:gdLst>
                <a:gd name="T0" fmla="*/ 68045372 w 61"/>
                <a:gd name="T1" fmla="*/ 100806243 h 98"/>
                <a:gd name="T2" fmla="*/ 83166383 w 61"/>
                <a:gd name="T3" fmla="*/ 100806243 h 98"/>
                <a:gd name="T4" fmla="*/ 90726096 w 61"/>
                <a:gd name="T5" fmla="*/ 108367528 h 98"/>
                <a:gd name="T6" fmla="*/ 95766433 w 61"/>
                <a:gd name="T7" fmla="*/ 115927201 h 98"/>
                <a:gd name="T8" fmla="*/ 95766433 w 61"/>
                <a:gd name="T9" fmla="*/ 131048134 h 98"/>
                <a:gd name="T10" fmla="*/ 90726096 w 61"/>
                <a:gd name="T11" fmla="*/ 138607806 h 98"/>
                <a:gd name="T12" fmla="*/ 83166383 w 61"/>
                <a:gd name="T13" fmla="*/ 143648117 h 98"/>
                <a:gd name="T14" fmla="*/ 68045372 w 61"/>
                <a:gd name="T15" fmla="*/ 143648117 h 98"/>
                <a:gd name="T16" fmla="*/ 60484072 w 61"/>
                <a:gd name="T17" fmla="*/ 138607806 h 98"/>
                <a:gd name="T18" fmla="*/ 52924360 w 61"/>
                <a:gd name="T19" fmla="*/ 123488461 h 98"/>
                <a:gd name="T20" fmla="*/ 52924360 w 61"/>
                <a:gd name="T21" fmla="*/ 115927201 h 98"/>
                <a:gd name="T22" fmla="*/ 68045372 w 61"/>
                <a:gd name="T23" fmla="*/ 100806243 h 98"/>
                <a:gd name="T24" fmla="*/ 75605084 w 61"/>
                <a:gd name="T25" fmla="*/ 22682199 h 98"/>
                <a:gd name="T26" fmla="*/ 65524409 w 61"/>
                <a:gd name="T27" fmla="*/ 27722516 h 98"/>
                <a:gd name="T28" fmla="*/ 57964697 w 61"/>
                <a:gd name="T29" fmla="*/ 30241878 h 98"/>
                <a:gd name="T30" fmla="*/ 50403385 w 61"/>
                <a:gd name="T31" fmla="*/ 37801551 h 98"/>
                <a:gd name="T32" fmla="*/ 42843673 w 61"/>
                <a:gd name="T33" fmla="*/ 50403122 h 98"/>
                <a:gd name="T34" fmla="*/ 35282373 w 61"/>
                <a:gd name="T35" fmla="*/ 80645000 h 98"/>
                <a:gd name="T36" fmla="*/ 30242036 w 61"/>
                <a:gd name="T37" fmla="*/ 123488461 h 98"/>
                <a:gd name="T38" fmla="*/ 35282373 w 61"/>
                <a:gd name="T39" fmla="*/ 166330310 h 98"/>
                <a:gd name="T40" fmla="*/ 42843673 w 61"/>
                <a:gd name="T41" fmla="*/ 196572176 h 98"/>
                <a:gd name="T42" fmla="*/ 50403385 w 61"/>
                <a:gd name="T43" fmla="*/ 211693158 h 98"/>
                <a:gd name="T44" fmla="*/ 60484072 w 61"/>
                <a:gd name="T45" fmla="*/ 219254418 h 98"/>
                <a:gd name="T46" fmla="*/ 75605084 w 61"/>
                <a:gd name="T47" fmla="*/ 224294729 h 98"/>
                <a:gd name="T48" fmla="*/ 88206721 w 61"/>
                <a:gd name="T49" fmla="*/ 219254418 h 98"/>
                <a:gd name="T50" fmla="*/ 95766433 w 61"/>
                <a:gd name="T51" fmla="*/ 216733469 h 98"/>
                <a:gd name="T52" fmla="*/ 103327732 w 61"/>
                <a:gd name="T53" fmla="*/ 209173797 h 98"/>
                <a:gd name="T54" fmla="*/ 110887469 w 61"/>
                <a:gd name="T55" fmla="*/ 196572176 h 98"/>
                <a:gd name="T56" fmla="*/ 118448769 w 61"/>
                <a:gd name="T57" fmla="*/ 166330310 h 98"/>
                <a:gd name="T58" fmla="*/ 118448769 w 61"/>
                <a:gd name="T59" fmla="*/ 80645000 h 98"/>
                <a:gd name="T60" fmla="*/ 110887469 w 61"/>
                <a:gd name="T61" fmla="*/ 50403122 h 98"/>
                <a:gd name="T62" fmla="*/ 98287395 w 61"/>
                <a:gd name="T63" fmla="*/ 35282189 h 98"/>
                <a:gd name="T64" fmla="*/ 88206721 w 61"/>
                <a:gd name="T65" fmla="*/ 27722516 h 98"/>
                <a:gd name="T66" fmla="*/ 75605084 w 61"/>
                <a:gd name="T67" fmla="*/ 22682199 h 98"/>
                <a:gd name="T68" fmla="*/ 57964697 w 61"/>
                <a:gd name="T69" fmla="*/ 0 h 98"/>
                <a:gd name="T70" fmla="*/ 90726096 w 61"/>
                <a:gd name="T71" fmla="*/ 0 h 98"/>
                <a:gd name="T72" fmla="*/ 110887469 w 61"/>
                <a:gd name="T73" fmla="*/ 7561263 h 98"/>
                <a:gd name="T74" fmla="*/ 123489106 w 61"/>
                <a:gd name="T75" fmla="*/ 15120939 h 98"/>
                <a:gd name="T76" fmla="*/ 133569781 w 61"/>
                <a:gd name="T77" fmla="*/ 30241878 h 98"/>
                <a:gd name="T78" fmla="*/ 148690793 w 61"/>
                <a:gd name="T79" fmla="*/ 70564378 h 98"/>
                <a:gd name="T80" fmla="*/ 153731130 w 61"/>
                <a:gd name="T81" fmla="*/ 123488461 h 98"/>
                <a:gd name="T82" fmla="*/ 148690793 w 61"/>
                <a:gd name="T83" fmla="*/ 176410932 h 98"/>
                <a:gd name="T84" fmla="*/ 133569781 w 61"/>
                <a:gd name="T85" fmla="*/ 216733469 h 98"/>
                <a:gd name="T86" fmla="*/ 123489106 w 61"/>
                <a:gd name="T87" fmla="*/ 231854402 h 98"/>
                <a:gd name="T88" fmla="*/ 110887469 w 61"/>
                <a:gd name="T89" fmla="*/ 239415662 h 98"/>
                <a:gd name="T90" fmla="*/ 95766433 w 61"/>
                <a:gd name="T91" fmla="*/ 246975335 h 98"/>
                <a:gd name="T92" fmla="*/ 57964697 w 61"/>
                <a:gd name="T93" fmla="*/ 246975335 h 98"/>
                <a:gd name="T94" fmla="*/ 42843673 w 61"/>
                <a:gd name="T95" fmla="*/ 239415662 h 98"/>
                <a:gd name="T96" fmla="*/ 30242036 w 61"/>
                <a:gd name="T97" fmla="*/ 231854402 h 98"/>
                <a:gd name="T98" fmla="*/ 17641980 w 61"/>
                <a:gd name="T99" fmla="*/ 216733469 h 98"/>
                <a:gd name="T100" fmla="*/ 2520963 w 61"/>
                <a:gd name="T101" fmla="*/ 176410932 h 98"/>
                <a:gd name="T102" fmla="*/ 0 w 61"/>
                <a:gd name="T103" fmla="*/ 123488461 h 98"/>
                <a:gd name="T104" fmla="*/ 2520963 w 61"/>
                <a:gd name="T105" fmla="*/ 70564378 h 98"/>
                <a:gd name="T106" fmla="*/ 17641980 w 61"/>
                <a:gd name="T107" fmla="*/ 30241878 h 98"/>
                <a:gd name="T108" fmla="*/ 30242036 w 61"/>
                <a:gd name="T109" fmla="*/ 15120939 h 98"/>
                <a:gd name="T110" fmla="*/ 42843673 w 61"/>
                <a:gd name="T111" fmla="*/ 7561263 h 98"/>
                <a:gd name="T112" fmla="*/ 57964697 w 61"/>
                <a:gd name="T113" fmla="*/ 0 h 98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61"/>
                <a:gd name="T172" fmla="*/ 0 h 98"/>
                <a:gd name="T173" fmla="*/ 61 w 61"/>
                <a:gd name="T174" fmla="*/ 98 h 98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61" h="98">
                  <a:moveTo>
                    <a:pt x="27" y="40"/>
                  </a:moveTo>
                  <a:lnTo>
                    <a:pt x="33" y="40"/>
                  </a:lnTo>
                  <a:lnTo>
                    <a:pt x="36" y="43"/>
                  </a:lnTo>
                  <a:lnTo>
                    <a:pt x="38" y="46"/>
                  </a:lnTo>
                  <a:lnTo>
                    <a:pt x="38" y="52"/>
                  </a:lnTo>
                  <a:lnTo>
                    <a:pt x="36" y="55"/>
                  </a:lnTo>
                  <a:lnTo>
                    <a:pt x="33" y="57"/>
                  </a:lnTo>
                  <a:lnTo>
                    <a:pt x="27" y="57"/>
                  </a:lnTo>
                  <a:lnTo>
                    <a:pt x="24" y="55"/>
                  </a:lnTo>
                  <a:lnTo>
                    <a:pt x="21" y="49"/>
                  </a:lnTo>
                  <a:lnTo>
                    <a:pt x="21" y="46"/>
                  </a:lnTo>
                  <a:lnTo>
                    <a:pt x="27" y="40"/>
                  </a:lnTo>
                  <a:close/>
                  <a:moveTo>
                    <a:pt x="30" y="9"/>
                  </a:moveTo>
                  <a:lnTo>
                    <a:pt x="26" y="11"/>
                  </a:lnTo>
                  <a:lnTo>
                    <a:pt x="23" y="12"/>
                  </a:lnTo>
                  <a:lnTo>
                    <a:pt x="20" y="15"/>
                  </a:lnTo>
                  <a:lnTo>
                    <a:pt x="17" y="20"/>
                  </a:lnTo>
                  <a:lnTo>
                    <a:pt x="14" y="32"/>
                  </a:lnTo>
                  <a:lnTo>
                    <a:pt x="12" y="49"/>
                  </a:lnTo>
                  <a:lnTo>
                    <a:pt x="14" y="66"/>
                  </a:lnTo>
                  <a:lnTo>
                    <a:pt x="17" y="78"/>
                  </a:lnTo>
                  <a:lnTo>
                    <a:pt x="20" y="84"/>
                  </a:lnTo>
                  <a:lnTo>
                    <a:pt x="24" y="87"/>
                  </a:lnTo>
                  <a:lnTo>
                    <a:pt x="30" y="89"/>
                  </a:lnTo>
                  <a:lnTo>
                    <a:pt x="35" y="87"/>
                  </a:lnTo>
                  <a:lnTo>
                    <a:pt x="38" y="86"/>
                  </a:lnTo>
                  <a:lnTo>
                    <a:pt x="41" y="83"/>
                  </a:lnTo>
                  <a:lnTo>
                    <a:pt x="44" y="78"/>
                  </a:lnTo>
                  <a:lnTo>
                    <a:pt x="47" y="66"/>
                  </a:lnTo>
                  <a:lnTo>
                    <a:pt x="47" y="32"/>
                  </a:lnTo>
                  <a:lnTo>
                    <a:pt x="44" y="20"/>
                  </a:lnTo>
                  <a:lnTo>
                    <a:pt x="39" y="14"/>
                  </a:lnTo>
                  <a:lnTo>
                    <a:pt x="35" y="11"/>
                  </a:lnTo>
                  <a:lnTo>
                    <a:pt x="30" y="9"/>
                  </a:lnTo>
                  <a:close/>
                  <a:moveTo>
                    <a:pt x="23" y="0"/>
                  </a:moveTo>
                  <a:lnTo>
                    <a:pt x="36" y="0"/>
                  </a:lnTo>
                  <a:lnTo>
                    <a:pt x="44" y="3"/>
                  </a:lnTo>
                  <a:lnTo>
                    <a:pt x="49" y="6"/>
                  </a:lnTo>
                  <a:lnTo>
                    <a:pt x="53" y="12"/>
                  </a:lnTo>
                  <a:lnTo>
                    <a:pt x="59" y="28"/>
                  </a:lnTo>
                  <a:lnTo>
                    <a:pt x="61" y="49"/>
                  </a:lnTo>
                  <a:lnTo>
                    <a:pt x="59" y="70"/>
                  </a:lnTo>
                  <a:lnTo>
                    <a:pt x="53" y="86"/>
                  </a:lnTo>
                  <a:lnTo>
                    <a:pt x="49" y="92"/>
                  </a:lnTo>
                  <a:lnTo>
                    <a:pt x="44" y="95"/>
                  </a:lnTo>
                  <a:lnTo>
                    <a:pt x="38" y="98"/>
                  </a:lnTo>
                  <a:lnTo>
                    <a:pt x="23" y="98"/>
                  </a:lnTo>
                  <a:lnTo>
                    <a:pt x="17" y="95"/>
                  </a:lnTo>
                  <a:lnTo>
                    <a:pt x="12" y="92"/>
                  </a:lnTo>
                  <a:lnTo>
                    <a:pt x="7" y="86"/>
                  </a:lnTo>
                  <a:lnTo>
                    <a:pt x="1" y="70"/>
                  </a:lnTo>
                  <a:lnTo>
                    <a:pt x="0" y="49"/>
                  </a:lnTo>
                  <a:lnTo>
                    <a:pt x="1" y="28"/>
                  </a:lnTo>
                  <a:lnTo>
                    <a:pt x="7" y="12"/>
                  </a:lnTo>
                  <a:lnTo>
                    <a:pt x="12" y="6"/>
                  </a:lnTo>
                  <a:lnTo>
                    <a:pt x="17" y="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315" name="Freeform 77"/>
            <p:cNvSpPr>
              <a:spLocks/>
            </p:cNvSpPr>
            <p:nvPr/>
          </p:nvSpPr>
          <p:spPr bwMode="auto">
            <a:xfrm>
              <a:off x="6880228" y="4306883"/>
              <a:ext cx="92075" cy="152400"/>
            </a:xfrm>
            <a:custGeom>
              <a:avLst/>
              <a:gdLst>
                <a:gd name="T0" fmla="*/ 50403124 w 58"/>
                <a:gd name="T1" fmla="*/ 0 h 96"/>
                <a:gd name="T2" fmla="*/ 88206264 w 58"/>
                <a:gd name="T3" fmla="*/ 0 h 96"/>
                <a:gd name="T4" fmla="*/ 108367534 w 58"/>
                <a:gd name="T5" fmla="*/ 7561263 h 96"/>
                <a:gd name="T6" fmla="*/ 123488467 w 58"/>
                <a:gd name="T7" fmla="*/ 15120939 h 96"/>
                <a:gd name="T8" fmla="*/ 138609401 w 58"/>
                <a:gd name="T9" fmla="*/ 37801550 h 96"/>
                <a:gd name="T10" fmla="*/ 143649712 w 58"/>
                <a:gd name="T11" fmla="*/ 50403121 h 96"/>
                <a:gd name="T12" fmla="*/ 143649712 w 58"/>
                <a:gd name="T13" fmla="*/ 80644999 h 96"/>
                <a:gd name="T14" fmla="*/ 133569089 w 58"/>
                <a:gd name="T15" fmla="*/ 95765932 h 96"/>
                <a:gd name="T16" fmla="*/ 131048140 w 58"/>
                <a:gd name="T17" fmla="*/ 108367528 h 96"/>
                <a:gd name="T18" fmla="*/ 123488467 w 58"/>
                <a:gd name="T19" fmla="*/ 118448149 h 96"/>
                <a:gd name="T20" fmla="*/ 110886895 w 58"/>
                <a:gd name="T21" fmla="*/ 131048133 h 96"/>
                <a:gd name="T22" fmla="*/ 108367534 w 58"/>
                <a:gd name="T23" fmla="*/ 138607806 h 96"/>
                <a:gd name="T24" fmla="*/ 95765937 w 58"/>
                <a:gd name="T25" fmla="*/ 151209377 h 96"/>
                <a:gd name="T26" fmla="*/ 88206264 w 58"/>
                <a:gd name="T27" fmla="*/ 161289998 h 96"/>
                <a:gd name="T28" fmla="*/ 78124054 w 58"/>
                <a:gd name="T29" fmla="*/ 168851258 h 96"/>
                <a:gd name="T30" fmla="*/ 65524070 w 58"/>
                <a:gd name="T31" fmla="*/ 183972191 h 96"/>
                <a:gd name="T32" fmla="*/ 50403124 w 58"/>
                <a:gd name="T33" fmla="*/ 196572175 h 96"/>
                <a:gd name="T34" fmla="*/ 35282191 w 58"/>
                <a:gd name="T35" fmla="*/ 216733468 h 96"/>
                <a:gd name="T36" fmla="*/ 146169074 w 58"/>
                <a:gd name="T37" fmla="*/ 216733468 h 96"/>
                <a:gd name="T38" fmla="*/ 146169074 w 58"/>
                <a:gd name="T39" fmla="*/ 241935022 h 96"/>
                <a:gd name="T40" fmla="*/ 0 w 58"/>
                <a:gd name="T41" fmla="*/ 241935022 h 96"/>
                <a:gd name="T42" fmla="*/ 0 w 58"/>
                <a:gd name="T43" fmla="*/ 216733468 h 96"/>
                <a:gd name="T44" fmla="*/ 27722518 w 58"/>
                <a:gd name="T45" fmla="*/ 183972191 h 96"/>
                <a:gd name="T46" fmla="*/ 65524070 w 58"/>
                <a:gd name="T47" fmla="*/ 146169066 h 96"/>
                <a:gd name="T48" fmla="*/ 78124054 w 58"/>
                <a:gd name="T49" fmla="*/ 131048133 h 96"/>
                <a:gd name="T50" fmla="*/ 85685315 w 58"/>
                <a:gd name="T51" fmla="*/ 123486873 h 96"/>
                <a:gd name="T52" fmla="*/ 100806248 w 58"/>
                <a:gd name="T53" fmla="*/ 100806243 h 96"/>
                <a:gd name="T54" fmla="*/ 103327198 w 58"/>
                <a:gd name="T55" fmla="*/ 93246570 h 96"/>
                <a:gd name="T56" fmla="*/ 110886895 w 58"/>
                <a:gd name="T57" fmla="*/ 70564377 h 96"/>
                <a:gd name="T58" fmla="*/ 103327198 w 58"/>
                <a:gd name="T59" fmla="*/ 45362810 h 96"/>
                <a:gd name="T60" fmla="*/ 100806248 w 58"/>
                <a:gd name="T61" fmla="*/ 37801550 h 96"/>
                <a:gd name="T62" fmla="*/ 88206264 w 58"/>
                <a:gd name="T63" fmla="*/ 30241878 h 96"/>
                <a:gd name="T64" fmla="*/ 78124054 w 58"/>
                <a:gd name="T65" fmla="*/ 27722516 h 96"/>
                <a:gd name="T66" fmla="*/ 50403124 w 58"/>
                <a:gd name="T67" fmla="*/ 27722516 h 96"/>
                <a:gd name="T68" fmla="*/ 35282191 w 58"/>
                <a:gd name="T69" fmla="*/ 30241878 h 96"/>
                <a:gd name="T70" fmla="*/ 20161251 w 58"/>
                <a:gd name="T71" fmla="*/ 37801550 h 96"/>
                <a:gd name="T72" fmla="*/ 0 w 58"/>
                <a:gd name="T73" fmla="*/ 45362810 h 96"/>
                <a:gd name="T74" fmla="*/ 0 w 58"/>
                <a:gd name="T75" fmla="*/ 15120939 h 96"/>
                <a:gd name="T76" fmla="*/ 20161251 w 58"/>
                <a:gd name="T77" fmla="*/ 7561263 h 96"/>
                <a:gd name="T78" fmla="*/ 50403124 w 58"/>
                <a:gd name="T79" fmla="*/ 0 h 9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58"/>
                <a:gd name="T121" fmla="*/ 0 h 96"/>
                <a:gd name="T122" fmla="*/ 58 w 58"/>
                <a:gd name="T123" fmla="*/ 96 h 9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58" h="96">
                  <a:moveTo>
                    <a:pt x="20" y="0"/>
                  </a:moveTo>
                  <a:lnTo>
                    <a:pt x="35" y="0"/>
                  </a:lnTo>
                  <a:lnTo>
                    <a:pt x="43" y="3"/>
                  </a:lnTo>
                  <a:lnTo>
                    <a:pt x="49" y="6"/>
                  </a:lnTo>
                  <a:lnTo>
                    <a:pt x="55" y="15"/>
                  </a:lnTo>
                  <a:lnTo>
                    <a:pt x="57" y="20"/>
                  </a:lnTo>
                  <a:lnTo>
                    <a:pt x="57" y="32"/>
                  </a:lnTo>
                  <a:lnTo>
                    <a:pt x="53" y="38"/>
                  </a:lnTo>
                  <a:lnTo>
                    <a:pt x="52" y="43"/>
                  </a:lnTo>
                  <a:lnTo>
                    <a:pt x="49" y="47"/>
                  </a:lnTo>
                  <a:lnTo>
                    <a:pt x="44" y="52"/>
                  </a:lnTo>
                  <a:lnTo>
                    <a:pt x="43" y="55"/>
                  </a:lnTo>
                  <a:lnTo>
                    <a:pt x="38" y="60"/>
                  </a:lnTo>
                  <a:lnTo>
                    <a:pt x="35" y="64"/>
                  </a:lnTo>
                  <a:lnTo>
                    <a:pt x="31" y="67"/>
                  </a:lnTo>
                  <a:lnTo>
                    <a:pt x="26" y="73"/>
                  </a:lnTo>
                  <a:lnTo>
                    <a:pt x="20" y="78"/>
                  </a:lnTo>
                  <a:lnTo>
                    <a:pt x="14" y="86"/>
                  </a:lnTo>
                  <a:lnTo>
                    <a:pt x="58" y="86"/>
                  </a:lnTo>
                  <a:lnTo>
                    <a:pt x="58" y="96"/>
                  </a:lnTo>
                  <a:lnTo>
                    <a:pt x="0" y="96"/>
                  </a:lnTo>
                  <a:lnTo>
                    <a:pt x="0" y="86"/>
                  </a:lnTo>
                  <a:lnTo>
                    <a:pt x="11" y="73"/>
                  </a:lnTo>
                  <a:lnTo>
                    <a:pt x="26" y="58"/>
                  </a:lnTo>
                  <a:lnTo>
                    <a:pt x="31" y="52"/>
                  </a:lnTo>
                  <a:lnTo>
                    <a:pt x="34" y="49"/>
                  </a:lnTo>
                  <a:lnTo>
                    <a:pt x="40" y="40"/>
                  </a:lnTo>
                  <a:lnTo>
                    <a:pt x="41" y="37"/>
                  </a:lnTo>
                  <a:lnTo>
                    <a:pt x="44" y="28"/>
                  </a:lnTo>
                  <a:lnTo>
                    <a:pt x="41" y="18"/>
                  </a:lnTo>
                  <a:lnTo>
                    <a:pt x="40" y="15"/>
                  </a:lnTo>
                  <a:lnTo>
                    <a:pt x="35" y="12"/>
                  </a:lnTo>
                  <a:lnTo>
                    <a:pt x="31" y="11"/>
                  </a:lnTo>
                  <a:lnTo>
                    <a:pt x="20" y="11"/>
                  </a:lnTo>
                  <a:lnTo>
                    <a:pt x="14" y="12"/>
                  </a:lnTo>
                  <a:lnTo>
                    <a:pt x="8" y="15"/>
                  </a:lnTo>
                  <a:lnTo>
                    <a:pt x="0" y="18"/>
                  </a:lnTo>
                  <a:lnTo>
                    <a:pt x="0" y="6"/>
                  </a:lnTo>
                  <a:lnTo>
                    <a:pt x="8" y="3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316" name="Freeform 78"/>
            <p:cNvSpPr>
              <a:spLocks noEditPoints="1"/>
            </p:cNvSpPr>
            <p:nvPr/>
          </p:nvSpPr>
          <p:spPr bwMode="auto">
            <a:xfrm>
              <a:off x="7037391" y="4352920"/>
              <a:ext cx="26988" cy="106362"/>
            </a:xfrm>
            <a:custGeom>
              <a:avLst/>
              <a:gdLst>
                <a:gd name="T0" fmla="*/ 0 w 17"/>
                <a:gd name="T1" fmla="*/ 118445989 h 67"/>
                <a:gd name="T2" fmla="*/ 42844237 w 17"/>
                <a:gd name="T3" fmla="*/ 118445989 h 67"/>
                <a:gd name="T4" fmla="*/ 42844237 w 17"/>
                <a:gd name="T5" fmla="*/ 168848854 h 67"/>
                <a:gd name="T6" fmla="*/ 0 w 17"/>
                <a:gd name="T7" fmla="*/ 168848854 h 67"/>
                <a:gd name="T8" fmla="*/ 0 w 17"/>
                <a:gd name="T9" fmla="*/ 118445989 h 67"/>
                <a:gd name="T10" fmla="*/ 0 w 17"/>
                <a:gd name="T11" fmla="*/ 0 h 67"/>
                <a:gd name="T12" fmla="*/ 42844237 w 17"/>
                <a:gd name="T13" fmla="*/ 0 h 67"/>
                <a:gd name="T14" fmla="*/ 42844237 w 17"/>
                <a:gd name="T15" fmla="*/ 45362591 h 67"/>
                <a:gd name="T16" fmla="*/ 0 w 17"/>
                <a:gd name="T17" fmla="*/ 45362591 h 67"/>
                <a:gd name="T18" fmla="*/ 0 w 17"/>
                <a:gd name="T19" fmla="*/ 0 h 6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7"/>
                <a:gd name="T31" fmla="*/ 0 h 67"/>
                <a:gd name="T32" fmla="*/ 17 w 17"/>
                <a:gd name="T33" fmla="*/ 67 h 6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7" h="67">
                  <a:moveTo>
                    <a:pt x="0" y="47"/>
                  </a:moveTo>
                  <a:lnTo>
                    <a:pt x="17" y="47"/>
                  </a:lnTo>
                  <a:lnTo>
                    <a:pt x="17" y="67"/>
                  </a:lnTo>
                  <a:lnTo>
                    <a:pt x="0" y="67"/>
                  </a:lnTo>
                  <a:lnTo>
                    <a:pt x="0" y="47"/>
                  </a:lnTo>
                  <a:close/>
                  <a:moveTo>
                    <a:pt x="0" y="0"/>
                  </a:moveTo>
                  <a:lnTo>
                    <a:pt x="17" y="0"/>
                  </a:lnTo>
                  <a:lnTo>
                    <a:pt x="17" y="18"/>
                  </a:lnTo>
                  <a:lnTo>
                    <a:pt x="0" y="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317" name="Freeform 79"/>
            <p:cNvSpPr>
              <a:spLocks/>
            </p:cNvSpPr>
            <p:nvPr/>
          </p:nvSpPr>
          <p:spPr bwMode="auto">
            <a:xfrm>
              <a:off x="7127877" y="4306883"/>
              <a:ext cx="96838" cy="155575"/>
            </a:xfrm>
            <a:custGeom>
              <a:avLst/>
              <a:gdLst>
                <a:gd name="T0" fmla="*/ 40322711 w 61"/>
                <a:gd name="T1" fmla="*/ 0 h 98"/>
                <a:gd name="T2" fmla="*/ 90726096 w 61"/>
                <a:gd name="T3" fmla="*/ 0 h 98"/>
                <a:gd name="T4" fmla="*/ 110887469 w 61"/>
                <a:gd name="T5" fmla="*/ 7561263 h 98"/>
                <a:gd name="T6" fmla="*/ 126008481 w 61"/>
                <a:gd name="T7" fmla="*/ 15120939 h 98"/>
                <a:gd name="T8" fmla="*/ 136089156 w 61"/>
                <a:gd name="T9" fmla="*/ 27722516 h 98"/>
                <a:gd name="T10" fmla="*/ 141129493 w 61"/>
                <a:gd name="T11" fmla="*/ 42843449 h 98"/>
                <a:gd name="T12" fmla="*/ 146169830 w 61"/>
                <a:gd name="T13" fmla="*/ 60483756 h 98"/>
                <a:gd name="T14" fmla="*/ 146169830 w 61"/>
                <a:gd name="T15" fmla="*/ 73083740 h 98"/>
                <a:gd name="T16" fmla="*/ 141129493 w 61"/>
                <a:gd name="T17" fmla="*/ 85685311 h 98"/>
                <a:gd name="T18" fmla="*/ 133569781 w 61"/>
                <a:gd name="T19" fmla="*/ 95765932 h 98"/>
                <a:gd name="T20" fmla="*/ 126008481 w 61"/>
                <a:gd name="T21" fmla="*/ 103327193 h 98"/>
                <a:gd name="T22" fmla="*/ 113408432 w 61"/>
                <a:gd name="T23" fmla="*/ 110886890 h 98"/>
                <a:gd name="T24" fmla="*/ 103327732 w 61"/>
                <a:gd name="T25" fmla="*/ 115927201 h 98"/>
                <a:gd name="T26" fmla="*/ 118448769 w 61"/>
                <a:gd name="T27" fmla="*/ 118448150 h 98"/>
                <a:gd name="T28" fmla="*/ 128529444 w 61"/>
                <a:gd name="T29" fmla="*/ 126007823 h 98"/>
                <a:gd name="T30" fmla="*/ 136089156 w 61"/>
                <a:gd name="T31" fmla="*/ 133567496 h 98"/>
                <a:gd name="T32" fmla="*/ 146169830 w 61"/>
                <a:gd name="T33" fmla="*/ 146169067 h 98"/>
                <a:gd name="T34" fmla="*/ 153731130 w 61"/>
                <a:gd name="T35" fmla="*/ 176410932 h 98"/>
                <a:gd name="T36" fmla="*/ 148690793 w 61"/>
                <a:gd name="T37" fmla="*/ 191531865 h 98"/>
                <a:gd name="T38" fmla="*/ 146169830 w 61"/>
                <a:gd name="T39" fmla="*/ 204133436 h 98"/>
                <a:gd name="T40" fmla="*/ 128529444 w 61"/>
                <a:gd name="T41" fmla="*/ 226814091 h 98"/>
                <a:gd name="T42" fmla="*/ 118448769 w 61"/>
                <a:gd name="T43" fmla="*/ 234375351 h 98"/>
                <a:gd name="T44" fmla="*/ 103327732 w 61"/>
                <a:gd name="T45" fmla="*/ 241935024 h 98"/>
                <a:gd name="T46" fmla="*/ 88206721 w 61"/>
                <a:gd name="T47" fmla="*/ 246975335 h 98"/>
                <a:gd name="T48" fmla="*/ 47884010 w 61"/>
                <a:gd name="T49" fmla="*/ 246975335 h 98"/>
                <a:gd name="T50" fmla="*/ 17641980 w 61"/>
                <a:gd name="T51" fmla="*/ 239415662 h 98"/>
                <a:gd name="T52" fmla="*/ 0 w 61"/>
                <a:gd name="T53" fmla="*/ 234375351 h 98"/>
                <a:gd name="T54" fmla="*/ 0 w 61"/>
                <a:gd name="T55" fmla="*/ 204133436 h 98"/>
                <a:gd name="T56" fmla="*/ 17641980 w 61"/>
                <a:gd name="T57" fmla="*/ 211693158 h 98"/>
                <a:gd name="T58" fmla="*/ 47884010 w 61"/>
                <a:gd name="T59" fmla="*/ 219254418 h 98"/>
                <a:gd name="T60" fmla="*/ 80645421 w 61"/>
                <a:gd name="T61" fmla="*/ 219254418 h 98"/>
                <a:gd name="T62" fmla="*/ 95766433 w 61"/>
                <a:gd name="T63" fmla="*/ 216733469 h 98"/>
                <a:gd name="T64" fmla="*/ 105847132 w 61"/>
                <a:gd name="T65" fmla="*/ 209173797 h 98"/>
                <a:gd name="T66" fmla="*/ 113408432 w 61"/>
                <a:gd name="T67" fmla="*/ 199093125 h 98"/>
                <a:gd name="T68" fmla="*/ 118448769 w 61"/>
                <a:gd name="T69" fmla="*/ 189012503 h 98"/>
                <a:gd name="T70" fmla="*/ 118448769 w 61"/>
                <a:gd name="T71" fmla="*/ 161289999 h 98"/>
                <a:gd name="T72" fmla="*/ 113408432 w 61"/>
                <a:gd name="T73" fmla="*/ 151209378 h 98"/>
                <a:gd name="T74" fmla="*/ 105847132 w 61"/>
                <a:gd name="T75" fmla="*/ 138607806 h 98"/>
                <a:gd name="T76" fmla="*/ 95766433 w 61"/>
                <a:gd name="T77" fmla="*/ 133567496 h 98"/>
                <a:gd name="T78" fmla="*/ 80645421 w 61"/>
                <a:gd name="T79" fmla="*/ 126007823 h 98"/>
                <a:gd name="T80" fmla="*/ 40322711 w 61"/>
                <a:gd name="T81" fmla="*/ 126007823 h 98"/>
                <a:gd name="T82" fmla="*/ 40322711 w 61"/>
                <a:gd name="T83" fmla="*/ 100806243 h 98"/>
                <a:gd name="T84" fmla="*/ 80645421 w 61"/>
                <a:gd name="T85" fmla="*/ 100806243 h 98"/>
                <a:gd name="T86" fmla="*/ 90726096 w 61"/>
                <a:gd name="T87" fmla="*/ 95765932 h 98"/>
                <a:gd name="T88" fmla="*/ 98287395 w 61"/>
                <a:gd name="T89" fmla="*/ 93246571 h 98"/>
                <a:gd name="T90" fmla="*/ 105847132 w 61"/>
                <a:gd name="T91" fmla="*/ 85685311 h 98"/>
                <a:gd name="T92" fmla="*/ 110887469 w 61"/>
                <a:gd name="T93" fmla="*/ 78124050 h 98"/>
                <a:gd name="T94" fmla="*/ 113408432 w 61"/>
                <a:gd name="T95" fmla="*/ 65524067 h 98"/>
                <a:gd name="T96" fmla="*/ 105847132 w 61"/>
                <a:gd name="T97" fmla="*/ 42843449 h 98"/>
                <a:gd name="T98" fmla="*/ 103327732 w 61"/>
                <a:gd name="T99" fmla="*/ 35282189 h 98"/>
                <a:gd name="T100" fmla="*/ 80645421 w 61"/>
                <a:gd name="T101" fmla="*/ 27722516 h 98"/>
                <a:gd name="T102" fmla="*/ 37803336 w 61"/>
                <a:gd name="T103" fmla="*/ 27722516 h 98"/>
                <a:gd name="T104" fmla="*/ 22682318 w 61"/>
                <a:gd name="T105" fmla="*/ 35282189 h 98"/>
                <a:gd name="T106" fmla="*/ 7561303 w 61"/>
                <a:gd name="T107" fmla="*/ 37801551 h 98"/>
                <a:gd name="T108" fmla="*/ 7561303 w 61"/>
                <a:gd name="T109" fmla="*/ 7561263 h 98"/>
                <a:gd name="T110" fmla="*/ 25201693 w 61"/>
                <a:gd name="T111" fmla="*/ 5040312 h 98"/>
                <a:gd name="T112" fmla="*/ 40322711 w 61"/>
                <a:gd name="T113" fmla="*/ 0 h 98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61"/>
                <a:gd name="T172" fmla="*/ 0 h 98"/>
                <a:gd name="T173" fmla="*/ 61 w 61"/>
                <a:gd name="T174" fmla="*/ 98 h 98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61" h="98">
                  <a:moveTo>
                    <a:pt x="16" y="0"/>
                  </a:moveTo>
                  <a:lnTo>
                    <a:pt x="36" y="0"/>
                  </a:lnTo>
                  <a:lnTo>
                    <a:pt x="44" y="3"/>
                  </a:lnTo>
                  <a:lnTo>
                    <a:pt x="50" y="6"/>
                  </a:lnTo>
                  <a:lnTo>
                    <a:pt x="54" y="11"/>
                  </a:lnTo>
                  <a:lnTo>
                    <a:pt x="56" y="17"/>
                  </a:lnTo>
                  <a:lnTo>
                    <a:pt x="58" y="24"/>
                  </a:lnTo>
                  <a:lnTo>
                    <a:pt x="58" y="29"/>
                  </a:lnTo>
                  <a:lnTo>
                    <a:pt x="56" y="34"/>
                  </a:lnTo>
                  <a:lnTo>
                    <a:pt x="53" y="38"/>
                  </a:lnTo>
                  <a:lnTo>
                    <a:pt x="50" y="41"/>
                  </a:lnTo>
                  <a:lnTo>
                    <a:pt x="45" y="44"/>
                  </a:lnTo>
                  <a:lnTo>
                    <a:pt x="41" y="46"/>
                  </a:lnTo>
                  <a:lnTo>
                    <a:pt x="47" y="47"/>
                  </a:lnTo>
                  <a:lnTo>
                    <a:pt x="51" y="50"/>
                  </a:lnTo>
                  <a:lnTo>
                    <a:pt x="54" y="53"/>
                  </a:lnTo>
                  <a:lnTo>
                    <a:pt x="58" y="58"/>
                  </a:lnTo>
                  <a:lnTo>
                    <a:pt x="61" y="70"/>
                  </a:lnTo>
                  <a:lnTo>
                    <a:pt x="59" y="76"/>
                  </a:lnTo>
                  <a:lnTo>
                    <a:pt x="58" y="81"/>
                  </a:lnTo>
                  <a:lnTo>
                    <a:pt x="51" y="90"/>
                  </a:lnTo>
                  <a:lnTo>
                    <a:pt x="47" y="93"/>
                  </a:lnTo>
                  <a:lnTo>
                    <a:pt x="41" y="96"/>
                  </a:lnTo>
                  <a:lnTo>
                    <a:pt x="35" y="98"/>
                  </a:lnTo>
                  <a:lnTo>
                    <a:pt x="19" y="98"/>
                  </a:lnTo>
                  <a:lnTo>
                    <a:pt x="7" y="95"/>
                  </a:lnTo>
                  <a:lnTo>
                    <a:pt x="0" y="93"/>
                  </a:lnTo>
                  <a:lnTo>
                    <a:pt x="0" y="81"/>
                  </a:lnTo>
                  <a:lnTo>
                    <a:pt x="7" y="84"/>
                  </a:lnTo>
                  <a:lnTo>
                    <a:pt x="19" y="87"/>
                  </a:lnTo>
                  <a:lnTo>
                    <a:pt x="32" y="87"/>
                  </a:lnTo>
                  <a:lnTo>
                    <a:pt x="38" y="86"/>
                  </a:lnTo>
                  <a:lnTo>
                    <a:pt x="42" y="83"/>
                  </a:lnTo>
                  <a:lnTo>
                    <a:pt x="45" y="79"/>
                  </a:lnTo>
                  <a:lnTo>
                    <a:pt x="47" y="75"/>
                  </a:lnTo>
                  <a:lnTo>
                    <a:pt x="47" y="64"/>
                  </a:lnTo>
                  <a:lnTo>
                    <a:pt x="45" y="60"/>
                  </a:lnTo>
                  <a:lnTo>
                    <a:pt x="42" y="55"/>
                  </a:lnTo>
                  <a:lnTo>
                    <a:pt x="38" y="53"/>
                  </a:lnTo>
                  <a:lnTo>
                    <a:pt x="32" y="50"/>
                  </a:lnTo>
                  <a:lnTo>
                    <a:pt x="16" y="50"/>
                  </a:lnTo>
                  <a:lnTo>
                    <a:pt x="16" y="40"/>
                  </a:lnTo>
                  <a:lnTo>
                    <a:pt x="32" y="40"/>
                  </a:lnTo>
                  <a:lnTo>
                    <a:pt x="36" y="38"/>
                  </a:lnTo>
                  <a:lnTo>
                    <a:pt x="39" y="37"/>
                  </a:lnTo>
                  <a:lnTo>
                    <a:pt x="42" y="34"/>
                  </a:lnTo>
                  <a:lnTo>
                    <a:pt x="44" y="31"/>
                  </a:lnTo>
                  <a:lnTo>
                    <a:pt x="45" y="26"/>
                  </a:lnTo>
                  <a:lnTo>
                    <a:pt x="42" y="17"/>
                  </a:lnTo>
                  <a:lnTo>
                    <a:pt x="41" y="14"/>
                  </a:lnTo>
                  <a:lnTo>
                    <a:pt x="32" y="11"/>
                  </a:lnTo>
                  <a:lnTo>
                    <a:pt x="15" y="11"/>
                  </a:lnTo>
                  <a:lnTo>
                    <a:pt x="9" y="14"/>
                  </a:lnTo>
                  <a:lnTo>
                    <a:pt x="3" y="15"/>
                  </a:lnTo>
                  <a:lnTo>
                    <a:pt x="3" y="3"/>
                  </a:lnTo>
                  <a:lnTo>
                    <a:pt x="10" y="2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318" name="Freeform 80"/>
            <p:cNvSpPr>
              <a:spLocks/>
            </p:cNvSpPr>
            <p:nvPr/>
          </p:nvSpPr>
          <p:spPr bwMode="auto">
            <a:xfrm>
              <a:off x="7253291" y="4306883"/>
              <a:ext cx="93663" cy="155575"/>
            </a:xfrm>
            <a:custGeom>
              <a:avLst/>
              <a:gdLst>
                <a:gd name="T0" fmla="*/ 42843680 w 59"/>
                <a:gd name="T1" fmla="*/ 0 h 98"/>
                <a:gd name="T2" fmla="*/ 88206735 w 59"/>
                <a:gd name="T3" fmla="*/ 0 h 98"/>
                <a:gd name="T4" fmla="*/ 108368113 w 59"/>
                <a:gd name="T5" fmla="*/ 7561263 h 98"/>
                <a:gd name="T6" fmla="*/ 123489127 w 59"/>
                <a:gd name="T7" fmla="*/ 15120939 h 98"/>
                <a:gd name="T8" fmla="*/ 133569803 w 59"/>
                <a:gd name="T9" fmla="*/ 27722516 h 98"/>
                <a:gd name="T10" fmla="*/ 141129517 w 59"/>
                <a:gd name="T11" fmla="*/ 42843449 h 98"/>
                <a:gd name="T12" fmla="*/ 146169855 w 59"/>
                <a:gd name="T13" fmla="*/ 60483756 h 98"/>
                <a:gd name="T14" fmla="*/ 133569803 w 59"/>
                <a:gd name="T15" fmla="*/ 95765932 h 98"/>
                <a:gd name="T16" fmla="*/ 126008502 w 59"/>
                <a:gd name="T17" fmla="*/ 103327193 h 98"/>
                <a:gd name="T18" fmla="*/ 115927826 w 59"/>
                <a:gd name="T19" fmla="*/ 110886890 h 98"/>
                <a:gd name="T20" fmla="*/ 100806787 w 59"/>
                <a:gd name="T21" fmla="*/ 115927201 h 98"/>
                <a:gd name="T22" fmla="*/ 115927826 w 59"/>
                <a:gd name="T23" fmla="*/ 118448150 h 98"/>
                <a:gd name="T24" fmla="*/ 138610141 w 59"/>
                <a:gd name="T25" fmla="*/ 133567496 h 98"/>
                <a:gd name="T26" fmla="*/ 146169855 w 59"/>
                <a:gd name="T27" fmla="*/ 146169067 h 98"/>
                <a:gd name="T28" fmla="*/ 148690817 w 59"/>
                <a:gd name="T29" fmla="*/ 161289999 h 98"/>
                <a:gd name="T30" fmla="*/ 148690817 w 59"/>
                <a:gd name="T31" fmla="*/ 191531865 h 98"/>
                <a:gd name="T32" fmla="*/ 146169855 w 59"/>
                <a:gd name="T33" fmla="*/ 204133436 h 98"/>
                <a:gd name="T34" fmla="*/ 138610141 w 59"/>
                <a:gd name="T35" fmla="*/ 216733469 h 98"/>
                <a:gd name="T36" fmla="*/ 126008502 w 59"/>
                <a:gd name="T37" fmla="*/ 226814091 h 98"/>
                <a:gd name="T38" fmla="*/ 100806787 w 59"/>
                <a:gd name="T39" fmla="*/ 241935024 h 98"/>
                <a:gd name="T40" fmla="*/ 65524420 w 59"/>
                <a:gd name="T41" fmla="*/ 246975335 h 98"/>
                <a:gd name="T42" fmla="*/ 50403393 w 59"/>
                <a:gd name="T43" fmla="*/ 246975335 h 98"/>
                <a:gd name="T44" fmla="*/ 35282379 w 59"/>
                <a:gd name="T45" fmla="*/ 241935024 h 98"/>
                <a:gd name="T46" fmla="*/ 15121021 w 59"/>
                <a:gd name="T47" fmla="*/ 239415662 h 98"/>
                <a:gd name="T48" fmla="*/ 0 w 59"/>
                <a:gd name="T49" fmla="*/ 234375351 h 98"/>
                <a:gd name="T50" fmla="*/ 0 w 59"/>
                <a:gd name="T51" fmla="*/ 204133436 h 98"/>
                <a:gd name="T52" fmla="*/ 15121021 w 59"/>
                <a:gd name="T53" fmla="*/ 211693158 h 98"/>
                <a:gd name="T54" fmla="*/ 45363055 w 59"/>
                <a:gd name="T55" fmla="*/ 219254418 h 98"/>
                <a:gd name="T56" fmla="*/ 80645434 w 59"/>
                <a:gd name="T57" fmla="*/ 219254418 h 98"/>
                <a:gd name="T58" fmla="*/ 90726111 w 59"/>
                <a:gd name="T59" fmla="*/ 216733469 h 98"/>
                <a:gd name="T60" fmla="*/ 103327750 w 59"/>
                <a:gd name="T61" fmla="*/ 209173797 h 98"/>
                <a:gd name="T62" fmla="*/ 110887488 w 59"/>
                <a:gd name="T63" fmla="*/ 199093125 h 98"/>
                <a:gd name="T64" fmla="*/ 115927826 w 59"/>
                <a:gd name="T65" fmla="*/ 189012503 h 98"/>
                <a:gd name="T66" fmla="*/ 118448789 w 59"/>
                <a:gd name="T67" fmla="*/ 173891570 h 98"/>
                <a:gd name="T68" fmla="*/ 110887488 w 59"/>
                <a:gd name="T69" fmla="*/ 151209378 h 98"/>
                <a:gd name="T70" fmla="*/ 103327750 w 59"/>
                <a:gd name="T71" fmla="*/ 138607806 h 98"/>
                <a:gd name="T72" fmla="*/ 90726111 w 59"/>
                <a:gd name="T73" fmla="*/ 133567496 h 98"/>
                <a:gd name="T74" fmla="*/ 80645434 w 59"/>
                <a:gd name="T75" fmla="*/ 126007823 h 98"/>
                <a:gd name="T76" fmla="*/ 42843680 w 59"/>
                <a:gd name="T77" fmla="*/ 126007823 h 98"/>
                <a:gd name="T78" fmla="*/ 42843680 w 59"/>
                <a:gd name="T79" fmla="*/ 100806243 h 98"/>
                <a:gd name="T80" fmla="*/ 80645434 w 59"/>
                <a:gd name="T81" fmla="*/ 100806243 h 98"/>
                <a:gd name="T82" fmla="*/ 90726111 w 59"/>
                <a:gd name="T83" fmla="*/ 95765932 h 98"/>
                <a:gd name="T84" fmla="*/ 100806787 w 59"/>
                <a:gd name="T85" fmla="*/ 93246571 h 98"/>
                <a:gd name="T86" fmla="*/ 108368113 w 59"/>
                <a:gd name="T87" fmla="*/ 85685311 h 98"/>
                <a:gd name="T88" fmla="*/ 110887488 w 59"/>
                <a:gd name="T89" fmla="*/ 78124050 h 98"/>
                <a:gd name="T90" fmla="*/ 110887488 w 59"/>
                <a:gd name="T91" fmla="*/ 52924083 h 98"/>
                <a:gd name="T92" fmla="*/ 108368113 w 59"/>
                <a:gd name="T93" fmla="*/ 42843449 h 98"/>
                <a:gd name="T94" fmla="*/ 100806787 w 59"/>
                <a:gd name="T95" fmla="*/ 35282189 h 98"/>
                <a:gd name="T96" fmla="*/ 90726111 w 59"/>
                <a:gd name="T97" fmla="*/ 30241878 h 98"/>
                <a:gd name="T98" fmla="*/ 80645434 w 59"/>
                <a:gd name="T99" fmla="*/ 27722516 h 98"/>
                <a:gd name="T100" fmla="*/ 37803342 w 59"/>
                <a:gd name="T101" fmla="*/ 27722516 h 98"/>
                <a:gd name="T102" fmla="*/ 22682321 w 59"/>
                <a:gd name="T103" fmla="*/ 35282189 h 98"/>
                <a:gd name="T104" fmla="*/ 7561304 w 59"/>
                <a:gd name="T105" fmla="*/ 37801551 h 98"/>
                <a:gd name="T106" fmla="*/ 7561304 w 59"/>
                <a:gd name="T107" fmla="*/ 7561263 h 98"/>
                <a:gd name="T108" fmla="*/ 22682321 w 59"/>
                <a:gd name="T109" fmla="*/ 5040312 h 98"/>
                <a:gd name="T110" fmla="*/ 42843680 w 59"/>
                <a:gd name="T111" fmla="*/ 0 h 98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59"/>
                <a:gd name="T169" fmla="*/ 0 h 98"/>
                <a:gd name="T170" fmla="*/ 59 w 59"/>
                <a:gd name="T171" fmla="*/ 98 h 98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59" h="98">
                  <a:moveTo>
                    <a:pt x="17" y="0"/>
                  </a:moveTo>
                  <a:lnTo>
                    <a:pt x="35" y="0"/>
                  </a:lnTo>
                  <a:lnTo>
                    <a:pt x="43" y="3"/>
                  </a:lnTo>
                  <a:lnTo>
                    <a:pt x="49" y="6"/>
                  </a:lnTo>
                  <a:lnTo>
                    <a:pt x="53" y="11"/>
                  </a:lnTo>
                  <a:lnTo>
                    <a:pt x="56" y="17"/>
                  </a:lnTo>
                  <a:lnTo>
                    <a:pt x="58" y="24"/>
                  </a:lnTo>
                  <a:lnTo>
                    <a:pt x="53" y="38"/>
                  </a:lnTo>
                  <a:lnTo>
                    <a:pt x="50" y="41"/>
                  </a:lnTo>
                  <a:lnTo>
                    <a:pt x="46" y="44"/>
                  </a:lnTo>
                  <a:lnTo>
                    <a:pt x="40" y="46"/>
                  </a:lnTo>
                  <a:lnTo>
                    <a:pt x="46" y="47"/>
                  </a:lnTo>
                  <a:lnTo>
                    <a:pt x="55" y="53"/>
                  </a:lnTo>
                  <a:lnTo>
                    <a:pt x="58" y="58"/>
                  </a:lnTo>
                  <a:lnTo>
                    <a:pt x="59" y="64"/>
                  </a:lnTo>
                  <a:lnTo>
                    <a:pt x="59" y="76"/>
                  </a:lnTo>
                  <a:lnTo>
                    <a:pt x="58" y="81"/>
                  </a:lnTo>
                  <a:lnTo>
                    <a:pt x="55" y="86"/>
                  </a:lnTo>
                  <a:lnTo>
                    <a:pt x="50" y="90"/>
                  </a:lnTo>
                  <a:lnTo>
                    <a:pt x="40" y="96"/>
                  </a:lnTo>
                  <a:lnTo>
                    <a:pt x="26" y="98"/>
                  </a:lnTo>
                  <a:lnTo>
                    <a:pt x="20" y="98"/>
                  </a:lnTo>
                  <a:lnTo>
                    <a:pt x="14" y="96"/>
                  </a:lnTo>
                  <a:lnTo>
                    <a:pt x="6" y="95"/>
                  </a:lnTo>
                  <a:lnTo>
                    <a:pt x="0" y="93"/>
                  </a:lnTo>
                  <a:lnTo>
                    <a:pt x="0" y="81"/>
                  </a:lnTo>
                  <a:lnTo>
                    <a:pt x="6" y="84"/>
                  </a:lnTo>
                  <a:lnTo>
                    <a:pt x="18" y="87"/>
                  </a:lnTo>
                  <a:lnTo>
                    <a:pt x="32" y="87"/>
                  </a:lnTo>
                  <a:lnTo>
                    <a:pt x="36" y="86"/>
                  </a:lnTo>
                  <a:lnTo>
                    <a:pt x="41" y="83"/>
                  </a:lnTo>
                  <a:lnTo>
                    <a:pt x="44" y="79"/>
                  </a:lnTo>
                  <a:lnTo>
                    <a:pt x="46" y="75"/>
                  </a:lnTo>
                  <a:lnTo>
                    <a:pt x="47" y="69"/>
                  </a:lnTo>
                  <a:lnTo>
                    <a:pt x="44" y="60"/>
                  </a:lnTo>
                  <a:lnTo>
                    <a:pt x="41" y="55"/>
                  </a:lnTo>
                  <a:lnTo>
                    <a:pt x="36" y="53"/>
                  </a:lnTo>
                  <a:lnTo>
                    <a:pt x="32" y="50"/>
                  </a:lnTo>
                  <a:lnTo>
                    <a:pt x="17" y="50"/>
                  </a:lnTo>
                  <a:lnTo>
                    <a:pt x="17" y="40"/>
                  </a:lnTo>
                  <a:lnTo>
                    <a:pt x="32" y="40"/>
                  </a:lnTo>
                  <a:lnTo>
                    <a:pt x="36" y="38"/>
                  </a:lnTo>
                  <a:lnTo>
                    <a:pt x="40" y="37"/>
                  </a:lnTo>
                  <a:lnTo>
                    <a:pt x="43" y="34"/>
                  </a:lnTo>
                  <a:lnTo>
                    <a:pt x="44" y="31"/>
                  </a:lnTo>
                  <a:lnTo>
                    <a:pt x="44" y="21"/>
                  </a:lnTo>
                  <a:lnTo>
                    <a:pt x="43" y="17"/>
                  </a:lnTo>
                  <a:lnTo>
                    <a:pt x="40" y="14"/>
                  </a:lnTo>
                  <a:lnTo>
                    <a:pt x="36" y="12"/>
                  </a:lnTo>
                  <a:lnTo>
                    <a:pt x="32" y="11"/>
                  </a:lnTo>
                  <a:lnTo>
                    <a:pt x="15" y="11"/>
                  </a:lnTo>
                  <a:lnTo>
                    <a:pt x="9" y="14"/>
                  </a:lnTo>
                  <a:lnTo>
                    <a:pt x="3" y="15"/>
                  </a:lnTo>
                  <a:lnTo>
                    <a:pt x="3" y="3"/>
                  </a:lnTo>
                  <a:lnTo>
                    <a:pt x="9" y="2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319" name="Freeform 81"/>
            <p:cNvSpPr>
              <a:spLocks noEditPoints="1"/>
            </p:cNvSpPr>
            <p:nvPr/>
          </p:nvSpPr>
          <p:spPr bwMode="auto">
            <a:xfrm>
              <a:off x="7413628" y="4352920"/>
              <a:ext cx="23813" cy="106362"/>
            </a:xfrm>
            <a:custGeom>
              <a:avLst/>
              <a:gdLst>
                <a:gd name="T0" fmla="*/ 0 w 15"/>
                <a:gd name="T1" fmla="*/ 118445989 h 67"/>
                <a:gd name="T2" fmla="*/ 37803934 w 15"/>
                <a:gd name="T3" fmla="*/ 118445989 h 67"/>
                <a:gd name="T4" fmla="*/ 37803934 w 15"/>
                <a:gd name="T5" fmla="*/ 168848854 h 67"/>
                <a:gd name="T6" fmla="*/ 0 w 15"/>
                <a:gd name="T7" fmla="*/ 168848854 h 67"/>
                <a:gd name="T8" fmla="*/ 0 w 15"/>
                <a:gd name="T9" fmla="*/ 118445989 h 67"/>
                <a:gd name="T10" fmla="*/ 0 w 15"/>
                <a:gd name="T11" fmla="*/ 0 h 67"/>
                <a:gd name="T12" fmla="*/ 37803934 w 15"/>
                <a:gd name="T13" fmla="*/ 0 h 67"/>
                <a:gd name="T14" fmla="*/ 37803934 w 15"/>
                <a:gd name="T15" fmla="*/ 45362591 h 67"/>
                <a:gd name="T16" fmla="*/ 0 w 15"/>
                <a:gd name="T17" fmla="*/ 45362591 h 67"/>
                <a:gd name="T18" fmla="*/ 0 w 15"/>
                <a:gd name="T19" fmla="*/ 0 h 6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5"/>
                <a:gd name="T31" fmla="*/ 0 h 67"/>
                <a:gd name="T32" fmla="*/ 15 w 15"/>
                <a:gd name="T33" fmla="*/ 67 h 6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5" h="67">
                  <a:moveTo>
                    <a:pt x="0" y="47"/>
                  </a:moveTo>
                  <a:lnTo>
                    <a:pt x="15" y="47"/>
                  </a:lnTo>
                  <a:lnTo>
                    <a:pt x="15" y="67"/>
                  </a:lnTo>
                  <a:lnTo>
                    <a:pt x="0" y="67"/>
                  </a:lnTo>
                  <a:lnTo>
                    <a:pt x="0" y="47"/>
                  </a:lnTo>
                  <a:close/>
                  <a:moveTo>
                    <a:pt x="0" y="0"/>
                  </a:moveTo>
                  <a:lnTo>
                    <a:pt x="15" y="0"/>
                  </a:lnTo>
                  <a:lnTo>
                    <a:pt x="15" y="18"/>
                  </a:lnTo>
                  <a:lnTo>
                    <a:pt x="0" y="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320" name="Freeform 82"/>
            <p:cNvSpPr>
              <a:spLocks/>
            </p:cNvSpPr>
            <p:nvPr/>
          </p:nvSpPr>
          <p:spPr bwMode="auto">
            <a:xfrm>
              <a:off x="7502528" y="4306883"/>
              <a:ext cx="93663" cy="155575"/>
            </a:xfrm>
            <a:custGeom>
              <a:avLst/>
              <a:gdLst>
                <a:gd name="T0" fmla="*/ 42843680 w 59"/>
                <a:gd name="T1" fmla="*/ 0 h 98"/>
                <a:gd name="T2" fmla="*/ 88206735 w 59"/>
                <a:gd name="T3" fmla="*/ 0 h 98"/>
                <a:gd name="T4" fmla="*/ 108368113 w 59"/>
                <a:gd name="T5" fmla="*/ 7561263 h 98"/>
                <a:gd name="T6" fmla="*/ 123489127 w 59"/>
                <a:gd name="T7" fmla="*/ 15120939 h 98"/>
                <a:gd name="T8" fmla="*/ 133569803 w 59"/>
                <a:gd name="T9" fmla="*/ 27722516 h 98"/>
                <a:gd name="T10" fmla="*/ 141129517 w 59"/>
                <a:gd name="T11" fmla="*/ 42843449 h 98"/>
                <a:gd name="T12" fmla="*/ 146169855 w 59"/>
                <a:gd name="T13" fmla="*/ 60483756 h 98"/>
                <a:gd name="T14" fmla="*/ 133569803 w 59"/>
                <a:gd name="T15" fmla="*/ 95765932 h 98"/>
                <a:gd name="T16" fmla="*/ 126008502 w 59"/>
                <a:gd name="T17" fmla="*/ 103327193 h 98"/>
                <a:gd name="T18" fmla="*/ 115927826 w 59"/>
                <a:gd name="T19" fmla="*/ 110886890 h 98"/>
                <a:gd name="T20" fmla="*/ 100806787 w 59"/>
                <a:gd name="T21" fmla="*/ 115927201 h 98"/>
                <a:gd name="T22" fmla="*/ 115927826 w 59"/>
                <a:gd name="T23" fmla="*/ 118448150 h 98"/>
                <a:gd name="T24" fmla="*/ 138610141 w 59"/>
                <a:gd name="T25" fmla="*/ 133567496 h 98"/>
                <a:gd name="T26" fmla="*/ 146169855 w 59"/>
                <a:gd name="T27" fmla="*/ 146169067 h 98"/>
                <a:gd name="T28" fmla="*/ 148690817 w 59"/>
                <a:gd name="T29" fmla="*/ 161289999 h 98"/>
                <a:gd name="T30" fmla="*/ 148690817 w 59"/>
                <a:gd name="T31" fmla="*/ 191531865 h 98"/>
                <a:gd name="T32" fmla="*/ 146169855 w 59"/>
                <a:gd name="T33" fmla="*/ 204133436 h 98"/>
                <a:gd name="T34" fmla="*/ 138610141 w 59"/>
                <a:gd name="T35" fmla="*/ 216733469 h 98"/>
                <a:gd name="T36" fmla="*/ 126008502 w 59"/>
                <a:gd name="T37" fmla="*/ 226814091 h 98"/>
                <a:gd name="T38" fmla="*/ 100806787 w 59"/>
                <a:gd name="T39" fmla="*/ 241935024 h 98"/>
                <a:gd name="T40" fmla="*/ 65524420 w 59"/>
                <a:gd name="T41" fmla="*/ 246975335 h 98"/>
                <a:gd name="T42" fmla="*/ 50403393 w 59"/>
                <a:gd name="T43" fmla="*/ 246975335 h 98"/>
                <a:gd name="T44" fmla="*/ 35282379 w 59"/>
                <a:gd name="T45" fmla="*/ 241935024 h 98"/>
                <a:gd name="T46" fmla="*/ 15121021 w 59"/>
                <a:gd name="T47" fmla="*/ 239415662 h 98"/>
                <a:gd name="T48" fmla="*/ 0 w 59"/>
                <a:gd name="T49" fmla="*/ 234375351 h 98"/>
                <a:gd name="T50" fmla="*/ 0 w 59"/>
                <a:gd name="T51" fmla="*/ 204133436 h 98"/>
                <a:gd name="T52" fmla="*/ 15121021 w 59"/>
                <a:gd name="T53" fmla="*/ 211693158 h 98"/>
                <a:gd name="T54" fmla="*/ 45363055 w 59"/>
                <a:gd name="T55" fmla="*/ 219254418 h 98"/>
                <a:gd name="T56" fmla="*/ 80645434 w 59"/>
                <a:gd name="T57" fmla="*/ 219254418 h 98"/>
                <a:gd name="T58" fmla="*/ 93247073 w 59"/>
                <a:gd name="T59" fmla="*/ 216733469 h 98"/>
                <a:gd name="T60" fmla="*/ 103327750 w 59"/>
                <a:gd name="T61" fmla="*/ 209173797 h 98"/>
                <a:gd name="T62" fmla="*/ 110887488 w 59"/>
                <a:gd name="T63" fmla="*/ 199093125 h 98"/>
                <a:gd name="T64" fmla="*/ 115927826 w 59"/>
                <a:gd name="T65" fmla="*/ 189012503 h 98"/>
                <a:gd name="T66" fmla="*/ 118448789 w 59"/>
                <a:gd name="T67" fmla="*/ 173891570 h 98"/>
                <a:gd name="T68" fmla="*/ 110887488 w 59"/>
                <a:gd name="T69" fmla="*/ 151209378 h 98"/>
                <a:gd name="T70" fmla="*/ 103327750 w 59"/>
                <a:gd name="T71" fmla="*/ 138607806 h 98"/>
                <a:gd name="T72" fmla="*/ 93247073 w 59"/>
                <a:gd name="T73" fmla="*/ 133567496 h 98"/>
                <a:gd name="T74" fmla="*/ 80645434 w 59"/>
                <a:gd name="T75" fmla="*/ 126007823 h 98"/>
                <a:gd name="T76" fmla="*/ 42843680 w 59"/>
                <a:gd name="T77" fmla="*/ 126007823 h 98"/>
                <a:gd name="T78" fmla="*/ 42843680 w 59"/>
                <a:gd name="T79" fmla="*/ 100806243 h 98"/>
                <a:gd name="T80" fmla="*/ 80645434 w 59"/>
                <a:gd name="T81" fmla="*/ 100806243 h 98"/>
                <a:gd name="T82" fmla="*/ 93247073 w 59"/>
                <a:gd name="T83" fmla="*/ 95765932 h 98"/>
                <a:gd name="T84" fmla="*/ 100806787 w 59"/>
                <a:gd name="T85" fmla="*/ 93246571 h 98"/>
                <a:gd name="T86" fmla="*/ 108368113 w 59"/>
                <a:gd name="T87" fmla="*/ 85685311 h 98"/>
                <a:gd name="T88" fmla="*/ 110887488 w 59"/>
                <a:gd name="T89" fmla="*/ 78124050 h 98"/>
                <a:gd name="T90" fmla="*/ 110887488 w 59"/>
                <a:gd name="T91" fmla="*/ 52924083 h 98"/>
                <a:gd name="T92" fmla="*/ 108368113 w 59"/>
                <a:gd name="T93" fmla="*/ 42843449 h 98"/>
                <a:gd name="T94" fmla="*/ 100806787 w 59"/>
                <a:gd name="T95" fmla="*/ 35282189 h 98"/>
                <a:gd name="T96" fmla="*/ 93247073 w 59"/>
                <a:gd name="T97" fmla="*/ 30241878 h 98"/>
                <a:gd name="T98" fmla="*/ 80645434 w 59"/>
                <a:gd name="T99" fmla="*/ 27722516 h 98"/>
                <a:gd name="T100" fmla="*/ 37803342 w 59"/>
                <a:gd name="T101" fmla="*/ 27722516 h 98"/>
                <a:gd name="T102" fmla="*/ 22682321 w 59"/>
                <a:gd name="T103" fmla="*/ 35282189 h 98"/>
                <a:gd name="T104" fmla="*/ 7561304 w 59"/>
                <a:gd name="T105" fmla="*/ 37801551 h 98"/>
                <a:gd name="T106" fmla="*/ 7561304 w 59"/>
                <a:gd name="T107" fmla="*/ 7561263 h 98"/>
                <a:gd name="T108" fmla="*/ 22682321 w 59"/>
                <a:gd name="T109" fmla="*/ 5040312 h 98"/>
                <a:gd name="T110" fmla="*/ 42843680 w 59"/>
                <a:gd name="T111" fmla="*/ 0 h 98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59"/>
                <a:gd name="T169" fmla="*/ 0 h 98"/>
                <a:gd name="T170" fmla="*/ 59 w 59"/>
                <a:gd name="T171" fmla="*/ 98 h 98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59" h="98">
                  <a:moveTo>
                    <a:pt x="17" y="0"/>
                  </a:moveTo>
                  <a:lnTo>
                    <a:pt x="35" y="0"/>
                  </a:lnTo>
                  <a:lnTo>
                    <a:pt x="43" y="3"/>
                  </a:lnTo>
                  <a:lnTo>
                    <a:pt x="49" y="6"/>
                  </a:lnTo>
                  <a:lnTo>
                    <a:pt x="53" y="11"/>
                  </a:lnTo>
                  <a:lnTo>
                    <a:pt x="56" y="17"/>
                  </a:lnTo>
                  <a:lnTo>
                    <a:pt x="58" y="24"/>
                  </a:lnTo>
                  <a:lnTo>
                    <a:pt x="53" y="38"/>
                  </a:lnTo>
                  <a:lnTo>
                    <a:pt x="50" y="41"/>
                  </a:lnTo>
                  <a:lnTo>
                    <a:pt x="46" y="44"/>
                  </a:lnTo>
                  <a:lnTo>
                    <a:pt x="40" y="46"/>
                  </a:lnTo>
                  <a:lnTo>
                    <a:pt x="46" y="47"/>
                  </a:lnTo>
                  <a:lnTo>
                    <a:pt x="55" y="53"/>
                  </a:lnTo>
                  <a:lnTo>
                    <a:pt x="58" y="58"/>
                  </a:lnTo>
                  <a:lnTo>
                    <a:pt x="59" y="64"/>
                  </a:lnTo>
                  <a:lnTo>
                    <a:pt x="59" y="76"/>
                  </a:lnTo>
                  <a:lnTo>
                    <a:pt x="58" y="81"/>
                  </a:lnTo>
                  <a:lnTo>
                    <a:pt x="55" y="86"/>
                  </a:lnTo>
                  <a:lnTo>
                    <a:pt x="50" y="90"/>
                  </a:lnTo>
                  <a:lnTo>
                    <a:pt x="40" y="96"/>
                  </a:lnTo>
                  <a:lnTo>
                    <a:pt x="26" y="98"/>
                  </a:lnTo>
                  <a:lnTo>
                    <a:pt x="20" y="98"/>
                  </a:lnTo>
                  <a:lnTo>
                    <a:pt x="14" y="96"/>
                  </a:lnTo>
                  <a:lnTo>
                    <a:pt x="6" y="95"/>
                  </a:lnTo>
                  <a:lnTo>
                    <a:pt x="0" y="93"/>
                  </a:lnTo>
                  <a:lnTo>
                    <a:pt x="0" y="81"/>
                  </a:lnTo>
                  <a:lnTo>
                    <a:pt x="6" y="84"/>
                  </a:lnTo>
                  <a:lnTo>
                    <a:pt x="18" y="87"/>
                  </a:lnTo>
                  <a:lnTo>
                    <a:pt x="32" y="87"/>
                  </a:lnTo>
                  <a:lnTo>
                    <a:pt x="37" y="86"/>
                  </a:lnTo>
                  <a:lnTo>
                    <a:pt x="41" y="83"/>
                  </a:lnTo>
                  <a:lnTo>
                    <a:pt x="44" y="79"/>
                  </a:lnTo>
                  <a:lnTo>
                    <a:pt x="46" y="75"/>
                  </a:lnTo>
                  <a:lnTo>
                    <a:pt x="47" y="69"/>
                  </a:lnTo>
                  <a:lnTo>
                    <a:pt x="44" y="60"/>
                  </a:lnTo>
                  <a:lnTo>
                    <a:pt x="41" y="55"/>
                  </a:lnTo>
                  <a:lnTo>
                    <a:pt x="37" y="53"/>
                  </a:lnTo>
                  <a:lnTo>
                    <a:pt x="32" y="50"/>
                  </a:lnTo>
                  <a:lnTo>
                    <a:pt x="17" y="50"/>
                  </a:lnTo>
                  <a:lnTo>
                    <a:pt x="17" y="40"/>
                  </a:lnTo>
                  <a:lnTo>
                    <a:pt x="32" y="40"/>
                  </a:lnTo>
                  <a:lnTo>
                    <a:pt x="37" y="38"/>
                  </a:lnTo>
                  <a:lnTo>
                    <a:pt x="40" y="37"/>
                  </a:lnTo>
                  <a:lnTo>
                    <a:pt x="43" y="34"/>
                  </a:lnTo>
                  <a:lnTo>
                    <a:pt x="44" y="31"/>
                  </a:lnTo>
                  <a:lnTo>
                    <a:pt x="44" y="21"/>
                  </a:lnTo>
                  <a:lnTo>
                    <a:pt x="43" y="17"/>
                  </a:lnTo>
                  <a:lnTo>
                    <a:pt x="40" y="14"/>
                  </a:lnTo>
                  <a:lnTo>
                    <a:pt x="37" y="12"/>
                  </a:lnTo>
                  <a:lnTo>
                    <a:pt x="32" y="11"/>
                  </a:lnTo>
                  <a:lnTo>
                    <a:pt x="15" y="11"/>
                  </a:lnTo>
                  <a:lnTo>
                    <a:pt x="9" y="14"/>
                  </a:lnTo>
                  <a:lnTo>
                    <a:pt x="3" y="15"/>
                  </a:lnTo>
                  <a:lnTo>
                    <a:pt x="3" y="3"/>
                  </a:lnTo>
                  <a:lnTo>
                    <a:pt x="9" y="2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321" name="Freeform 83"/>
            <p:cNvSpPr>
              <a:spLocks/>
            </p:cNvSpPr>
            <p:nvPr/>
          </p:nvSpPr>
          <p:spPr bwMode="auto">
            <a:xfrm>
              <a:off x="7626352" y="4306883"/>
              <a:ext cx="96838" cy="155575"/>
            </a:xfrm>
            <a:custGeom>
              <a:avLst/>
              <a:gdLst>
                <a:gd name="T0" fmla="*/ 40322711 w 61"/>
                <a:gd name="T1" fmla="*/ 0 h 98"/>
                <a:gd name="T2" fmla="*/ 90726096 w 61"/>
                <a:gd name="T3" fmla="*/ 0 h 98"/>
                <a:gd name="T4" fmla="*/ 110887469 w 61"/>
                <a:gd name="T5" fmla="*/ 7561263 h 98"/>
                <a:gd name="T6" fmla="*/ 126008481 w 61"/>
                <a:gd name="T7" fmla="*/ 15120939 h 98"/>
                <a:gd name="T8" fmla="*/ 138610118 w 61"/>
                <a:gd name="T9" fmla="*/ 27722516 h 98"/>
                <a:gd name="T10" fmla="*/ 141129493 w 61"/>
                <a:gd name="T11" fmla="*/ 42843449 h 98"/>
                <a:gd name="T12" fmla="*/ 146169830 w 61"/>
                <a:gd name="T13" fmla="*/ 60483756 h 98"/>
                <a:gd name="T14" fmla="*/ 146169830 w 61"/>
                <a:gd name="T15" fmla="*/ 73083740 h 98"/>
                <a:gd name="T16" fmla="*/ 141129493 w 61"/>
                <a:gd name="T17" fmla="*/ 85685311 h 98"/>
                <a:gd name="T18" fmla="*/ 133569781 w 61"/>
                <a:gd name="T19" fmla="*/ 95765932 h 98"/>
                <a:gd name="T20" fmla="*/ 126008481 w 61"/>
                <a:gd name="T21" fmla="*/ 103327193 h 98"/>
                <a:gd name="T22" fmla="*/ 113408432 w 61"/>
                <a:gd name="T23" fmla="*/ 110886890 h 98"/>
                <a:gd name="T24" fmla="*/ 103327732 w 61"/>
                <a:gd name="T25" fmla="*/ 115927201 h 98"/>
                <a:gd name="T26" fmla="*/ 118448769 w 61"/>
                <a:gd name="T27" fmla="*/ 118448150 h 98"/>
                <a:gd name="T28" fmla="*/ 131048818 w 61"/>
                <a:gd name="T29" fmla="*/ 126007823 h 98"/>
                <a:gd name="T30" fmla="*/ 138610118 w 61"/>
                <a:gd name="T31" fmla="*/ 133567496 h 98"/>
                <a:gd name="T32" fmla="*/ 146169830 w 61"/>
                <a:gd name="T33" fmla="*/ 146169067 h 98"/>
                <a:gd name="T34" fmla="*/ 153731130 w 61"/>
                <a:gd name="T35" fmla="*/ 176410932 h 98"/>
                <a:gd name="T36" fmla="*/ 148690793 w 61"/>
                <a:gd name="T37" fmla="*/ 191531865 h 98"/>
                <a:gd name="T38" fmla="*/ 146169830 w 61"/>
                <a:gd name="T39" fmla="*/ 204133436 h 98"/>
                <a:gd name="T40" fmla="*/ 131048818 w 61"/>
                <a:gd name="T41" fmla="*/ 226814091 h 98"/>
                <a:gd name="T42" fmla="*/ 118448769 w 61"/>
                <a:gd name="T43" fmla="*/ 234375351 h 98"/>
                <a:gd name="T44" fmla="*/ 103327732 w 61"/>
                <a:gd name="T45" fmla="*/ 241935024 h 98"/>
                <a:gd name="T46" fmla="*/ 88206721 w 61"/>
                <a:gd name="T47" fmla="*/ 246975335 h 98"/>
                <a:gd name="T48" fmla="*/ 47884010 w 61"/>
                <a:gd name="T49" fmla="*/ 246975335 h 98"/>
                <a:gd name="T50" fmla="*/ 17641980 w 61"/>
                <a:gd name="T51" fmla="*/ 239415662 h 98"/>
                <a:gd name="T52" fmla="*/ 0 w 61"/>
                <a:gd name="T53" fmla="*/ 234375351 h 98"/>
                <a:gd name="T54" fmla="*/ 0 w 61"/>
                <a:gd name="T55" fmla="*/ 204133436 h 98"/>
                <a:gd name="T56" fmla="*/ 17641980 w 61"/>
                <a:gd name="T57" fmla="*/ 211693158 h 98"/>
                <a:gd name="T58" fmla="*/ 47884010 w 61"/>
                <a:gd name="T59" fmla="*/ 219254418 h 98"/>
                <a:gd name="T60" fmla="*/ 80645421 w 61"/>
                <a:gd name="T61" fmla="*/ 219254418 h 98"/>
                <a:gd name="T62" fmla="*/ 95766433 w 61"/>
                <a:gd name="T63" fmla="*/ 216733469 h 98"/>
                <a:gd name="T64" fmla="*/ 105847132 w 61"/>
                <a:gd name="T65" fmla="*/ 209173797 h 98"/>
                <a:gd name="T66" fmla="*/ 113408432 w 61"/>
                <a:gd name="T67" fmla="*/ 199093125 h 98"/>
                <a:gd name="T68" fmla="*/ 118448769 w 61"/>
                <a:gd name="T69" fmla="*/ 189012503 h 98"/>
                <a:gd name="T70" fmla="*/ 118448769 w 61"/>
                <a:gd name="T71" fmla="*/ 161289999 h 98"/>
                <a:gd name="T72" fmla="*/ 113408432 w 61"/>
                <a:gd name="T73" fmla="*/ 151209378 h 98"/>
                <a:gd name="T74" fmla="*/ 105847132 w 61"/>
                <a:gd name="T75" fmla="*/ 138607806 h 98"/>
                <a:gd name="T76" fmla="*/ 95766433 w 61"/>
                <a:gd name="T77" fmla="*/ 133567496 h 98"/>
                <a:gd name="T78" fmla="*/ 80645421 w 61"/>
                <a:gd name="T79" fmla="*/ 126007823 h 98"/>
                <a:gd name="T80" fmla="*/ 40322711 w 61"/>
                <a:gd name="T81" fmla="*/ 126007823 h 98"/>
                <a:gd name="T82" fmla="*/ 40322711 w 61"/>
                <a:gd name="T83" fmla="*/ 100806243 h 98"/>
                <a:gd name="T84" fmla="*/ 80645421 w 61"/>
                <a:gd name="T85" fmla="*/ 100806243 h 98"/>
                <a:gd name="T86" fmla="*/ 90726096 w 61"/>
                <a:gd name="T87" fmla="*/ 95765932 h 98"/>
                <a:gd name="T88" fmla="*/ 98287395 w 61"/>
                <a:gd name="T89" fmla="*/ 93246571 h 98"/>
                <a:gd name="T90" fmla="*/ 105847132 w 61"/>
                <a:gd name="T91" fmla="*/ 85685311 h 98"/>
                <a:gd name="T92" fmla="*/ 110887469 w 61"/>
                <a:gd name="T93" fmla="*/ 78124050 h 98"/>
                <a:gd name="T94" fmla="*/ 113408432 w 61"/>
                <a:gd name="T95" fmla="*/ 65524067 h 98"/>
                <a:gd name="T96" fmla="*/ 105847132 w 61"/>
                <a:gd name="T97" fmla="*/ 42843449 h 98"/>
                <a:gd name="T98" fmla="*/ 103327732 w 61"/>
                <a:gd name="T99" fmla="*/ 35282189 h 98"/>
                <a:gd name="T100" fmla="*/ 80645421 w 61"/>
                <a:gd name="T101" fmla="*/ 27722516 h 98"/>
                <a:gd name="T102" fmla="*/ 37803336 w 61"/>
                <a:gd name="T103" fmla="*/ 27722516 h 98"/>
                <a:gd name="T104" fmla="*/ 22682318 w 61"/>
                <a:gd name="T105" fmla="*/ 35282189 h 98"/>
                <a:gd name="T106" fmla="*/ 7561303 w 61"/>
                <a:gd name="T107" fmla="*/ 37801551 h 98"/>
                <a:gd name="T108" fmla="*/ 7561303 w 61"/>
                <a:gd name="T109" fmla="*/ 7561263 h 98"/>
                <a:gd name="T110" fmla="*/ 25201693 w 61"/>
                <a:gd name="T111" fmla="*/ 5040312 h 98"/>
                <a:gd name="T112" fmla="*/ 40322711 w 61"/>
                <a:gd name="T113" fmla="*/ 0 h 98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61"/>
                <a:gd name="T172" fmla="*/ 0 h 98"/>
                <a:gd name="T173" fmla="*/ 61 w 61"/>
                <a:gd name="T174" fmla="*/ 98 h 98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61" h="98">
                  <a:moveTo>
                    <a:pt x="16" y="0"/>
                  </a:moveTo>
                  <a:lnTo>
                    <a:pt x="36" y="0"/>
                  </a:lnTo>
                  <a:lnTo>
                    <a:pt x="44" y="3"/>
                  </a:lnTo>
                  <a:lnTo>
                    <a:pt x="50" y="6"/>
                  </a:lnTo>
                  <a:lnTo>
                    <a:pt x="55" y="11"/>
                  </a:lnTo>
                  <a:lnTo>
                    <a:pt x="56" y="17"/>
                  </a:lnTo>
                  <a:lnTo>
                    <a:pt x="58" y="24"/>
                  </a:lnTo>
                  <a:lnTo>
                    <a:pt x="58" y="29"/>
                  </a:lnTo>
                  <a:lnTo>
                    <a:pt x="56" y="34"/>
                  </a:lnTo>
                  <a:lnTo>
                    <a:pt x="53" y="38"/>
                  </a:lnTo>
                  <a:lnTo>
                    <a:pt x="50" y="41"/>
                  </a:lnTo>
                  <a:lnTo>
                    <a:pt x="45" y="44"/>
                  </a:lnTo>
                  <a:lnTo>
                    <a:pt x="41" y="46"/>
                  </a:lnTo>
                  <a:lnTo>
                    <a:pt x="47" y="47"/>
                  </a:lnTo>
                  <a:lnTo>
                    <a:pt x="52" y="50"/>
                  </a:lnTo>
                  <a:lnTo>
                    <a:pt x="55" y="53"/>
                  </a:lnTo>
                  <a:lnTo>
                    <a:pt x="58" y="58"/>
                  </a:lnTo>
                  <a:lnTo>
                    <a:pt x="61" y="70"/>
                  </a:lnTo>
                  <a:lnTo>
                    <a:pt x="59" y="76"/>
                  </a:lnTo>
                  <a:lnTo>
                    <a:pt x="58" y="81"/>
                  </a:lnTo>
                  <a:lnTo>
                    <a:pt x="52" y="90"/>
                  </a:lnTo>
                  <a:lnTo>
                    <a:pt x="47" y="93"/>
                  </a:lnTo>
                  <a:lnTo>
                    <a:pt x="41" y="96"/>
                  </a:lnTo>
                  <a:lnTo>
                    <a:pt x="35" y="98"/>
                  </a:lnTo>
                  <a:lnTo>
                    <a:pt x="19" y="98"/>
                  </a:lnTo>
                  <a:lnTo>
                    <a:pt x="7" y="95"/>
                  </a:lnTo>
                  <a:lnTo>
                    <a:pt x="0" y="93"/>
                  </a:lnTo>
                  <a:lnTo>
                    <a:pt x="0" y="81"/>
                  </a:lnTo>
                  <a:lnTo>
                    <a:pt x="7" y="84"/>
                  </a:lnTo>
                  <a:lnTo>
                    <a:pt x="19" y="87"/>
                  </a:lnTo>
                  <a:lnTo>
                    <a:pt x="32" y="87"/>
                  </a:lnTo>
                  <a:lnTo>
                    <a:pt x="38" y="86"/>
                  </a:lnTo>
                  <a:lnTo>
                    <a:pt x="42" y="83"/>
                  </a:lnTo>
                  <a:lnTo>
                    <a:pt x="45" y="79"/>
                  </a:lnTo>
                  <a:lnTo>
                    <a:pt x="47" y="75"/>
                  </a:lnTo>
                  <a:lnTo>
                    <a:pt x="47" y="64"/>
                  </a:lnTo>
                  <a:lnTo>
                    <a:pt x="45" y="60"/>
                  </a:lnTo>
                  <a:lnTo>
                    <a:pt x="42" y="55"/>
                  </a:lnTo>
                  <a:lnTo>
                    <a:pt x="38" y="53"/>
                  </a:lnTo>
                  <a:lnTo>
                    <a:pt x="32" y="50"/>
                  </a:lnTo>
                  <a:lnTo>
                    <a:pt x="16" y="50"/>
                  </a:lnTo>
                  <a:lnTo>
                    <a:pt x="16" y="40"/>
                  </a:lnTo>
                  <a:lnTo>
                    <a:pt x="32" y="40"/>
                  </a:lnTo>
                  <a:lnTo>
                    <a:pt x="36" y="38"/>
                  </a:lnTo>
                  <a:lnTo>
                    <a:pt x="39" y="37"/>
                  </a:lnTo>
                  <a:lnTo>
                    <a:pt x="42" y="34"/>
                  </a:lnTo>
                  <a:lnTo>
                    <a:pt x="44" y="31"/>
                  </a:lnTo>
                  <a:lnTo>
                    <a:pt x="45" y="26"/>
                  </a:lnTo>
                  <a:lnTo>
                    <a:pt x="42" y="17"/>
                  </a:lnTo>
                  <a:lnTo>
                    <a:pt x="41" y="14"/>
                  </a:lnTo>
                  <a:lnTo>
                    <a:pt x="32" y="11"/>
                  </a:lnTo>
                  <a:lnTo>
                    <a:pt x="15" y="11"/>
                  </a:lnTo>
                  <a:lnTo>
                    <a:pt x="9" y="14"/>
                  </a:lnTo>
                  <a:lnTo>
                    <a:pt x="3" y="15"/>
                  </a:lnTo>
                  <a:lnTo>
                    <a:pt x="3" y="3"/>
                  </a:lnTo>
                  <a:lnTo>
                    <a:pt x="10" y="2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322" name="Freeform 84"/>
            <p:cNvSpPr>
              <a:spLocks noEditPoints="1"/>
            </p:cNvSpPr>
            <p:nvPr/>
          </p:nvSpPr>
          <p:spPr bwMode="auto">
            <a:xfrm>
              <a:off x="7785103" y="4352920"/>
              <a:ext cx="26988" cy="106362"/>
            </a:xfrm>
            <a:custGeom>
              <a:avLst/>
              <a:gdLst>
                <a:gd name="T0" fmla="*/ 0 w 17"/>
                <a:gd name="T1" fmla="*/ 118445989 h 67"/>
                <a:gd name="T2" fmla="*/ 42844237 w 17"/>
                <a:gd name="T3" fmla="*/ 118445989 h 67"/>
                <a:gd name="T4" fmla="*/ 42844237 w 17"/>
                <a:gd name="T5" fmla="*/ 168848854 h 67"/>
                <a:gd name="T6" fmla="*/ 0 w 17"/>
                <a:gd name="T7" fmla="*/ 168848854 h 67"/>
                <a:gd name="T8" fmla="*/ 0 w 17"/>
                <a:gd name="T9" fmla="*/ 118445989 h 67"/>
                <a:gd name="T10" fmla="*/ 0 w 17"/>
                <a:gd name="T11" fmla="*/ 0 h 67"/>
                <a:gd name="T12" fmla="*/ 42844237 w 17"/>
                <a:gd name="T13" fmla="*/ 0 h 67"/>
                <a:gd name="T14" fmla="*/ 42844237 w 17"/>
                <a:gd name="T15" fmla="*/ 45362591 h 67"/>
                <a:gd name="T16" fmla="*/ 0 w 17"/>
                <a:gd name="T17" fmla="*/ 45362591 h 67"/>
                <a:gd name="T18" fmla="*/ 0 w 17"/>
                <a:gd name="T19" fmla="*/ 0 h 6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7"/>
                <a:gd name="T31" fmla="*/ 0 h 67"/>
                <a:gd name="T32" fmla="*/ 17 w 17"/>
                <a:gd name="T33" fmla="*/ 67 h 6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7" h="67">
                  <a:moveTo>
                    <a:pt x="0" y="47"/>
                  </a:moveTo>
                  <a:lnTo>
                    <a:pt x="17" y="47"/>
                  </a:lnTo>
                  <a:lnTo>
                    <a:pt x="17" y="67"/>
                  </a:lnTo>
                  <a:lnTo>
                    <a:pt x="0" y="67"/>
                  </a:lnTo>
                  <a:lnTo>
                    <a:pt x="0" y="47"/>
                  </a:lnTo>
                  <a:close/>
                  <a:moveTo>
                    <a:pt x="0" y="0"/>
                  </a:moveTo>
                  <a:lnTo>
                    <a:pt x="17" y="0"/>
                  </a:lnTo>
                  <a:lnTo>
                    <a:pt x="17" y="18"/>
                  </a:lnTo>
                  <a:lnTo>
                    <a:pt x="0" y="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323" name="Freeform 85"/>
            <p:cNvSpPr>
              <a:spLocks noEditPoints="1"/>
            </p:cNvSpPr>
            <p:nvPr/>
          </p:nvSpPr>
          <p:spPr bwMode="auto">
            <a:xfrm>
              <a:off x="7875590" y="4306883"/>
              <a:ext cx="96838" cy="155575"/>
            </a:xfrm>
            <a:custGeom>
              <a:avLst/>
              <a:gdLst>
                <a:gd name="T0" fmla="*/ 68045372 w 61"/>
                <a:gd name="T1" fmla="*/ 100806243 h 98"/>
                <a:gd name="T2" fmla="*/ 83166383 w 61"/>
                <a:gd name="T3" fmla="*/ 100806243 h 98"/>
                <a:gd name="T4" fmla="*/ 90726096 w 61"/>
                <a:gd name="T5" fmla="*/ 108367528 h 98"/>
                <a:gd name="T6" fmla="*/ 95766433 w 61"/>
                <a:gd name="T7" fmla="*/ 115927201 h 98"/>
                <a:gd name="T8" fmla="*/ 95766433 w 61"/>
                <a:gd name="T9" fmla="*/ 131048134 h 98"/>
                <a:gd name="T10" fmla="*/ 90726096 w 61"/>
                <a:gd name="T11" fmla="*/ 138607806 h 98"/>
                <a:gd name="T12" fmla="*/ 83166383 w 61"/>
                <a:gd name="T13" fmla="*/ 143648117 h 98"/>
                <a:gd name="T14" fmla="*/ 68045372 w 61"/>
                <a:gd name="T15" fmla="*/ 143648117 h 98"/>
                <a:gd name="T16" fmla="*/ 60484072 w 61"/>
                <a:gd name="T17" fmla="*/ 138607806 h 98"/>
                <a:gd name="T18" fmla="*/ 52924360 w 61"/>
                <a:gd name="T19" fmla="*/ 123488461 h 98"/>
                <a:gd name="T20" fmla="*/ 52924360 w 61"/>
                <a:gd name="T21" fmla="*/ 115927201 h 98"/>
                <a:gd name="T22" fmla="*/ 68045372 w 61"/>
                <a:gd name="T23" fmla="*/ 100806243 h 98"/>
                <a:gd name="T24" fmla="*/ 75605084 w 61"/>
                <a:gd name="T25" fmla="*/ 22682199 h 98"/>
                <a:gd name="T26" fmla="*/ 65524409 w 61"/>
                <a:gd name="T27" fmla="*/ 27722516 h 98"/>
                <a:gd name="T28" fmla="*/ 57964697 w 61"/>
                <a:gd name="T29" fmla="*/ 30241878 h 98"/>
                <a:gd name="T30" fmla="*/ 50403385 w 61"/>
                <a:gd name="T31" fmla="*/ 37801551 h 98"/>
                <a:gd name="T32" fmla="*/ 40322711 w 61"/>
                <a:gd name="T33" fmla="*/ 50403122 h 98"/>
                <a:gd name="T34" fmla="*/ 32762998 w 61"/>
                <a:gd name="T35" fmla="*/ 80645000 h 98"/>
                <a:gd name="T36" fmla="*/ 30242036 w 61"/>
                <a:gd name="T37" fmla="*/ 123488461 h 98"/>
                <a:gd name="T38" fmla="*/ 32762998 w 61"/>
                <a:gd name="T39" fmla="*/ 166330310 h 98"/>
                <a:gd name="T40" fmla="*/ 40322711 w 61"/>
                <a:gd name="T41" fmla="*/ 196572176 h 98"/>
                <a:gd name="T42" fmla="*/ 50403385 w 61"/>
                <a:gd name="T43" fmla="*/ 211693158 h 98"/>
                <a:gd name="T44" fmla="*/ 60484072 w 61"/>
                <a:gd name="T45" fmla="*/ 219254418 h 98"/>
                <a:gd name="T46" fmla="*/ 75605084 w 61"/>
                <a:gd name="T47" fmla="*/ 224294729 h 98"/>
                <a:gd name="T48" fmla="*/ 88206721 w 61"/>
                <a:gd name="T49" fmla="*/ 219254418 h 98"/>
                <a:gd name="T50" fmla="*/ 95766433 w 61"/>
                <a:gd name="T51" fmla="*/ 216733469 h 98"/>
                <a:gd name="T52" fmla="*/ 103327732 w 61"/>
                <a:gd name="T53" fmla="*/ 209173797 h 98"/>
                <a:gd name="T54" fmla="*/ 110887469 w 61"/>
                <a:gd name="T55" fmla="*/ 196572176 h 98"/>
                <a:gd name="T56" fmla="*/ 118448769 w 61"/>
                <a:gd name="T57" fmla="*/ 166330310 h 98"/>
                <a:gd name="T58" fmla="*/ 118448769 w 61"/>
                <a:gd name="T59" fmla="*/ 80645000 h 98"/>
                <a:gd name="T60" fmla="*/ 110887469 w 61"/>
                <a:gd name="T61" fmla="*/ 50403122 h 98"/>
                <a:gd name="T62" fmla="*/ 98287395 w 61"/>
                <a:gd name="T63" fmla="*/ 35282189 h 98"/>
                <a:gd name="T64" fmla="*/ 88206721 w 61"/>
                <a:gd name="T65" fmla="*/ 27722516 h 98"/>
                <a:gd name="T66" fmla="*/ 75605084 w 61"/>
                <a:gd name="T67" fmla="*/ 22682199 h 98"/>
                <a:gd name="T68" fmla="*/ 57964697 w 61"/>
                <a:gd name="T69" fmla="*/ 0 h 98"/>
                <a:gd name="T70" fmla="*/ 90726096 w 61"/>
                <a:gd name="T71" fmla="*/ 0 h 98"/>
                <a:gd name="T72" fmla="*/ 110887469 w 61"/>
                <a:gd name="T73" fmla="*/ 7561263 h 98"/>
                <a:gd name="T74" fmla="*/ 120968144 w 61"/>
                <a:gd name="T75" fmla="*/ 15120939 h 98"/>
                <a:gd name="T76" fmla="*/ 133569781 w 61"/>
                <a:gd name="T77" fmla="*/ 30241878 h 98"/>
                <a:gd name="T78" fmla="*/ 148690793 w 61"/>
                <a:gd name="T79" fmla="*/ 70564378 h 98"/>
                <a:gd name="T80" fmla="*/ 153731130 w 61"/>
                <a:gd name="T81" fmla="*/ 123488461 h 98"/>
                <a:gd name="T82" fmla="*/ 148690793 w 61"/>
                <a:gd name="T83" fmla="*/ 176410932 h 98"/>
                <a:gd name="T84" fmla="*/ 133569781 w 61"/>
                <a:gd name="T85" fmla="*/ 216733469 h 98"/>
                <a:gd name="T86" fmla="*/ 120968144 w 61"/>
                <a:gd name="T87" fmla="*/ 231854402 h 98"/>
                <a:gd name="T88" fmla="*/ 110887469 w 61"/>
                <a:gd name="T89" fmla="*/ 239415662 h 98"/>
                <a:gd name="T90" fmla="*/ 95766433 w 61"/>
                <a:gd name="T91" fmla="*/ 246975335 h 98"/>
                <a:gd name="T92" fmla="*/ 57964697 w 61"/>
                <a:gd name="T93" fmla="*/ 246975335 h 98"/>
                <a:gd name="T94" fmla="*/ 40322711 w 61"/>
                <a:gd name="T95" fmla="*/ 239415662 h 98"/>
                <a:gd name="T96" fmla="*/ 30242036 w 61"/>
                <a:gd name="T97" fmla="*/ 231854402 h 98"/>
                <a:gd name="T98" fmla="*/ 17641980 w 61"/>
                <a:gd name="T99" fmla="*/ 216733469 h 98"/>
                <a:gd name="T100" fmla="*/ 2520963 w 61"/>
                <a:gd name="T101" fmla="*/ 176410932 h 98"/>
                <a:gd name="T102" fmla="*/ 0 w 61"/>
                <a:gd name="T103" fmla="*/ 123488461 h 98"/>
                <a:gd name="T104" fmla="*/ 2520963 w 61"/>
                <a:gd name="T105" fmla="*/ 70564378 h 98"/>
                <a:gd name="T106" fmla="*/ 17641980 w 61"/>
                <a:gd name="T107" fmla="*/ 30241878 h 98"/>
                <a:gd name="T108" fmla="*/ 30242036 w 61"/>
                <a:gd name="T109" fmla="*/ 15120939 h 98"/>
                <a:gd name="T110" fmla="*/ 40322711 w 61"/>
                <a:gd name="T111" fmla="*/ 7561263 h 98"/>
                <a:gd name="T112" fmla="*/ 57964697 w 61"/>
                <a:gd name="T113" fmla="*/ 0 h 98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61"/>
                <a:gd name="T172" fmla="*/ 0 h 98"/>
                <a:gd name="T173" fmla="*/ 61 w 61"/>
                <a:gd name="T174" fmla="*/ 98 h 98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61" h="98">
                  <a:moveTo>
                    <a:pt x="27" y="40"/>
                  </a:moveTo>
                  <a:lnTo>
                    <a:pt x="33" y="40"/>
                  </a:lnTo>
                  <a:lnTo>
                    <a:pt x="36" y="43"/>
                  </a:lnTo>
                  <a:lnTo>
                    <a:pt x="38" y="46"/>
                  </a:lnTo>
                  <a:lnTo>
                    <a:pt x="38" y="52"/>
                  </a:lnTo>
                  <a:lnTo>
                    <a:pt x="36" y="55"/>
                  </a:lnTo>
                  <a:lnTo>
                    <a:pt x="33" y="57"/>
                  </a:lnTo>
                  <a:lnTo>
                    <a:pt x="27" y="57"/>
                  </a:lnTo>
                  <a:lnTo>
                    <a:pt x="24" y="55"/>
                  </a:lnTo>
                  <a:lnTo>
                    <a:pt x="21" y="49"/>
                  </a:lnTo>
                  <a:lnTo>
                    <a:pt x="21" y="46"/>
                  </a:lnTo>
                  <a:lnTo>
                    <a:pt x="27" y="40"/>
                  </a:lnTo>
                  <a:close/>
                  <a:moveTo>
                    <a:pt x="30" y="9"/>
                  </a:moveTo>
                  <a:lnTo>
                    <a:pt x="26" y="11"/>
                  </a:lnTo>
                  <a:lnTo>
                    <a:pt x="23" y="12"/>
                  </a:lnTo>
                  <a:lnTo>
                    <a:pt x="20" y="15"/>
                  </a:lnTo>
                  <a:lnTo>
                    <a:pt x="16" y="20"/>
                  </a:lnTo>
                  <a:lnTo>
                    <a:pt x="13" y="32"/>
                  </a:lnTo>
                  <a:lnTo>
                    <a:pt x="12" y="49"/>
                  </a:lnTo>
                  <a:lnTo>
                    <a:pt x="13" y="66"/>
                  </a:lnTo>
                  <a:lnTo>
                    <a:pt x="16" y="78"/>
                  </a:lnTo>
                  <a:lnTo>
                    <a:pt x="20" y="84"/>
                  </a:lnTo>
                  <a:lnTo>
                    <a:pt x="24" y="87"/>
                  </a:lnTo>
                  <a:lnTo>
                    <a:pt x="30" y="89"/>
                  </a:lnTo>
                  <a:lnTo>
                    <a:pt x="35" y="87"/>
                  </a:lnTo>
                  <a:lnTo>
                    <a:pt x="38" y="86"/>
                  </a:lnTo>
                  <a:lnTo>
                    <a:pt x="41" y="83"/>
                  </a:lnTo>
                  <a:lnTo>
                    <a:pt x="44" y="78"/>
                  </a:lnTo>
                  <a:lnTo>
                    <a:pt x="47" y="66"/>
                  </a:lnTo>
                  <a:lnTo>
                    <a:pt x="47" y="32"/>
                  </a:lnTo>
                  <a:lnTo>
                    <a:pt x="44" y="20"/>
                  </a:lnTo>
                  <a:lnTo>
                    <a:pt x="39" y="14"/>
                  </a:lnTo>
                  <a:lnTo>
                    <a:pt x="35" y="11"/>
                  </a:lnTo>
                  <a:lnTo>
                    <a:pt x="30" y="9"/>
                  </a:lnTo>
                  <a:close/>
                  <a:moveTo>
                    <a:pt x="23" y="0"/>
                  </a:moveTo>
                  <a:lnTo>
                    <a:pt x="36" y="0"/>
                  </a:lnTo>
                  <a:lnTo>
                    <a:pt x="44" y="3"/>
                  </a:lnTo>
                  <a:lnTo>
                    <a:pt x="48" y="6"/>
                  </a:lnTo>
                  <a:lnTo>
                    <a:pt x="53" y="12"/>
                  </a:lnTo>
                  <a:lnTo>
                    <a:pt x="59" y="28"/>
                  </a:lnTo>
                  <a:lnTo>
                    <a:pt x="61" y="49"/>
                  </a:lnTo>
                  <a:lnTo>
                    <a:pt x="59" y="70"/>
                  </a:lnTo>
                  <a:lnTo>
                    <a:pt x="53" y="86"/>
                  </a:lnTo>
                  <a:lnTo>
                    <a:pt x="48" y="92"/>
                  </a:lnTo>
                  <a:lnTo>
                    <a:pt x="44" y="95"/>
                  </a:lnTo>
                  <a:lnTo>
                    <a:pt x="38" y="98"/>
                  </a:lnTo>
                  <a:lnTo>
                    <a:pt x="23" y="98"/>
                  </a:lnTo>
                  <a:lnTo>
                    <a:pt x="16" y="95"/>
                  </a:lnTo>
                  <a:lnTo>
                    <a:pt x="12" y="92"/>
                  </a:lnTo>
                  <a:lnTo>
                    <a:pt x="7" y="86"/>
                  </a:lnTo>
                  <a:lnTo>
                    <a:pt x="1" y="70"/>
                  </a:lnTo>
                  <a:lnTo>
                    <a:pt x="0" y="49"/>
                  </a:lnTo>
                  <a:lnTo>
                    <a:pt x="1" y="28"/>
                  </a:lnTo>
                  <a:lnTo>
                    <a:pt x="7" y="12"/>
                  </a:lnTo>
                  <a:lnTo>
                    <a:pt x="12" y="6"/>
                  </a:lnTo>
                  <a:lnTo>
                    <a:pt x="16" y="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2457FF"/>
            </a:solidFill>
            <a:ln w="0">
              <a:solidFill>
                <a:srgbClr val="2457FF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324" name="Freeform 86"/>
            <p:cNvSpPr>
              <a:spLocks noEditPoints="1"/>
            </p:cNvSpPr>
            <p:nvPr/>
          </p:nvSpPr>
          <p:spPr bwMode="auto">
            <a:xfrm>
              <a:off x="7997827" y="4306883"/>
              <a:ext cx="96838" cy="155575"/>
            </a:xfrm>
            <a:custGeom>
              <a:avLst/>
              <a:gdLst>
                <a:gd name="T0" fmla="*/ 70564746 w 61"/>
                <a:gd name="T1" fmla="*/ 100806243 h 98"/>
                <a:gd name="T2" fmla="*/ 85685758 w 61"/>
                <a:gd name="T3" fmla="*/ 100806243 h 98"/>
                <a:gd name="T4" fmla="*/ 93247058 w 61"/>
                <a:gd name="T5" fmla="*/ 108367528 h 98"/>
                <a:gd name="T6" fmla="*/ 100806770 w 61"/>
                <a:gd name="T7" fmla="*/ 123488461 h 98"/>
                <a:gd name="T8" fmla="*/ 93247058 w 61"/>
                <a:gd name="T9" fmla="*/ 138607806 h 98"/>
                <a:gd name="T10" fmla="*/ 85685758 w 61"/>
                <a:gd name="T11" fmla="*/ 143648117 h 98"/>
                <a:gd name="T12" fmla="*/ 70564746 w 61"/>
                <a:gd name="T13" fmla="*/ 143648117 h 98"/>
                <a:gd name="T14" fmla="*/ 63005034 w 61"/>
                <a:gd name="T15" fmla="*/ 138607806 h 98"/>
                <a:gd name="T16" fmla="*/ 57964697 w 61"/>
                <a:gd name="T17" fmla="*/ 131048134 h 98"/>
                <a:gd name="T18" fmla="*/ 57964697 w 61"/>
                <a:gd name="T19" fmla="*/ 115927201 h 98"/>
                <a:gd name="T20" fmla="*/ 63005034 w 61"/>
                <a:gd name="T21" fmla="*/ 108367528 h 98"/>
                <a:gd name="T22" fmla="*/ 70564746 w 61"/>
                <a:gd name="T23" fmla="*/ 100806243 h 98"/>
                <a:gd name="T24" fmla="*/ 78126046 w 61"/>
                <a:gd name="T25" fmla="*/ 22682199 h 98"/>
                <a:gd name="T26" fmla="*/ 65524409 w 61"/>
                <a:gd name="T27" fmla="*/ 27722516 h 98"/>
                <a:gd name="T28" fmla="*/ 57964697 w 61"/>
                <a:gd name="T29" fmla="*/ 30241878 h 98"/>
                <a:gd name="T30" fmla="*/ 50403385 w 61"/>
                <a:gd name="T31" fmla="*/ 37801551 h 98"/>
                <a:gd name="T32" fmla="*/ 42843673 w 61"/>
                <a:gd name="T33" fmla="*/ 50403122 h 98"/>
                <a:gd name="T34" fmla="*/ 35282373 w 61"/>
                <a:gd name="T35" fmla="*/ 80645000 h 98"/>
                <a:gd name="T36" fmla="*/ 35282373 w 61"/>
                <a:gd name="T37" fmla="*/ 166330310 h 98"/>
                <a:gd name="T38" fmla="*/ 42843673 w 61"/>
                <a:gd name="T39" fmla="*/ 196572176 h 98"/>
                <a:gd name="T40" fmla="*/ 55443735 w 61"/>
                <a:gd name="T41" fmla="*/ 211693158 h 98"/>
                <a:gd name="T42" fmla="*/ 65524409 w 61"/>
                <a:gd name="T43" fmla="*/ 219254418 h 98"/>
                <a:gd name="T44" fmla="*/ 78126046 w 61"/>
                <a:gd name="T45" fmla="*/ 224294729 h 98"/>
                <a:gd name="T46" fmla="*/ 90726096 w 61"/>
                <a:gd name="T47" fmla="*/ 219254418 h 98"/>
                <a:gd name="T48" fmla="*/ 98287395 w 61"/>
                <a:gd name="T49" fmla="*/ 216733469 h 98"/>
                <a:gd name="T50" fmla="*/ 105847132 w 61"/>
                <a:gd name="T51" fmla="*/ 209173797 h 98"/>
                <a:gd name="T52" fmla="*/ 113408432 w 61"/>
                <a:gd name="T53" fmla="*/ 196572176 h 98"/>
                <a:gd name="T54" fmla="*/ 120968144 w 61"/>
                <a:gd name="T55" fmla="*/ 166330310 h 98"/>
                <a:gd name="T56" fmla="*/ 123489106 w 61"/>
                <a:gd name="T57" fmla="*/ 123488461 h 98"/>
                <a:gd name="T58" fmla="*/ 120968144 w 61"/>
                <a:gd name="T59" fmla="*/ 80645000 h 98"/>
                <a:gd name="T60" fmla="*/ 113408432 w 61"/>
                <a:gd name="T61" fmla="*/ 50403122 h 98"/>
                <a:gd name="T62" fmla="*/ 105847132 w 61"/>
                <a:gd name="T63" fmla="*/ 37801551 h 98"/>
                <a:gd name="T64" fmla="*/ 98287395 w 61"/>
                <a:gd name="T65" fmla="*/ 30241878 h 98"/>
                <a:gd name="T66" fmla="*/ 90726096 w 61"/>
                <a:gd name="T67" fmla="*/ 27722516 h 98"/>
                <a:gd name="T68" fmla="*/ 78126046 w 61"/>
                <a:gd name="T69" fmla="*/ 22682199 h 98"/>
                <a:gd name="T70" fmla="*/ 57964697 w 61"/>
                <a:gd name="T71" fmla="*/ 0 h 98"/>
                <a:gd name="T72" fmla="*/ 98287395 w 61"/>
                <a:gd name="T73" fmla="*/ 0 h 98"/>
                <a:gd name="T74" fmla="*/ 113408432 w 61"/>
                <a:gd name="T75" fmla="*/ 7561263 h 98"/>
                <a:gd name="T76" fmla="*/ 123489106 w 61"/>
                <a:gd name="T77" fmla="*/ 15120939 h 98"/>
                <a:gd name="T78" fmla="*/ 136089156 w 61"/>
                <a:gd name="T79" fmla="*/ 30241878 h 98"/>
                <a:gd name="T80" fmla="*/ 151210168 w 61"/>
                <a:gd name="T81" fmla="*/ 70564378 h 98"/>
                <a:gd name="T82" fmla="*/ 153731130 w 61"/>
                <a:gd name="T83" fmla="*/ 123488461 h 98"/>
                <a:gd name="T84" fmla="*/ 151210168 w 61"/>
                <a:gd name="T85" fmla="*/ 176410932 h 98"/>
                <a:gd name="T86" fmla="*/ 136089156 w 61"/>
                <a:gd name="T87" fmla="*/ 216733469 h 98"/>
                <a:gd name="T88" fmla="*/ 123489106 w 61"/>
                <a:gd name="T89" fmla="*/ 231854402 h 98"/>
                <a:gd name="T90" fmla="*/ 113408432 w 61"/>
                <a:gd name="T91" fmla="*/ 239415662 h 98"/>
                <a:gd name="T92" fmla="*/ 98287395 w 61"/>
                <a:gd name="T93" fmla="*/ 246975335 h 98"/>
                <a:gd name="T94" fmla="*/ 63005034 w 61"/>
                <a:gd name="T95" fmla="*/ 246975335 h 98"/>
                <a:gd name="T96" fmla="*/ 42843673 w 61"/>
                <a:gd name="T97" fmla="*/ 239415662 h 98"/>
                <a:gd name="T98" fmla="*/ 32762998 w 61"/>
                <a:gd name="T99" fmla="*/ 231854402 h 98"/>
                <a:gd name="T100" fmla="*/ 20161355 w 61"/>
                <a:gd name="T101" fmla="*/ 216733469 h 98"/>
                <a:gd name="T102" fmla="*/ 5040339 w 61"/>
                <a:gd name="T103" fmla="*/ 176410932 h 98"/>
                <a:gd name="T104" fmla="*/ 0 w 61"/>
                <a:gd name="T105" fmla="*/ 123488461 h 98"/>
                <a:gd name="T106" fmla="*/ 5040339 w 61"/>
                <a:gd name="T107" fmla="*/ 70564378 h 98"/>
                <a:gd name="T108" fmla="*/ 20161355 w 61"/>
                <a:gd name="T109" fmla="*/ 30241878 h 98"/>
                <a:gd name="T110" fmla="*/ 32762998 w 61"/>
                <a:gd name="T111" fmla="*/ 15120939 h 98"/>
                <a:gd name="T112" fmla="*/ 42843673 w 61"/>
                <a:gd name="T113" fmla="*/ 7561263 h 98"/>
                <a:gd name="T114" fmla="*/ 57964697 w 61"/>
                <a:gd name="T115" fmla="*/ 0 h 98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61"/>
                <a:gd name="T175" fmla="*/ 0 h 98"/>
                <a:gd name="T176" fmla="*/ 61 w 61"/>
                <a:gd name="T177" fmla="*/ 98 h 98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61" h="98">
                  <a:moveTo>
                    <a:pt x="28" y="40"/>
                  </a:moveTo>
                  <a:lnTo>
                    <a:pt x="34" y="40"/>
                  </a:lnTo>
                  <a:lnTo>
                    <a:pt x="37" y="43"/>
                  </a:lnTo>
                  <a:lnTo>
                    <a:pt x="40" y="49"/>
                  </a:lnTo>
                  <a:lnTo>
                    <a:pt x="37" y="55"/>
                  </a:lnTo>
                  <a:lnTo>
                    <a:pt x="34" y="57"/>
                  </a:lnTo>
                  <a:lnTo>
                    <a:pt x="28" y="57"/>
                  </a:lnTo>
                  <a:lnTo>
                    <a:pt x="25" y="55"/>
                  </a:lnTo>
                  <a:lnTo>
                    <a:pt x="23" y="52"/>
                  </a:lnTo>
                  <a:lnTo>
                    <a:pt x="23" y="46"/>
                  </a:lnTo>
                  <a:lnTo>
                    <a:pt x="25" y="43"/>
                  </a:lnTo>
                  <a:lnTo>
                    <a:pt x="28" y="40"/>
                  </a:lnTo>
                  <a:close/>
                  <a:moveTo>
                    <a:pt x="31" y="9"/>
                  </a:moveTo>
                  <a:lnTo>
                    <a:pt x="26" y="11"/>
                  </a:lnTo>
                  <a:lnTo>
                    <a:pt x="23" y="12"/>
                  </a:lnTo>
                  <a:lnTo>
                    <a:pt x="20" y="15"/>
                  </a:lnTo>
                  <a:lnTo>
                    <a:pt x="17" y="20"/>
                  </a:lnTo>
                  <a:lnTo>
                    <a:pt x="14" y="32"/>
                  </a:lnTo>
                  <a:lnTo>
                    <a:pt x="14" y="66"/>
                  </a:lnTo>
                  <a:lnTo>
                    <a:pt x="17" y="78"/>
                  </a:lnTo>
                  <a:lnTo>
                    <a:pt x="22" y="84"/>
                  </a:lnTo>
                  <a:lnTo>
                    <a:pt x="26" y="87"/>
                  </a:lnTo>
                  <a:lnTo>
                    <a:pt x="31" y="89"/>
                  </a:lnTo>
                  <a:lnTo>
                    <a:pt x="36" y="87"/>
                  </a:lnTo>
                  <a:lnTo>
                    <a:pt x="39" y="86"/>
                  </a:lnTo>
                  <a:lnTo>
                    <a:pt x="42" y="83"/>
                  </a:lnTo>
                  <a:lnTo>
                    <a:pt x="45" y="78"/>
                  </a:lnTo>
                  <a:lnTo>
                    <a:pt x="48" y="66"/>
                  </a:lnTo>
                  <a:lnTo>
                    <a:pt x="49" y="49"/>
                  </a:lnTo>
                  <a:lnTo>
                    <a:pt x="48" y="32"/>
                  </a:lnTo>
                  <a:lnTo>
                    <a:pt x="45" y="20"/>
                  </a:lnTo>
                  <a:lnTo>
                    <a:pt x="42" y="15"/>
                  </a:lnTo>
                  <a:lnTo>
                    <a:pt x="39" y="12"/>
                  </a:lnTo>
                  <a:lnTo>
                    <a:pt x="36" y="11"/>
                  </a:lnTo>
                  <a:lnTo>
                    <a:pt x="31" y="9"/>
                  </a:lnTo>
                  <a:close/>
                  <a:moveTo>
                    <a:pt x="23" y="0"/>
                  </a:moveTo>
                  <a:lnTo>
                    <a:pt x="39" y="0"/>
                  </a:lnTo>
                  <a:lnTo>
                    <a:pt x="45" y="3"/>
                  </a:lnTo>
                  <a:lnTo>
                    <a:pt x="49" y="6"/>
                  </a:lnTo>
                  <a:lnTo>
                    <a:pt x="54" y="12"/>
                  </a:lnTo>
                  <a:lnTo>
                    <a:pt x="60" y="28"/>
                  </a:lnTo>
                  <a:lnTo>
                    <a:pt x="61" y="49"/>
                  </a:lnTo>
                  <a:lnTo>
                    <a:pt x="60" y="70"/>
                  </a:lnTo>
                  <a:lnTo>
                    <a:pt x="54" y="86"/>
                  </a:lnTo>
                  <a:lnTo>
                    <a:pt x="49" y="92"/>
                  </a:lnTo>
                  <a:lnTo>
                    <a:pt x="45" y="95"/>
                  </a:lnTo>
                  <a:lnTo>
                    <a:pt x="39" y="98"/>
                  </a:lnTo>
                  <a:lnTo>
                    <a:pt x="25" y="98"/>
                  </a:lnTo>
                  <a:lnTo>
                    <a:pt x="17" y="95"/>
                  </a:lnTo>
                  <a:lnTo>
                    <a:pt x="13" y="92"/>
                  </a:lnTo>
                  <a:lnTo>
                    <a:pt x="8" y="86"/>
                  </a:lnTo>
                  <a:lnTo>
                    <a:pt x="2" y="70"/>
                  </a:lnTo>
                  <a:lnTo>
                    <a:pt x="0" y="49"/>
                  </a:lnTo>
                  <a:lnTo>
                    <a:pt x="2" y="28"/>
                  </a:lnTo>
                  <a:lnTo>
                    <a:pt x="8" y="12"/>
                  </a:lnTo>
                  <a:lnTo>
                    <a:pt x="13" y="6"/>
                  </a:lnTo>
                  <a:lnTo>
                    <a:pt x="17" y="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2457FF"/>
            </a:solidFill>
            <a:ln w="0">
              <a:solidFill>
                <a:srgbClr val="2457FF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325" name="Freeform 87"/>
            <p:cNvSpPr>
              <a:spLocks noEditPoints="1"/>
            </p:cNvSpPr>
            <p:nvPr/>
          </p:nvSpPr>
          <p:spPr bwMode="auto">
            <a:xfrm>
              <a:off x="8158166" y="4352920"/>
              <a:ext cx="26988" cy="106362"/>
            </a:xfrm>
            <a:custGeom>
              <a:avLst/>
              <a:gdLst>
                <a:gd name="T0" fmla="*/ 0 w 17"/>
                <a:gd name="T1" fmla="*/ 118445989 h 67"/>
                <a:gd name="T2" fmla="*/ 42844237 w 17"/>
                <a:gd name="T3" fmla="*/ 118445989 h 67"/>
                <a:gd name="T4" fmla="*/ 42844237 w 17"/>
                <a:gd name="T5" fmla="*/ 168848854 h 67"/>
                <a:gd name="T6" fmla="*/ 0 w 17"/>
                <a:gd name="T7" fmla="*/ 168848854 h 67"/>
                <a:gd name="T8" fmla="*/ 0 w 17"/>
                <a:gd name="T9" fmla="*/ 118445989 h 67"/>
                <a:gd name="T10" fmla="*/ 0 w 17"/>
                <a:gd name="T11" fmla="*/ 0 h 67"/>
                <a:gd name="T12" fmla="*/ 42844237 w 17"/>
                <a:gd name="T13" fmla="*/ 0 h 67"/>
                <a:gd name="T14" fmla="*/ 42844237 w 17"/>
                <a:gd name="T15" fmla="*/ 45362591 h 67"/>
                <a:gd name="T16" fmla="*/ 0 w 17"/>
                <a:gd name="T17" fmla="*/ 45362591 h 67"/>
                <a:gd name="T18" fmla="*/ 0 w 17"/>
                <a:gd name="T19" fmla="*/ 0 h 6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7"/>
                <a:gd name="T31" fmla="*/ 0 h 67"/>
                <a:gd name="T32" fmla="*/ 17 w 17"/>
                <a:gd name="T33" fmla="*/ 67 h 6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7" h="67">
                  <a:moveTo>
                    <a:pt x="0" y="47"/>
                  </a:moveTo>
                  <a:lnTo>
                    <a:pt x="17" y="47"/>
                  </a:lnTo>
                  <a:lnTo>
                    <a:pt x="17" y="67"/>
                  </a:lnTo>
                  <a:lnTo>
                    <a:pt x="0" y="67"/>
                  </a:lnTo>
                  <a:lnTo>
                    <a:pt x="0" y="47"/>
                  </a:lnTo>
                  <a:close/>
                  <a:moveTo>
                    <a:pt x="0" y="0"/>
                  </a:moveTo>
                  <a:lnTo>
                    <a:pt x="17" y="0"/>
                  </a:lnTo>
                  <a:lnTo>
                    <a:pt x="17" y="18"/>
                  </a:lnTo>
                  <a:lnTo>
                    <a:pt x="0" y="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457FF"/>
            </a:solidFill>
            <a:ln w="0">
              <a:solidFill>
                <a:srgbClr val="2457FF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326" name="Freeform 88"/>
            <p:cNvSpPr>
              <a:spLocks noEditPoints="1"/>
            </p:cNvSpPr>
            <p:nvPr/>
          </p:nvSpPr>
          <p:spPr bwMode="auto">
            <a:xfrm>
              <a:off x="8247066" y="4306883"/>
              <a:ext cx="96838" cy="155575"/>
            </a:xfrm>
            <a:custGeom>
              <a:avLst/>
              <a:gdLst>
                <a:gd name="T0" fmla="*/ 70564746 w 61"/>
                <a:gd name="T1" fmla="*/ 100806243 h 98"/>
                <a:gd name="T2" fmla="*/ 85685758 w 61"/>
                <a:gd name="T3" fmla="*/ 100806243 h 98"/>
                <a:gd name="T4" fmla="*/ 93247058 w 61"/>
                <a:gd name="T5" fmla="*/ 108367528 h 98"/>
                <a:gd name="T6" fmla="*/ 100806770 w 61"/>
                <a:gd name="T7" fmla="*/ 123488461 h 98"/>
                <a:gd name="T8" fmla="*/ 93247058 w 61"/>
                <a:gd name="T9" fmla="*/ 138607806 h 98"/>
                <a:gd name="T10" fmla="*/ 85685758 w 61"/>
                <a:gd name="T11" fmla="*/ 143648117 h 98"/>
                <a:gd name="T12" fmla="*/ 70564746 w 61"/>
                <a:gd name="T13" fmla="*/ 143648117 h 98"/>
                <a:gd name="T14" fmla="*/ 63005034 w 61"/>
                <a:gd name="T15" fmla="*/ 138607806 h 98"/>
                <a:gd name="T16" fmla="*/ 57964697 w 61"/>
                <a:gd name="T17" fmla="*/ 131048134 h 98"/>
                <a:gd name="T18" fmla="*/ 57964697 w 61"/>
                <a:gd name="T19" fmla="*/ 115927201 h 98"/>
                <a:gd name="T20" fmla="*/ 63005034 w 61"/>
                <a:gd name="T21" fmla="*/ 108367528 h 98"/>
                <a:gd name="T22" fmla="*/ 70564746 w 61"/>
                <a:gd name="T23" fmla="*/ 100806243 h 98"/>
                <a:gd name="T24" fmla="*/ 78126046 w 61"/>
                <a:gd name="T25" fmla="*/ 22682199 h 98"/>
                <a:gd name="T26" fmla="*/ 65524409 w 61"/>
                <a:gd name="T27" fmla="*/ 27722516 h 98"/>
                <a:gd name="T28" fmla="*/ 57964697 w 61"/>
                <a:gd name="T29" fmla="*/ 30241878 h 98"/>
                <a:gd name="T30" fmla="*/ 50403385 w 61"/>
                <a:gd name="T31" fmla="*/ 37801551 h 98"/>
                <a:gd name="T32" fmla="*/ 42843673 w 61"/>
                <a:gd name="T33" fmla="*/ 50403122 h 98"/>
                <a:gd name="T34" fmla="*/ 35282373 w 61"/>
                <a:gd name="T35" fmla="*/ 80645000 h 98"/>
                <a:gd name="T36" fmla="*/ 35282373 w 61"/>
                <a:gd name="T37" fmla="*/ 166330310 h 98"/>
                <a:gd name="T38" fmla="*/ 42843673 w 61"/>
                <a:gd name="T39" fmla="*/ 196572176 h 98"/>
                <a:gd name="T40" fmla="*/ 55443735 w 61"/>
                <a:gd name="T41" fmla="*/ 211693158 h 98"/>
                <a:gd name="T42" fmla="*/ 65524409 w 61"/>
                <a:gd name="T43" fmla="*/ 219254418 h 98"/>
                <a:gd name="T44" fmla="*/ 78126046 w 61"/>
                <a:gd name="T45" fmla="*/ 224294729 h 98"/>
                <a:gd name="T46" fmla="*/ 90726096 w 61"/>
                <a:gd name="T47" fmla="*/ 219254418 h 98"/>
                <a:gd name="T48" fmla="*/ 98287395 w 61"/>
                <a:gd name="T49" fmla="*/ 216733469 h 98"/>
                <a:gd name="T50" fmla="*/ 105847132 w 61"/>
                <a:gd name="T51" fmla="*/ 209173797 h 98"/>
                <a:gd name="T52" fmla="*/ 113408432 w 61"/>
                <a:gd name="T53" fmla="*/ 196572176 h 98"/>
                <a:gd name="T54" fmla="*/ 120968144 w 61"/>
                <a:gd name="T55" fmla="*/ 166330310 h 98"/>
                <a:gd name="T56" fmla="*/ 123489106 w 61"/>
                <a:gd name="T57" fmla="*/ 123488461 h 98"/>
                <a:gd name="T58" fmla="*/ 120968144 w 61"/>
                <a:gd name="T59" fmla="*/ 80645000 h 98"/>
                <a:gd name="T60" fmla="*/ 113408432 w 61"/>
                <a:gd name="T61" fmla="*/ 50403122 h 98"/>
                <a:gd name="T62" fmla="*/ 105847132 w 61"/>
                <a:gd name="T63" fmla="*/ 37801551 h 98"/>
                <a:gd name="T64" fmla="*/ 98287395 w 61"/>
                <a:gd name="T65" fmla="*/ 30241878 h 98"/>
                <a:gd name="T66" fmla="*/ 90726096 w 61"/>
                <a:gd name="T67" fmla="*/ 27722516 h 98"/>
                <a:gd name="T68" fmla="*/ 78126046 w 61"/>
                <a:gd name="T69" fmla="*/ 22682199 h 98"/>
                <a:gd name="T70" fmla="*/ 57964697 w 61"/>
                <a:gd name="T71" fmla="*/ 0 h 98"/>
                <a:gd name="T72" fmla="*/ 98287395 w 61"/>
                <a:gd name="T73" fmla="*/ 0 h 98"/>
                <a:gd name="T74" fmla="*/ 113408432 w 61"/>
                <a:gd name="T75" fmla="*/ 7561263 h 98"/>
                <a:gd name="T76" fmla="*/ 123489106 w 61"/>
                <a:gd name="T77" fmla="*/ 15120939 h 98"/>
                <a:gd name="T78" fmla="*/ 136089156 w 61"/>
                <a:gd name="T79" fmla="*/ 30241878 h 98"/>
                <a:gd name="T80" fmla="*/ 151210168 w 61"/>
                <a:gd name="T81" fmla="*/ 70564378 h 98"/>
                <a:gd name="T82" fmla="*/ 153731130 w 61"/>
                <a:gd name="T83" fmla="*/ 123488461 h 98"/>
                <a:gd name="T84" fmla="*/ 151210168 w 61"/>
                <a:gd name="T85" fmla="*/ 176410932 h 98"/>
                <a:gd name="T86" fmla="*/ 136089156 w 61"/>
                <a:gd name="T87" fmla="*/ 216733469 h 98"/>
                <a:gd name="T88" fmla="*/ 123489106 w 61"/>
                <a:gd name="T89" fmla="*/ 231854402 h 98"/>
                <a:gd name="T90" fmla="*/ 113408432 w 61"/>
                <a:gd name="T91" fmla="*/ 239415662 h 98"/>
                <a:gd name="T92" fmla="*/ 98287395 w 61"/>
                <a:gd name="T93" fmla="*/ 246975335 h 98"/>
                <a:gd name="T94" fmla="*/ 63005034 w 61"/>
                <a:gd name="T95" fmla="*/ 246975335 h 98"/>
                <a:gd name="T96" fmla="*/ 42843673 w 61"/>
                <a:gd name="T97" fmla="*/ 239415662 h 98"/>
                <a:gd name="T98" fmla="*/ 32762998 w 61"/>
                <a:gd name="T99" fmla="*/ 231854402 h 98"/>
                <a:gd name="T100" fmla="*/ 20161355 w 61"/>
                <a:gd name="T101" fmla="*/ 216733469 h 98"/>
                <a:gd name="T102" fmla="*/ 5040339 w 61"/>
                <a:gd name="T103" fmla="*/ 176410932 h 98"/>
                <a:gd name="T104" fmla="*/ 0 w 61"/>
                <a:gd name="T105" fmla="*/ 123488461 h 98"/>
                <a:gd name="T106" fmla="*/ 5040339 w 61"/>
                <a:gd name="T107" fmla="*/ 70564378 h 98"/>
                <a:gd name="T108" fmla="*/ 20161355 w 61"/>
                <a:gd name="T109" fmla="*/ 30241878 h 98"/>
                <a:gd name="T110" fmla="*/ 32762998 w 61"/>
                <a:gd name="T111" fmla="*/ 15120939 h 98"/>
                <a:gd name="T112" fmla="*/ 42843673 w 61"/>
                <a:gd name="T113" fmla="*/ 7561263 h 98"/>
                <a:gd name="T114" fmla="*/ 57964697 w 61"/>
                <a:gd name="T115" fmla="*/ 0 h 98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61"/>
                <a:gd name="T175" fmla="*/ 0 h 98"/>
                <a:gd name="T176" fmla="*/ 61 w 61"/>
                <a:gd name="T177" fmla="*/ 98 h 98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61" h="98">
                  <a:moveTo>
                    <a:pt x="28" y="40"/>
                  </a:moveTo>
                  <a:lnTo>
                    <a:pt x="34" y="40"/>
                  </a:lnTo>
                  <a:lnTo>
                    <a:pt x="37" y="43"/>
                  </a:lnTo>
                  <a:lnTo>
                    <a:pt x="40" y="49"/>
                  </a:lnTo>
                  <a:lnTo>
                    <a:pt x="37" y="55"/>
                  </a:lnTo>
                  <a:lnTo>
                    <a:pt x="34" y="57"/>
                  </a:lnTo>
                  <a:lnTo>
                    <a:pt x="28" y="57"/>
                  </a:lnTo>
                  <a:lnTo>
                    <a:pt x="25" y="55"/>
                  </a:lnTo>
                  <a:lnTo>
                    <a:pt x="23" y="52"/>
                  </a:lnTo>
                  <a:lnTo>
                    <a:pt x="23" y="46"/>
                  </a:lnTo>
                  <a:lnTo>
                    <a:pt x="25" y="43"/>
                  </a:lnTo>
                  <a:lnTo>
                    <a:pt x="28" y="40"/>
                  </a:lnTo>
                  <a:close/>
                  <a:moveTo>
                    <a:pt x="31" y="9"/>
                  </a:moveTo>
                  <a:lnTo>
                    <a:pt x="26" y="11"/>
                  </a:lnTo>
                  <a:lnTo>
                    <a:pt x="23" y="12"/>
                  </a:lnTo>
                  <a:lnTo>
                    <a:pt x="20" y="15"/>
                  </a:lnTo>
                  <a:lnTo>
                    <a:pt x="17" y="20"/>
                  </a:lnTo>
                  <a:lnTo>
                    <a:pt x="14" y="32"/>
                  </a:lnTo>
                  <a:lnTo>
                    <a:pt x="14" y="66"/>
                  </a:lnTo>
                  <a:lnTo>
                    <a:pt x="17" y="78"/>
                  </a:lnTo>
                  <a:lnTo>
                    <a:pt x="22" y="84"/>
                  </a:lnTo>
                  <a:lnTo>
                    <a:pt x="26" y="87"/>
                  </a:lnTo>
                  <a:lnTo>
                    <a:pt x="31" y="89"/>
                  </a:lnTo>
                  <a:lnTo>
                    <a:pt x="36" y="87"/>
                  </a:lnTo>
                  <a:lnTo>
                    <a:pt x="39" y="86"/>
                  </a:lnTo>
                  <a:lnTo>
                    <a:pt x="42" y="83"/>
                  </a:lnTo>
                  <a:lnTo>
                    <a:pt x="45" y="78"/>
                  </a:lnTo>
                  <a:lnTo>
                    <a:pt x="48" y="66"/>
                  </a:lnTo>
                  <a:lnTo>
                    <a:pt x="49" y="49"/>
                  </a:lnTo>
                  <a:lnTo>
                    <a:pt x="48" y="32"/>
                  </a:lnTo>
                  <a:lnTo>
                    <a:pt x="45" y="20"/>
                  </a:lnTo>
                  <a:lnTo>
                    <a:pt x="42" y="15"/>
                  </a:lnTo>
                  <a:lnTo>
                    <a:pt x="39" y="12"/>
                  </a:lnTo>
                  <a:lnTo>
                    <a:pt x="36" y="11"/>
                  </a:lnTo>
                  <a:lnTo>
                    <a:pt x="31" y="9"/>
                  </a:lnTo>
                  <a:close/>
                  <a:moveTo>
                    <a:pt x="23" y="0"/>
                  </a:moveTo>
                  <a:lnTo>
                    <a:pt x="39" y="0"/>
                  </a:lnTo>
                  <a:lnTo>
                    <a:pt x="45" y="3"/>
                  </a:lnTo>
                  <a:lnTo>
                    <a:pt x="49" y="6"/>
                  </a:lnTo>
                  <a:lnTo>
                    <a:pt x="54" y="12"/>
                  </a:lnTo>
                  <a:lnTo>
                    <a:pt x="60" y="28"/>
                  </a:lnTo>
                  <a:lnTo>
                    <a:pt x="61" y="49"/>
                  </a:lnTo>
                  <a:lnTo>
                    <a:pt x="60" y="70"/>
                  </a:lnTo>
                  <a:lnTo>
                    <a:pt x="54" y="86"/>
                  </a:lnTo>
                  <a:lnTo>
                    <a:pt x="49" y="92"/>
                  </a:lnTo>
                  <a:lnTo>
                    <a:pt x="45" y="95"/>
                  </a:lnTo>
                  <a:lnTo>
                    <a:pt x="39" y="98"/>
                  </a:lnTo>
                  <a:lnTo>
                    <a:pt x="25" y="98"/>
                  </a:lnTo>
                  <a:lnTo>
                    <a:pt x="17" y="95"/>
                  </a:lnTo>
                  <a:lnTo>
                    <a:pt x="13" y="92"/>
                  </a:lnTo>
                  <a:lnTo>
                    <a:pt x="8" y="86"/>
                  </a:lnTo>
                  <a:lnTo>
                    <a:pt x="2" y="70"/>
                  </a:lnTo>
                  <a:lnTo>
                    <a:pt x="0" y="49"/>
                  </a:lnTo>
                  <a:lnTo>
                    <a:pt x="2" y="28"/>
                  </a:lnTo>
                  <a:lnTo>
                    <a:pt x="8" y="12"/>
                  </a:lnTo>
                  <a:lnTo>
                    <a:pt x="13" y="6"/>
                  </a:lnTo>
                  <a:lnTo>
                    <a:pt x="17" y="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2457FF"/>
            </a:solidFill>
            <a:ln w="0">
              <a:solidFill>
                <a:srgbClr val="2457FF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327" name="Freeform 89"/>
            <p:cNvSpPr>
              <a:spLocks noEditPoints="1"/>
            </p:cNvSpPr>
            <p:nvPr/>
          </p:nvSpPr>
          <p:spPr bwMode="auto">
            <a:xfrm>
              <a:off x="8374066" y="4306883"/>
              <a:ext cx="96838" cy="155575"/>
            </a:xfrm>
            <a:custGeom>
              <a:avLst/>
              <a:gdLst>
                <a:gd name="T0" fmla="*/ 68045372 w 61"/>
                <a:gd name="T1" fmla="*/ 100806243 h 98"/>
                <a:gd name="T2" fmla="*/ 83166383 w 61"/>
                <a:gd name="T3" fmla="*/ 100806243 h 98"/>
                <a:gd name="T4" fmla="*/ 90726096 w 61"/>
                <a:gd name="T5" fmla="*/ 108367528 h 98"/>
                <a:gd name="T6" fmla="*/ 95766433 w 61"/>
                <a:gd name="T7" fmla="*/ 115927201 h 98"/>
                <a:gd name="T8" fmla="*/ 95766433 w 61"/>
                <a:gd name="T9" fmla="*/ 131048134 h 98"/>
                <a:gd name="T10" fmla="*/ 90726096 w 61"/>
                <a:gd name="T11" fmla="*/ 138607806 h 98"/>
                <a:gd name="T12" fmla="*/ 83166383 w 61"/>
                <a:gd name="T13" fmla="*/ 143648117 h 98"/>
                <a:gd name="T14" fmla="*/ 68045372 w 61"/>
                <a:gd name="T15" fmla="*/ 143648117 h 98"/>
                <a:gd name="T16" fmla="*/ 60484072 w 61"/>
                <a:gd name="T17" fmla="*/ 138607806 h 98"/>
                <a:gd name="T18" fmla="*/ 52924360 w 61"/>
                <a:gd name="T19" fmla="*/ 123488461 h 98"/>
                <a:gd name="T20" fmla="*/ 52924360 w 61"/>
                <a:gd name="T21" fmla="*/ 115927201 h 98"/>
                <a:gd name="T22" fmla="*/ 68045372 w 61"/>
                <a:gd name="T23" fmla="*/ 100806243 h 98"/>
                <a:gd name="T24" fmla="*/ 75605084 w 61"/>
                <a:gd name="T25" fmla="*/ 22682199 h 98"/>
                <a:gd name="T26" fmla="*/ 65524409 w 61"/>
                <a:gd name="T27" fmla="*/ 27722516 h 98"/>
                <a:gd name="T28" fmla="*/ 57964697 w 61"/>
                <a:gd name="T29" fmla="*/ 30241878 h 98"/>
                <a:gd name="T30" fmla="*/ 50403385 w 61"/>
                <a:gd name="T31" fmla="*/ 37801551 h 98"/>
                <a:gd name="T32" fmla="*/ 42843673 w 61"/>
                <a:gd name="T33" fmla="*/ 50403122 h 98"/>
                <a:gd name="T34" fmla="*/ 32762998 w 61"/>
                <a:gd name="T35" fmla="*/ 80645000 h 98"/>
                <a:gd name="T36" fmla="*/ 30242036 w 61"/>
                <a:gd name="T37" fmla="*/ 123488461 h 98"/>
                <a:gd name="T38" fmla="*/ 32762998 w 61"/>
                <a:gd name="T39" fmla="*/ 166330310 h 98"/>
                <a:gd name="T40" fmla="*/ 42843673 w 61"/>
                <a:gd name="T41" fmla="*/ 196572176 h 98"/>
                <a:gd name="T42" fmla="*/ 50403385 w 61"/>
                <a:gd name="T43" fmla="*/ 211693158 h 98"/>
                <a:gd name="T44" fmla="*/ 60484072 w 61"/>
                <a:gd name="T45" fmla="*/ 219254418 h 98"/>
                <a:gd name="T46" fmla="*/ 75605084 w 61"/>
                <a:gd name="T47" fmla="*/ 224294729 h 98"/>
                <a:gd name="T48" fmla="*/ 88206721 w 61"/>
                <a:gd name="T49" fmla="*/ 219254418 h 98"/>
                <a:gd name="T50" fmla="*/ 95766433 w 61"/>
                <a:gd name="T51" fmla="*/ 216733469 h 98"/>
                <a:gd name="T52" fmla="*/ 103327732 w 61"/>
                <a:gd name="T53" fmla="*/ 209173797 h 98"/>
                <a:gd name="T54" fmla="*/ 110887469 w 61"/>
                <a:gd name="T55" fmla="*/ 196572176 h 98"/>
                <a:gd name="T56" fmla="*/ 118448769 w 61"/>
                <a:gd name="T57" fmla="*/ 166330310 h 98"/>
                <a:gd name="T58" fmla="*/ 118448769 w 61"/>
                <a:gd name="T59" fmla="*/ 80645000 h 98"/>
                <a:gd name="T60" fmla="*/ 110887469 w 61"/>
                <a:gd name="T61" fmla="*/ 50403122 h 98"/>
                <a:gd name="T62" fmla="*/ 98287395 w 61"/>
                <a:gd name="T63" fmla="*/ 35282189 h 98"/>
                <a:gd name="T64" fmla="*/ 88206721 w 61"/>
                <a:gd name="T65" fmla="*/ 27722516 h 98"/>
                <a:gd name="T66" fmla="*/ 75605084 w 61"/>
                <a:gd name="T67" fmla="*/ 22682199 h 98"/>
                <a:gd name="T68" fmla="*/ 57964697 w 61"/>
                <a:gd name="T69" fmla="*/ 0 h 98"/>
                <a:gd name="T70" fmla="*/ 90726096 w 61"/>
                <a:gd name="T71" fmla="*/ 0 h 98"/>
                <a:gd name="T72" fmla="*/ 110887469 w 61"/>
                <a:gd name="T73" fmla="*/ 7561263 h 98"/>
                <a:gd name="T74" fmla="*/ 123489106 w 61"/>
                <a:gd name="T75" fmla="*/ 15120939 h 98"/>
                <a:gd name="T76" fmla="*/ 133569781 w 61"/>
                <a:gd name="T77" fmla="*/ 30241878 h 98"/>
                <a:gd name="T78" fmla="*/ 148690793 w 61"/>
                <a:gd name="T79" fmla="*/ 70564378 h 98"/>
                <a:gd name="T80" fmla="*/ 153731130 w 61"/>
                <a:gd name="T81" fmla="*/ 123488461 h 98"/>
                <a:gd name="T82" fmla="*/ 148690793 w 61"/>
                <a:gd name="T83" fmla="*/ 176410932 h 98"/>
                <a:gd name="T84" fmla="*/ 133569781 w 61"/>
                <a:gd name="T85" fmla="*/ 216733469 h 98"/>
                <a:gd name="T86" fmla="*/ 123489106 w 61"/>
                <a:gd name="T87" fmla="*/ 231854402 h 98"/>
                <a:gd name="T88" fmla="*/ 110887469 w 61"/>
                <a:gd name="T89" fmla="*/ 239415662 h 98"/>
                <a:gd name="T90" fmla="*/ 95766433 w 61"/>
                <a:gd name="T91" fmla="*/ 246975335 h 98"/>
                <a:gd name="T92" fmla="*/ 57964697 w 61"/>
                <a:gd name="T93" fmla="*/ 246975335 h 98"/>
                <a:gd name="T94" fmla="*/ 42843673 w 61"/>
                <a:gd name="T95" fmla="*/ 239415662 h 98"/>
                <a:gd name="T96" fmla="*/ 30242036 w 61"/>
                <a:gd name="T97" fmla="*/ 231854402 h 98"/>
                <a:gd name="T98" fmla="*/ 17641980 w 61"/>
                <a:gd name="T99" fmla="*/ 216733469 h 98"/>
                <a:gd name="T100" fmla="*/ 2520963 w 61"/>
                <a:gd name="T101" fmla="*/ 176410932 h 98"/>
                <a:gd name="T102" fmla="*/ 0 w 61"/>
                <a:gd name="T103" fmla="*/ 123488461 h 98"/>
                <a:gd name="T104" fmla="*/ 2520963 w 61"/>
                <a:gd name="T105" fmla="*/ 70564378 h 98"/>
                <a:gd name="T106" fmla="*/ 17641980 w 61"/>
                <a:gd name="T107" fmla="*/ 30241878 h 98"/>
                <a:gd name="T108" fmla="*/ 30242036 w 61"/>
                <a:gd name="T109" fmla="*/ 15120939 h 98"/>
                <a:gd name="T110" fmla="*/ 42843673 w 61"/>
                <a:gd name="T111" fmla="*/ 7561263 h 98"/>
                <a:gd name="T112" fmla="*/ 57964697 w 61"/>
                <a:gd name="T113" fmla="*/ 0 h 98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61"/>
                <a:gd name="T172" fmla="*/ 0 h 98"/>
                <a:gd name="T173" fmla="*/ 61 w 61"/>
                <a:gd name="T174" fmla="*/ 98 h 98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61" h="98">
                  <a:moveTo>
                    <a:pt x="27" y="40"/>
                  </a:moveTo>
                  <a:lnTo>
                    <a:pt x="33" y="40"/>
                  </a:lnTo>
                  <a:lnTo>
                    <a:pt x="36" y="43"/>
                  </a:lnTo>
                  <a:lnTo>
                    <a:pt x="38" y="46"/>
                  </a:lnTo>
                  <a:lnTo>
                    <a:pt x="38" y="52"/>
                  </a:lnTo>
                  <a:lnTo>
                    <a:pt x="36" y="55"/>
                  </a:lnTo>
                  <a:lnTo>
                    <a:pt x="33" y="57"/>
                  </a:lnTo>
                  <a:lnTo>
                    <a:pt x="27" y="57"/>
                  </a:lnTo>
                  <a:lnTo>
                    <a:pt x="24" y="55"/>
                  </a:lnTo>
                  <a:lnTo>
                    <a:pt x="21" y="49"/>
                  </a:lnTo>
                  <a:lnTo>
                    <a:pt x="21" y="46"/>
                  </a:lnTo>
                  <a:lnTo>
                    <a:pt x="27" y="40"/>
                  </a:lnTo>
                  <a:close/>
                  <a:moveTo>
                    <a:pt x="30" y="9"/>
                  </a:moveTo>
                  <a:lnTo>
                    <a:pt x="26" y="11"/>
                  </a:lnTo>
                  <a:lnTo>
                    <a:pt x="23" y="12"/>
                  </a:lnTo>
                  <a:lnTo>
                    <a:pt x="20" y="15"/>
                  </a:lnTo>
                  <a:lnTo>
                    <a:pt x="17" y="20"/>
                  </a:lnTo>
                  <a:lnTo>
                    <a:pt x="13" y="32"/>
                  </a:lnTo>
                  <a:lnTo>
                    <a:pt x="12" y="49"/>
                  </a:lnTo>
                  <a:lnTo>
                    <a:pt x="13" y="66"/>
                  </a:lnTo>
                  <a:lnTo>
                    <a:pt x="17" y="78"/>
                  </a:lnTo>
                  <a:lnTo>
                    <a:pt x="20" y="84"/>
                  </a:lnTo>
                  <a:lnTo>
                    <a:pt x="24" y="87"/>
                  </a:lnTo>
                  <a:lnTo>
                    <a:pt x="30" y="89"/>
                  </a:lnTo>
                  <a:lnTo>
                    <a:pt x="35" y="87"/>
                  </a:lnTo>
                  <a:lnTo>
                    <a:pt x="38" y="86"/>
                  </a:lnTo>
                  <a:lnTo>
                    <a:pt x="41" y="83"/>
                  </a:lnTo>
                  <a:lnTo>
                    <a:pt x="44" y="78"/>
                  </a:lnTo>
                  <a:lnTo>
                    <a:pt x="47" y="66"/>
                  </a:lnTo>
                  <a:lnTo>
                    <a:pt x="47" y="32"/>
                  </a:lnTo>
                  <a:lnTo>
                    <a:pt x="44" y="20"/>
                  </a:lnTo>
                  <a:lnTo>
                    <a:pt x="39" y="14"/>
                  </a:lnTo>
                  <a:lnTo>
                    <a:pt x="35" y="11"/>
                  </a:lnTo>
                  <a:lnTo>
                    <a:pt x="30" y="9"/>
                  </a:lnTo>
                  <a:close/>
                  <a:moveTo>
                    <a:pt x="23" y="0"/>
                  </a:moveTo>
                  <a:lnTo>
                    <a:pt x="36" y="0"/>
                  </a:lnTo>
                  <a:lnTo>
                    <a:pt x="44" y="3"/>
                  </a:lnTo>
                  <a:lnTo>
                    <a:pt x="49" y="6"/>
                  </a:lnTo>
                  <a:lnTo>
                    <a:pt x="53" y="12"/>
                  </a:lnTo>
                  <a:lnTo>
                    <a:pt x="59" y="28"/>
                  </a:lnTo>
                  <a:lnTo>
                    <a:pt x="61" y="49"/>
                  </a:lnTo>
                  <a:lnTo>
                    <a:pt x="59" y="70"/>
                  </a:lnTo>
                  <a:lnTo>
                    <a:pt x="53" y="86"/>
                  </a:lnTo>
                  <a:lnTo>
                    <a:pt x="49" y="92"/>
                  </a:lnTo>
                  <a:lnTo>
                    <a:pt x="44" y="95"/>
                  </a:lnTo>
                  <a:lnTo>
                    <a:pt x="38" y="98"/>
                  </a:lnTo>
                  <a:lnTo>
                    <a:pt x="23" y="98"/>
                  </a:lnTo>
                  <a:lnTo>
                    <a:pt x="17" y="95"/>
                  </a:lnTo>
                  <a:lnTo>
                    <a:pt x="12" y="92"/>
                  </a:lnTo>
                  <a:lnTo>
                    <a:pt x="7" y="86"/>
                  </a:lnTo>
                  <a:lnTo>
                    <a:pt x="1" y="70"/>
                  </a:lnTo>
                  <a:lnTo>
                    <a:pt x="0" y="49"/>
                  </a:lnTo>
                  <a:lnTo>
                    <a:pt x="1" y="28"/>
                  </a:lnTo>
                  <a:lnTo>
                    <a:pt x="7" y="12"/>
                  </a:lnTo>
                  <a:lnTo>
                    <a:pt x="12" y="6"/>
                  </a:lnTo>
                  <a:lnTo>
                    <a:pt x="17" y="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2457FF"/>
            </a:solidFill>
            <a:ln w="0">
              <a:solidFill>
                <a:srgbClr val="2457FF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328" name="Freeform 90"/>
            <p:cNvSpPr>
              <a:spLocks noEditPoints="1"/>
            </p:cNvSpPr>
            <p:nvPr/>
          </p:nvSpPr>
          <p:spPr bwMode="auto">
            <a:xfrm>
              <a:off x="8532816" y="4352920"/>
              <a:ext cx="25400" cy="106362"/>
            </a:xfrm>
            <a:custGeom>
              <a:avLst/>
              <a:gdLst>
                <a:gd name="T0" fmla="*/ 0 w 16"/>
                <a:gd name="T1" fmla="*/ 118445989 h 67"/>
                <a:gd name="T2" fmla="*/ 40322493 w 16"/>
                <a:gd name="T3" fmla="*/ 118445989 h 67"/>
                <a:gd name="T4" fmla="*/ 40322493 w 16"/>
                <a:gd name="T5" fmla="*/ 168848854 h 67"/>
                <a:gd name="T6" fmla="*/ 0 w 16"/>
                <a:gd name="T7" fmla="*/ 168848854 h 67"/>
                <a:gd name="T8" fmla="*/ 0 w 16"/>
                <a:gd name="T9" fmla="*/ 118445989 h 67"/>
                <a:gd name="T10" fmla="*/ 0 w 16"/>
                <a:gd name="T11" fmla="*/ 0 h 67"/>
                <a:gd name="T12" fmla="*/ 40322493 w 16"/>
                <a:gd name="T13" fmla="*/ 0 h 67"/>
                <a:gd name="T14" fmla="*/ 40322493 w 16"/>
                <a:gd name="T15" fmla="*/ 45362591 h 67"/>
                <a:gd name="T16" fmla="*/ 0 w 16"/>
                <a:gd name="T17" fmla="*/ 45362591 h 67"/>
                <a:gd name="T18" fmla="*/ 0 w 16"/>
                <a:gd name="T19" fmla="*/ 0 h 6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6"/>
                <a:gd name="T31" fmla="*/ 0 h 67"/>
                <a:gd name="T32" fmla="*/ 16 w 16"/>
                <a:gd name="T33" fmla="*/ 67 h 6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6" h="67">
                  <a:moveTo>
                    <a:pt x="0" y="47"/>
                  </a:moveTo>
                  <a:lnTo>
                    <a:pt x="16" y="47"/>
                  </a:lnTo>
                  <a:lnTo>
                    <a:pt x="16" y="67"/>
                  </a:lnTo>
                  <a:lnTo>
                    <a:pt x="0" y="67"/>
                  </a:lnTo>
                  <a:lnTo>
                    <a:pt x="0" y="47"/>
                  </a:lnTo>
                  <a:close/>
                  <a:moveTo>
                    <a:pt x="0" y="0"/>
                  </a:moveTo>
                  <a:lnTo>
                    <a:pt x="16" y="0"/>
                  </a:lnTo>
                  <a:lnTo>
                    <a:pt x="16" y="18"/>
                  </a:lnTo>
                  <a:lnTo>
                    <a:pt x="0" y="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457FF"/>
            </a:solidFill>
            <a:ln w="0">
              <a:solidFill>
                <a:srgbClr val="2457FF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329" name="Freeform 91"/>
            <p:cNvSpPr>
              <a:spLocks noEditPoints="1"/>
            </p:cNvSpPr>
            <p:nvPr/>
          </p:nvSpPr>
          <p:spPr bwMode="auto">
            <a:xfrm>
              <a:off x="8623303" y="4306883"/>
              <a:ext cx="96838" cy="155575"/>
            </a:xfrm>
            <a:custGeom>
              <a:avLst/>
              <a:gdLst>
                <a:gd name="T0" fmla="*/ 68045372 w 61"/>
                <a:gd name="T1" fmla="*/ 100806243 h 98"/>
                <a:gd name="T2" fmla="*/ 83166383 w 61"/>
                <a:gd name="T3" fmla="*/ 100806243 h 98"/>
                <a:gd name="T4" fmla="*/ 90726096 w 61"/>
                <a:gd name="T5" fmla="*/ 108367528 h 98"/>
                <a:gd name="T6" fmla="*/ 95766433 w 61"/>
                <a:gd name="T7" fmla="*/ 115927201 h 98"/>
                <a:gd name="T8" fmla="*/ 95766433 w 61"/>
                <a:gd name="T9" fmla="*/ 131048134 h 98"/>
                <a:gd name="T10" fmla="*/ 90726096 w 61"/>
                <a:gd name="T11" fmla="*/ 138607806 h 98"/>
                <a:gd name="T12" fmla="*/ 83166383 w 61"/>
                <a:gd name="T13" fmla="*/ 143648117 h 98"/>
                <a:gd name="T14" fmla="*/ 68045372 w 61"/>
                <a:gd name="T15" fmla="*/ 143648117 h 98"/>
                <a:gd name="T16" fmla="*/ 60484072 w 61"/>
                <a:gd name="T17" fmla="*/ 138607806 h 98"/>
                <a:gd name="T18" fmla="*/ 52924360 w 61"/>
                <a:gd name="T19" fmla="*/ 123488461 h 98"/>
                <a:gd name="T20" fmla="*/ 52924360 w 61"/>
                <a:gd name="T21" fmla="*/ 115927201 h 98"/>
                <a:gd name="T22" fmla="*/ 68045372 w 61"/>
                <a:gd name="T23" fmla="*/ 100806243 h 98"/>
                <a:gd name="T24" fmla="*/ 75605084 w 61"/>
                <a:gd name="T25" fmla="*/ 22682199 h 98"/>
                <a:gd name="T26" fmla="*/ 65524409 w 61"/>
                <a:gd name="T27" fmla="*/ 27722516 h 98"/>
                <a:gd name="T28" fmla="*/ 57964697 w 61"/>
                <a:gd name="T29" fmla="*/ 30241878 h 98"/>
                <a:gd name="T30" fmla="*/ 50403385 w 61"/>
                <a:gd name="T31" fmla="*/ 37801551 h 98"/>
                <a:gd name="T32" fmla="*/ 42843673 w 61"/>
                <a:gd name="T33" fmla="*/ 50403122 h 98"/>
                <a:gd name="T34" fmla="*/ 35282373 w 61"/>
                <a:gd name="T35" fmla="*/ 80645000 h 98"/>
                <a:gd name="T36" fmla="*/ 30242036 w 61"/>
                <a:gd name="T37" fmla="*/ 123488461 h 98"/>
                <a:gd name="T38" fmla="*/ 35282373 w 61"/>
                <a:gd name="T39" fmla="*/ 166330310 h 98"/>
                <a:gd name="T40" fmla="*/ 42843673 w 61"/>
                <a:gd name="T41" fmla="*/ 196572176 h 98"/>
                <a:gd name="T42" fmla="*/ 50403385 w 61"/>
                <a:gd name="T43" fmla="*/ 211693158 h 98"/>
                <a:gd name="T44" fmla="*/ 60484072 w 61"/>
                <a:gd name="T45" fmla="*/ 219254418 h 98"/>
                <a:gd name="T46" fmla="*/ 75605084 w 61"/>
                <a:gd name="T47" fmla="*/ 224294729 h 98"/>
                <a:gd name="T48" fmla="*/ 88206721 w 61"/>
                <a:gd name="T49" fmla="*/ 219254418 h 98"/>
                <a:gd name="T50" fmla="*/ 95766433 w 61"/>
                <a:gd name="T51" fmla="*/ 216733469 h 98"/>
                <a:gd name="T52" fmla="*/ 103327732 w 61"/>
                <a:gd name="T53" fmla="*/ 209173797 h 98"/>
                <a:gd name="T54" fmla="*/ 110887469 w 61"/>
                <a:gd name="T55" fmla="*/ 196572176 h 98"/>
                <a:gd name="T56" fmla="*/ 118448769 w 61"/>
                <a:gd name="T57" fmla="*/ 166330310 h 98"/>
                <a:gd name="T58" fmla="*/ 118448769 w 61"/>
                <a:gd name="T59" fmla="*/ 80645000 h 98"/>
                <a:gd name="T60" fmla="*/ 110887469 w 61"/>
                <a:gd name="T61" fmla="*/ 50403122 h 98"/>
                <a:gd name="T62" fmla="*/ 98287395 w 61"/>
                <a:gd name="T63" fmla="*/ 35282189 h 98"/>
                <a:gd name="T64" fmla="*/ 88206721 w 61"/>
                <a:gd name="T65" fmla="*/ 27722516 h 98"/>
                <a:gd name="T66" fmla="*/ 75605084 w 61"/>
                <a:gd name="T67" fmla="*/ 22682199 h 98"/>
                <a:gd name="T68" fmla="*/ 57964697 w 61"/>
                <a:gd name="T69" fmla="*/ 0 h 98"/>
                <a:gd name="T70" fmla="*/ 90726096 w 61"/>
                <a:gd name="T71" fmla="*/ 0 h 98"/>
                <a:gd name="T72" fmla="*/ 110887469 w 61"/>
                <a:gd name="T73" fmla="*/ 7561263 h 98"/>
                <a:gd name="T74" fmla="*/ 123489106 w 61"/>
                <a:gd name="T75" fmla="*/ 15120939 h 98"/>
                <a:gd name="T76" fmla="*/ 133569781 w 61"/>
                <a:gd name="T77" fmla="*/ 30241878 h 98"/>
                <a:gd name="T78" fmla="*/ 148690793 w 61"/>
                <a:gd name="T79" fmla="*/ 70564378 h 98"/>
                <a:gd name="T80" fmla="*/ 153731130 w 61"/>
                <a:gd name="T81" fmla="*/ 123488461 h 98"/>
                <a:gd name="T82" fmla="*/ 148690793 w 61"/>
                <a:gd name="T83" fmla="*/ 176410932 h 98"/>
                <a:gd name="T84" fmla="*/ 133569781 w 61"/>
                <a:gd name="T85" fmla="*/ 216733469 h 98"/>
                <a:gd name="T86" fmla="*/ 123489106 w 61"/>
                <a:gd name="T87" fmla="*/ 231854402 h 98"/>
                <a:gd name="T88" fmla="*/ 110887469 w 61"/>
                <a:gd name="T89" fmla="*/ 239415662 h 98"/>
                <a:gd name="T90" fmla="*/ 95766433 w 61"/>
                <a:gd name="T91" fmla="*/ 246975335 h 98"/>
                <a:gd name="T92" fmla="*/ 57964697 w 61"/>
                <a:gd name="T93" fmla="*/ 246975335 h 98"/>
                <a:gd name="T94" fmla="*/ 42843673 w 61"/>
                <a:gd name="T95" fmla="*/ 239415662 h 98"/>
                <a:gd name="T96" fmla="*/ 30242036 w 61"/>
                <a:gd name="T97" fmla="*/ 231854402 h 98"/>
                <a:gd name="T98" fmla="*/ 17641980 w 61"/>
                <a:gd name="T99" fmla="*/ 216733469 h 98"/>
                <a:gd name="T100" fmla="*/ 2520963 w 61"/>
                <a:gd name="T101" fmla="*/ 176410932 h 98"/>
                <a:gd name="T102" fmla="*/ 0 w 61"/>
                <a:gd name="T103" fmla="*/ 123488461 h 98"/>
                <a:gd name="T104" fmla="*/ 2520963 w 61"/>
                <a:gd name="T105" fmla="*/ 70564378 h 98"/>
                <a:gd name="T106" fmla="*/ 17641980 w 61"/>
                <a:gd name="T107" fmla="*/ 30241878 h 98"/>
                <a:gd name="T108" fmla="*/ 30242036 w 61"/>
                <a:gd name="T109" fmla="*/ 15120939 h 98"/>
                <a:gd name="T110" fmla="*/ 42843673 w 61"/>
                <a:gd name="T111" fmla="*/ 7561263 h 98"/>
                <a:gd name="T112" fmla="*/ 57964697 w 61"/>
                <a:gd name="T113" fmla="*/ 0 h 98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61"/>
                <a:gd name="T172" fmla="*/ 0 h 98"/>
                <a:gd name="T173" fmla="*/ 61 w 61"/>
                <a:gd name="T174" fmla="*/ 98 h 98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61" h="98">
                  <a:moveTo>
                    <a:pt x="27" y="40"/>
                  </a:moveTo>
                  <a:lnTo>
                    <a:pt x="33" y="40"/>
                  </a:lnTo>
                  <a:lnTo>
                    <a:pt x="36" y="43"/>
                  </a:lnTo>
                  <a:lnTo>
                    <a:pt x="38" y="46"/>
                  </a:lnTo>
                  <a:lnTo>
                    <a:pt x="38" y="52"/>
                  </a:lnTo>
                  <a:lnTo>
                    <a:pt x="36" y="55"/>
                  </a:lnTo>
                  <a:lnTo>
                    <a:pt x="33" y="57"/>
                  </a:lnTo>
                  <a:lnTo>
                    <a:pt x="27" y="57"/>
                  </a:lnTo>
                  <a:lnTo>
                    <a:pt x="24" y="55"/>
                  </a:lnTo>
                  <a:lnTo>
                    <a:pt x="21" y="49"/>
                  </a:lnTo>
                  <a:lnTo>
                    <a:pt x="21" y="46"/>
                  </a:lnTo>
                  <a:lnTo>
                    <a:pt x="27" y="40"/>
                  </a:lnTo>
                  <a:close/>
                  <a:moveTo>
                    <a:pt x="30" y="9"/>
                  </a:moveTo>
                  <a:lnTo>
                    <a:pt x="26" y="11"/>
                  </a:lnTo>
                  <a:lnTo>
                    <a:pt x="23" y="12"/>
                  </a:lnTo>
                  <a:lnTo>
                    <a:pt x="20" y="15"/>
                  </a:lnTo>
                  <a:lnTo>
                    <a:pt x="17" y="20"/>
                  </a:lnTo>
                  <a:lnTo>
                    <a:pt x="14" y="32"/>
                  </a:lnTo>
                  <a:lnTo>
                    <a:pt x="12" y="49"/>
                  </a:lnTo>
                  <a:lnTo>
                    <a:pt x="14" y="66"/>
                  </a:lnTo>
                  <a:lnTo>
                    <a:pt x="17" y="78"/>
                  </a:lnTo>
                  <a:lnTo>
                    <a:pt x="20" y="84"/>
                  </a:lnTo>
                  <a:lnTo>
                    <a:pt x="24" y="87"/>
                  </a:lnTo>
                  <a:lnTo>
                    <a:pt x="30" y="89"/>
                  </a:lnTo>
                  <a:lnTo>
                    <a:pt x="35" y="87"/>
                  </a:lnTo>
                  <a:lnTo>
                    <a:pt x="38" y="86"/>
                  </a:lnTo>
                  <a:lnTo>
                    <a:pt x="41" y="83"/>
                  </a:lnTo>
                  <a:lnTo>
                    <a:pt x="44" y="78"/>
                  </a:lnTo>
                  <a:lnTo>
                    <a:pt x="47" y="66"/>
                  </a:lnTo>
                  <a:lnTo>
                    <a:pt x="47" y="32"/>
                  </a:lnTo>
                  <a:lnTo>
                    <a:pt x="44" y="20"/>
                  </a:lnTo>
                  <a:lnTo>
                    <a:pt x="39" y="14"/>
                  </a:lnTo>
                  <a:lnTo>
                    <a:pt x="35" y="11"/>
                  </a:lnTo>
                  <a:lnTo>
                    <a:pt x="30" y="9"/>
                  </a:lnTo>
                  <a:close/>
                  <a:moveTo>
                    <a:pt x="23" y="0"/>
                  </a:moveTo>
                  <a:lnTo>
                    <a:pt x="36" y="0"/>
                  </a:lnTo>
                  <a:lnTo>
                    <a:pt x="44" y="3"/>
                  </a:lnTo>
                  <a:lnTo>
                    <a:pt x="49" y="6"/>
                  </a:lnTo>
                  <a:lnTo>
                    <a:pt x="53" y="12"/>
                  </a:lnTo>
                  <a:lnTo>
                    <a:pt x="59" y="28"/>
                  </a:lnTo>
                  <a:lnTo>
                    <a:pt x="61" y="49"/>
                  </a:lnTo>
                  <a:lnTo>
                    <a:pt x="59" y="70"/>
                  </a:lnTo>
                  <a:lnTo>
                    <a:pt x="53" y="86"/>
                  </a:lnTo>
                  <a:lnTo>
                    <a:pt x="49" y="92"/>
                  </a:lnTo>
                  <a:lnTo>
                    <a:pt x="44" y="95"/>
                  </a:lnTo>
                  <a:lnTo>
                    <a:pt x="38" y="98"/>
                  </a:lnTo>
                  <a:lnTo>
                    <a:pt x="23" y="98"/>
                  </a:lnTo>
                  <a:lnTo>
                    <a:pt x="17" y="95"/>
                  </a:lnTo>
                  <a:lnTo>
                    <a:pt x="12" y="92"/>
                  </a:lnTo>
                  <a:lnTo>
                    <a:pt x="7" y="86"/>
                  </a:lnTo>
                  <a:lnTo>
                    <a:pt x="1" y="70"/>
                  </a:lnTo>
                  <a:lnTo>
                    <a:pt x="0" y="49"/>
                  </a:lnTo>
                  <a:lnTo>
                    <a:pt x="1" y="28"/>
                  </a:lnTo>
                  <a:lnTo>
                    <a:pt x="7" y="12"/>
                  </a:lnTo>
                  <a:lnTo>
                    <a:pt x="12" y="6"/>
                  </a:lnTo>
                  <a:lnTo>
                    <a:pt x="17" y="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2457FF"/>
            </a:solidFill>
            <a:ln w="0">
              <a:solidFill>
                <a:srgbClr val="2457FF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330" name="Freeform 92"/>
            <p:cNvSpPr>
              <a:spLocks noEditPoints="1"/>
            </p:cNvSpPr>
            <p:nvPr/>
          </p:nvSpPr>
          <p:spPr bwMode="auto">
            <a:xfrm>
              <a:off x="8743953" y="4310058"/>
              <a:ext cx="104775" cy="149224"/>
            </a:xfrm>
            <a:custGeom>
              <a:avLst/>
              <a:gdLst>
                <a:gd name="T0" fmla="*/ 100806228 w 66"/>
                <a:gd name="T1" fmla="*/ 25201561 h 94"/>
                <a:gd name="T2" fmla="*/ 27720925 w 66"/>
                <a:gd name="T3" fmla="*/ 153728737 h 94"/>
                <a:gd name="T4" fmla="*/ 100806228 w 66"/>
                <a:gd name="T5" fmla="*/ 153728737 h 94"/>
                <a:gd name="T6" fmla="*/ 100806228 w 66"/>
                <a:gd name="T7" fmla="*/ 25201561 h 94"/>
                <a:gd name="T8" fmla="*/ 95765918 w 66"/>
                <a:gd name="T9" fmla="*/ 0 h 94"/>
                <a:gd name="T10" fmla="*/ 133567475 w 66"/>
                <a:gd name="T11" fmla="*/ 0 h 94"/>
                <a:gd name="T12" fmla="*/ 133567475 w 66"/>
                <a:gd name="T13" fmla="*/ 153728737 h 94"/>
                <a:gd name="T14" fmla="*/ 166330285 w 66"/>
                <a:gd name="T15" fmla="*/ 153728737 h 94"/>
                <a:gd name="T16" fmla="*/ 166330285 w 66"/>
                <a:gd name="T17" fmla="*/ 178931879 h 94"/>
                <a:gd name="T18" fmla="*/ 133567475 w 66"/>
                <a:gd name="T19" fmla="*/ 178931879 h 94"/>
                <a:gd name="T20" fmla="*/ 133567475 w 66"/>
                <a:gd name="T21" fmla="*/ 236894710 h 94"/>
                <a:gd name="T22" fmla="*/ 100806228 w 66"/>
                <a:gd name="T23" fmla="*/ 236894710 h 94"/>
                <a:gd name="T24" fmla="*/ 100806228 w 66"/>
                <a:gd name="T25" fmla="*/ 178931879 h 94"/>
                <a:gd name="T26" fmla="*/ 0 w 66"/>
                <a:gd name="T27" fmla="*/ 178931879 h 94"/>
                <a:gd name="T28" fmla="*/ 0 w 66"/>
                <a:gd name="T29" fmla="*/ 148688426 h 94"/>
                <a:gd name="T30" fmla="*/ 95765918 w 66"/>
                <a:gd name="T31" fmla="*/ 0 h 94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66"/>
                <a:gd name="T49" fmla="*/ 0 h 94"/>
                <a:gd name="T50" fmla="*/ 66 w 66"/>
                <a:gd name="T51" fmla="*/ 94 h 94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66" h="94">
                  <a:moveTo>
                    <a:pt x="40" y="10"/>
                  </a:moveTo>
                  <a:lnTo>
                    <a:pt x="11" y="61"/>
                  </a:lnTo>
                  <a:lnTo>
                    <a:pt x="40" y="61"/>
                  </a:lnTo>
                  <a:lnTo>
                    <a:pt x="40" y="10"/>
                  </a:lnTo>
                  <a:close/>
                  <a:moveTo>
                    <a:pt x="38" y="0"/>
                  </a:moveTo>
                  <a:lnTo>
                    <a:pt x="53" y="0"/>
                  </a:lnTo>
                  <a:lnTo>
                    <a:pt x="53" y="61"/>
                  </a:lnTo>
                  <a:lnTo>
                    <a:pt x="66" y="61"/>
                  </a:lnTo>
                  <a:lnTo>
                    <a:pt x="66" y="71"/>
                  </a:lnTo>
                  <a:lnTo>
                    <a:pt x="53" y="71"/>
                  </a:lnTo>
                  <a:lnTo>
                    <a:pt x="53" y="94"/>
                  </a:lnTo>
                  <a:lnTo>
                    <a:pt x="40" y="94"/>
                  </a:lnTo>
                  <a:lnTo>
                    <a:pt x="40" y="71"/>
                  </a:lnTo>
                  <a:lnTo>
                    <a:pt x="0" y="71"/>
                  </a:lnTo>
                  <a:lnTo>
                    <a:pt x="0" y="59"/>
                  </a:lnTo>
                  <a:lnTo>
                    <a:pt x="38" y="0"/>
                  </a:lnTo>
                  <a:close/>
                </a:path>
              </a:pathLst>
            </a:custGeom>
            <a:solidFill>
              <a:srgbClr val="2457FF"/>
            </a:solidFill>
            <a:ln w="0">
              <a:solidFill>
                <a:srgbClr val="2457FF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331" name="Rectangle 93"/>
            <p:cNvSpPr>
              <a:spLocks noChangeArrowheads="1"/>
            </p:cNvSpPr>
            <p:nvPr/>
          </p:nvSpPr>
          <p:spPr bwMode="auto">
            <a:xfrm>
              <a:off x="6719891" y="3524246"/>
              <a:ext cx="2166939" cy="242887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332" name="Line 94"/>
            <p:cNvSpPr>
              <a:spLocks noChangeShapeType="1"/>
            </p:cNvSpPr>
            <p:nvPr/>
          </p:nvSpPr>
          <p:spPr bwMode="auto">
            <a:xfrm flipH="1">
              <a:off x="6719891" y="3767134"/>
              <a:ext cx="2166939" cy="1587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0333" name="Line 95"/>
            <p:cNvSpPr>
              <a:spLocks noChangeShapeType="1"/>
            </p:cNvSpPr>
            <p:nvPr/>
          </p:nvSpPr>
          <p:spPr bwMode="auto">
            <a:xfrm flipV="1">
              <a:off x="6719891" y="3524246"/>
              <a:ext cx="1588" cy="242887"/>
            </a:xfrm>
            <a:prstGeom prst="line">
              <a:avLst/>
            </a:prstGeom>
            <a:noFill/>
            <a:ln w="4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0334" name="Line 96"/>
            <p:cNvSpPr>
              <a:spLocks noChangeShapeType="1"/>
            </p:cNvSpPr>
            <p:nvPr/>
          </p:nvSpPr>
          <p:spPr bwMode="auto">
            <a:xfrm>
              <a:off x="6719891" y="3524246"/>
              <a:ext cx="2166939" cy="1587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0335" name="Line 97"/>
            <p:cNvSpPr>
              <a:spLocks noChangeShapeType="1"/>
            </p:cNvSpPr>
            <p:nvPr/>
          </p:nvSpPr>
          <p:spPr bwMode="auto">
            <a:xfrm>
              <a:off x="8886828" y="3524246"/>
              <a:ext cx="1588" cy="242887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0336" name="Freeform 98"/>
            <p:cNvSpPr>
              <a:spLocks noEditPoints="1"/>
            </p:cNvSpPr>
            <p:nvPr/>
          </p:nvSpPr>
          <p:spPr bwMode="auto">
            <a:xfrm>
              <a:off x="6754815" y="3567109"/>
              <a:ext cx="96838" cy="155575"/>
            </a:xfrm>
            <a:custGeom>
              <a:avLst/>
              <a:gdLst>
                <a:gd name="T0" fmla="*/ 68045372 w 61"/>
                <a:gd name="T1" fmla="*/ 100806243 h 98"/>
                <a:gd name="T2" fmla="*/ 83166383 w 61"/>
                <a:gd name="T3" fmla="*/ 100806243 h 98"/>
                <a:gd name="T4" fmla="*/ 90726096 w 61"/>
                <a:gd name="T5" fmla="*/ 108367528 h 98"/>
                <a:gd name="T6" fmla="*/ 95766433 w 61"/>
                <a:gd name="T7" fmla="*/ 115927201 h 98"/>
                <a:gd name="T8" fmla="*/ 95766433 w 61"/>
                <a:gd name="T9" fmla="*/ 131048134 h 98"/>
                <a:gd name="T10" fmla="*/ 90726096 w 61"/>
                <a:gd name="T11" fmla="*/ 138607806 h 98"/>
                <a:gd name="T12" fmla="*/ 83166383 w 61"/>
                <a:gd name="T13" fmla="*/ 143648117 h 98"/>
                <a:gd name="T14" fmla="*/ 68045372 w 61"/>
                <a:gd name="T15" fmla="*/ 143648117 h 98"/>
                <a:gd name="T16" fmla="*/ 60484072 w 61"/>
                <a:gd name="T17" fmla="*/ 138607806 h 98"/>
                <a:gd name="T18" fmla="*/ 52924360 w 61"/>
                <a:gd name="T19" fmla="*/ 123488461 h 98"/>
                <a:gd name="T20" fmla="*/ 52924360 w 61"/>
                <a:gd name="T21" fmla="*/ 115927201 h 98"/>
                <a:gd name="T22" fmla="*/ 68045372 w 61"/>
                <a:gd name="T23" fmla="*/ 100806243 h 98"/>
                <a:gd name="T24" fmla="*/ 75605084 w 61"/>
                <a:gd name="T25" fmla="*/ 25201561 h 98"/>
                <a:gd name="T26" fmla="*/ 65524409 w 61"/>
                <a:gd name="T27" fmla="*/ 27722516 h 98"/>
                <a:gd name="T28" fmla="*/ 57964697 w 61"/>
                <a:gd name="T29" fmla="*/ 32761240 h 98"/>
                <a:gd name="T30" fmla="*/ 50403385 w 61"/>
                <a:gd name="T31" fmla="*/ 40322500 h 98"/>
                <a:gd name="T32" fmla="*/ 42843673 w 61"/>
                <a:gd name="T33" fmla="*/ 50403122 h 98"/>
                <a:gd name="T34" fmla="*/ 35282373 w 61"/>
                <a:gd name="T35" fmla="*/ 80645000 h 98"/>
                <a:gd name="T36" fmla="*/ 30242036 w 61"/>
                <a:gd name="T37" fmla="*/ 123488461 h 98"/>
                <a:gd name="T38" fmla="*/ 35282373 w 61"/>
                <a:gd name="T39" fmla="*/ 166330310 h 98"/>
                <a:gd name="T40" fmla="*/ 42843673 w 61"/>
                <a:gd name="T41" fmla="*/ 196572176 h 98"/>
                <a:gd name="T42" fmla="*/ 50403385 w 61"/>
                <a:gd name="T43" fmla="*/ 211693158 h 98"/>
                <a:gd name="T44" fmla="*/ 60484072 w 61"/>
                <a:gd name="T45" fmla="*/ 219254418 h 98"/>
                <a:gd name="T46" fmla="*/ 75605084 w 61"/>
                <a:gd name="T47" fmla="*/ 224294729 h 98"/>
                <a:gd name="T48" fmla="*/ 88206721 w 61"/>
                <a:gd name="T49" fmla="*/ 219254418 h 98"/>
                <a:gd name="T50" fmla="*/ 95766433 w 61"/>
                <a:gd name="T51" fmla="*/ 216733469 h 98"/>
                <a:gd name="T52" fmla="*/ 103327732 w 61"/>
                <a:gd name="T53" fmla="*/ 209173797 h 98"/>
                <a:gd name="T54" fmla="*/ 110887469 w 61"/>
                <a:gd name="T55" fmla="*/ 196572176 h 98"/>
                <a:gd name="T56" fmla="*/ 118448769 w 61"/>
                <a:gd name="T57" fmla="*/ 166330310 h 98"/>
                <a:gd name="T58" fmla="*/ 118448769 w 61"/>
                <a:gd name="T59" fmla="*/ 80645000 h 98"/>
                <a:gd name="T60" fmla="*/ 110887469 w 61"/>
                <a:gd name="T61" fmla="*/ 50403122 h 98"/>
                <a:gd name="T62" fmla="*/ 98287395 w 61"/>
                <a:gd name="T63" fmla="*/ 35282189 h 98"/>
                <a:gd name="T64" fmla="*/ 88206721 w 61"/>
                <a:gd name="T65" fmla="*/ 27722516 h 98"/>
                <a:gd name="T66" fmla="*/ 75605084 w 61"/>
                <a:gd name="T67" fmla="*/ 25201561 h 98"/>
                <a:gd name="T68" fmla="*/ 57964697 w 61"/>
                <a:gd name="T69" fmla="*/ 0 h 98"/>
                <a:gd name="T70" fmla="*/ 90726096 w 61"/>
                <a:gd name="T71" fmla="*/ 0 h 98"/>
                <a:gd name="T72" fmla="*/ 110887469 w 61"/>
                <a:gd name="T73" fmla="*/ 7561263 h 98"/>
                <a:gd name="T74" fmla="*/ 123489106 w 61"/>
                <a:gd name="T75" fmla="*/ 15120939 h 98"/>
                <a:gd name="T76" fmla="*/ 133569781 w 61"/>
                <a:gd name="T77" fmla="*/ 32761240 h 98"/>
                <a:gd name="T78" fmla="*/ 148690793 w 61"/>
                <a:gd name="T79" fmla="*/ 65524067 h 98"/>
                <a:gd name="T80" fmla="*/ 153731130 w 61"/>
                <a:gd name="T81" fmla="*/ 123488461 h 98"/>
                <a:gd name="T82" fmla="*/ 148690793 w 61"/>
                <a:gd name="T83" fmla="*/ 178931881 h 98"/>
                <a:gd name="T84" fmla="*/ 133569781 w 61"/>
                <a:gd name="T85" fmla="*/ 216733469 h 98"/>
                <a:gd name="T86" fmla="*/ 123489106 w 61"/>
                <a:gd name="T87" fmla="*/ 231854402 h 98"/>
                <a:gd name="T88" fmla="*/ 110887469 w 61"/>
                <a:gd name="T89" fmla="*/ 239415662 h 98"/>
                <a:gd name="T90" fmla="*/ 95766433 w 61"/>
                <a:gd name="T91" fmla="*/ 246975335 h 98"/>
                <a:gd name="T92" fmla="*/ 57964697 w 61"/>
                <a:gd name="T93" fmla="*/ 246975335 h 98"/>
                <a:gd name="T94" fmla="*/ 42843673 w 61"/>
                <a:gd name="T95" fmla="*/ 239415662 h 98"/>
                <a:gd name="T96" fmla="*/ 30242036 w 61"/>
                <a:gd name="T97" fmla="*/ 231854402 h 98"/>
                <a:gd name="T98" fmla="*/ 17641980 w 61"/>
                <a:gd name="T99" fmla="*/ 216733469 h 98"/>
                <a:gd name="T100" fmla="*/ 2520963 w 61"/>
                <a:gd name="T101" fmla="*/ 178931881 h 98"/>
                <a:gd name="T102" fmla="*/ 0 w 61"/>
                <a:gd name="T103" fmla="*/ 123488461 h 98"/>
                <a:gd name="T104" fmla="*/ 2520963 w 61"/>
                <a:gd name="T105" fmla="*/ 65524067 h 98"/>
                <a:gd name="T106" fmla="*/ 17641980 w 61"/>
                <a:gd name="T107" fmla="*/ 32761240 h 98"/>
                <a:gd name="T108" fmla="*/ 30242036 w 61"/>
                <a:gd name="T109" fmla="*/ 15120939 h 98"/>
                <a:gd name="T110" fmla="*/ 42843673 w 61"/>
                <a:gd name="T111" fmla="*/ 7561263 h 98"/>
                <a:gd name="T112" fmla="*/ 57964697 w 61"/>
                <a:gd name="T113" fmla="*/ 0 h 98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61"/>
                <a:gd name="T172" fmla="*/ 0 h 98"/>
                <a:gd name="T173" fmla="*/ 61 w 61"/>
                <a:gd name="T174" fmla="*/ 98 h 98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61" h="98">
                  <a:moveTo>
                    <a:pt x="27" y="40"/>
                  </a:moveTo>
                  <a:lnTo>
                    <a:pt x="33" y="40"/>
                  </a:lnTo>
                  <a:lnTo>
                    <a:pt x="36" y="43"/>
                  </a:lnTo>
                  <a:lnTo>
                    <a:pt x="38" y="46"/>
                  </a:lnTo>
                  <a:lnTo>
                    <a:pt x="38" y="52"/>
                  </a:lnTo>
                  <a:lnTo>
                    <a:pt x="36" y="55"/>
                  </a:lnTo>
                  <a:lnTo>
                    <a:pt x="33" y="57"/>
                  </a:lnTo>
                  <a:lnTo>
                    <a:pt x="27" y="57"/>
                  </a:lnTo>
                  <a:lnTo>
                    <a:pt x="24" y="55"/>
                  </a:lnTo>
                  <a:lnTo>
                    <a:pt x="21" y="49"/>
                  </a:lnTo>
                  <a:lnTo>
                    <a:pt x="21" y="46"/>
                  </a:lnTo>
                  <a:lnTo>
                    <a:pt x="27" y="40"/>
                  </a:lnTo>
                  <a:close/>
                  <a:moveTo>
                    <a:pt x="30" y="10"/>
                  </a:moveTo>
                  <a:lnTo>
                    <a:pt x="26" y="11"/>
                  </a:lnTo>
                  <a:lnTo>
                    <a:pt x="23" y="13"/>
                  </a:lnTo>
                  <a:lnTo>
                    <a:pt x="20" y="16"/>
                  </a:lnTo>
                  <a:lnTo>
                    <a:pt x="17" y="20"/>
                  </a:lnTo>
                  <a:lnTo>
                    <a:pt x="14" y="32"/>
                  </a:lnTo>
                  <a:lnTo>
                    <a:pt x="12" y="49"/>
                  </a:lnTo>
                  <a:lnTo>
                    <a:pt x="14" y="66"/>
                  </a:lnTo>
                  <a:lnTo>
                    <a:pt x="17" y="78"/>
                  </a:lnTo>
                  <a:lnTo>
                    <a:pt x="20" y="84"/>
                  </a:lnTo>
                  <a:lnTo>
                    <a:pt x="24" y="87"/>
                  </a:lnTo>
                  <a:lnTo>
                    <a:pt x="30" y="89"/>
                  </a:lnTo>
                  <a:lnTo>
                    <a:pt x="35" y="87"/>
                  </a:lnTo>
                  <a:lnTo>
                    <a:pt x="38" y="86"/>
                  </a:lnTo>
                  <a:lnTo>
                    <a:pt x="41" y="83"/>
                  </a:lnTo>
                  <a:lnTo>
                    <a:pt x="44" y="78"/>
                  </a:lnTo>
                  <a:lnTo>
                    <a:pt x="47" y="66"/>
                  </a:lnTo>
                  <a:lnTo>
                    <a:pt x="47" y="32"/>
                  </a:lnTo>
                  <a:lnTo>
                    <a:pt x="44" y="20"/>
                  </a:lnTo>
                  <a:lnTo>
                    <a:pt x="39" y="14"/>
                  </a:lnTo>
                  <a:lnTo>
                    <a:pt x="35" y="11"/>
                  </a:lnTo>
                  <a:lnTo>
                    <a:pt x="30" y="10"/>
                  </a:lnTo>
                  <a:close/>
                  <a:moveTo>
                    <a:pt x="23" y="0"/>
                  </a:moveTo>
                  <a:lnTo>
                    <a:pt x="36" y="0"/>
                  </a:lnTo>
                  <a:lnTo>
                    <a:pt x="44" y="3"/>
                  </a:lnTo>
                  <a:lnTo>
                    <a:pt x="49" y="6"/>
                  </a:lnTo>
                  <a:lnTo>
                    <a:pt x="53" y="13"/>
                  </a:lnTo>
                  <a:lnTo>
                    <a:pt x="59" y="26"/>
                  </a:lnTo>
                  <a:lnTo>
                    <a:pt x="61" y="49"/>
                  </a:lnTo>
                  <a:lnTo>
                    <a:pt x="59" y="71"/>
                  </a:lnTo>
                  <a:lnTo>
                    <a:pt x="53" y="86"/>
                  </a:lnTo>
                  <a:lnTo>
                    <a:pt x="49" y="92"/>
                  </a:lnTo>
                  <a:lnTo>
                    <a:pt x="44" y="95"/>
                  </a:lnTo>
                  <a:lnTo>
                    <a:pt x="38" y="98"/>
                  </a:lnTo>
                  <a:lnTo>
                    <a:pt x="23" y="98"/>
                  </a:lnTo>
                  <a:lnTo>
                    <a:pt x="17" y="95"/>
                  </a:lnTo>
                  <a:lnTo>
                    <a:pt x="12" y="92"/>
                  </a:lnTo>
                  <a:lnTo>
                    <a:pt x="7" y="86"/>
                  </a:lnTo>
                  <a:lnTo>
                    <a:pt x="1" y="71"/>
                  </a:lnTo>
                  <a:lnTo>
                    <a:pt x="0" y="49"/>
                  </a:lnTo>
                  <a:lnTo>
                    <a:pt x="1" y="26"/>
                  </a:lnTo>
                  <a:lnTo>
                    <a:pt x="7" y="13"/>
                  </a:lnTo>
                  <a:lnTo>
                    <a:pt x="12" y="6"/>
                  </a:lnTo>
                  <a:lnTo>
                    <a:pt x="17" y="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337" name="Freeform 99"/>
            <p:cNvSpPr>
              <a:spLocks/>
            </p:cNvSpPr>
            <p:nvPr/>
          </p:nvSpPr>
          <p:spPr bwMode="auto">
            <a:xfrm>
              <a:off x="6880228" y="3567109"/>
              <a:ext cx="92075" cy="153986"/>
            </a:xfrm>
            <a:custGeom>
              <a:avLst/>
              <a:gdLst>
                <a:gd name="T0" fmla="*/ 50403124 w 58"/>
                <a:gd name="T1" fmla="*/ 0 h 97"/>
                <a:gd name="T2" fmla="*/ 88206264 w 58"/>
                <a:gd name="T3" fmla="*/ 0 h 97"/>
                <a:gd name="T4" fmla="*/ 108367534 w 58"/>
                <a:gd name="T5" fmla="*/ 7559651 h 97"/>
                <a:gd name="T6" fmla="*/ 123488467 w 58"/>
                <a:gd name="T7" fmla="*/ 15120890 h 97"/>
                <a:gd name="T8" fmla="*/ 138609401 w 58"/>
                <a:gd name="T9" fmla="*/ 40322369 h 97"/>
                <a:gd name="T10" fmla="*/ 143649712 w 58"/>
                <a:gd name="T11" fmla="*/ 50402958 h 97"/>
                <a:gd name="T12" fmla="*/ 143649712 w 58"/>
                <a:gd name="T13" fmla="*/ 80644738 h 97"/>
                <a:gd name="T14" fmla="*/ 133569089 w 58"/>
                <a:gd name="T15" fmla="*/ 98284975 h 97"/>
                <a:gd name="T16" fmla="*/ 131048140 w 58"/>
                <a:gd name="T17" fmla="*/ 108365589 h 97"/>
                <a:gd name="T18" fmla="*/ 123488467 w 58"/>
                <a:gd name="T19" fmla="*/ 120967119 h 97"/>
                <a:gd name="T20" fmla="*/ 110886895 w 58"/>
                <a:gd name="T21" fmla="*/ 131047708 h 97"/>
                <a:gd name="T22" fmla="*/ 108367534 w 58"/>
                <a:gd name="T23" fmla="*/ 138607356 h 97"/>
                <a:gd name="T24" fmla="*/ 95765937 w 58"/>
                <a:gd name="T25" fmla="*/ 151208886 h 97"/>
                <a:gd name="T26" fmla="*/ 88206264 w 58"/>
                <a:gd name="T27" fmla="*/ 161289475 h 97"/>
                <a:gd name="T28" fmla="*/ 78124054 w 58"/>
                <a:gd name="T29" fmla="*/ 171370064 h 97"/>
                <a:gd name="T30" fmla="*/ 65524070 w 58"/>
                <a:gd name="T31" fmla="*/ 186490948 h 97"/>
                <a:gd name="T32" fmla="*/ 50403124 w 58"/>
                <a:gd name="T33" fmla="*/ 196571537 h 97"/>
                <a:gd name="T34" fmla="*/ 35282191 w 58"/>
                <a:gd name="T35" fmla="*/ 216732765 h 97"/>
                <a:gd name="T36" fmla="*/ 146169074 w 58"/>
                <a:gd name="T37" fmla="*/ 216732765 h 97"/>
                <a:gd name="T38" fmla="*/ 146169074 w 58"/>
                <a:gd name="T39" fmla="*/ 244453591 h 97"/>
                <a:gd name="T40" fmla="*/ 0 w 58"/>
                <a:gd name="T41" fmla="*/ 244453591 h 97"/>
                <a:gd name="T42" fmla="*/ 0 w 58"/>
                <a:gd name="T43" fmla="*/ 216732765 h 97"/>
                <a:gd name="T44" fmla="*/ 27722518 w 58"/>
                <a:gd name="T45" fmla="*/ 186490948 h 97"/>
                <a:gd name="T46" fmla="*/ 65524070 w 58"/>
                <a:gd name="T47" fmla="*/ 146168592 h 97"/>
                <a:gd name="T48" fmla="*/ 78124054 w 58"/>
                <a:gd name="T49" fmla="*/ 131047708 h 97"/>
                <a:gd name="T50" fmla="*/ 85685315 w 58"/>
                <a:gd name="T51" fmla="*/ 123486472 h 97"/>
                <a:gd name="T52" fmla="*/ 100806248 w 58"/>
                <a:gd name="T53" fmla="*/ 100805916 h 97"/>
                <a:gd name="T54" fmla="*/ 103327198 w 58"/>
                <a:gd name="T55" fmla="*/ 93244680 h 97"/>
                <a:gd name="T56" fmla="*/ 108367534 w 58"/>
                <a:gd name="T57" fmla="*/ 80644738 h 97"/>
                <a:gd name="T58" fmla="*/ 110886895 w 58"/>
                <a:gd name="T59" fmla="*/ 65523854 h 97"/>
                <a:gd name="T60" fmla="*/ 108367534 w 58"/>
                <a:gd name="T61" fmla="*/ 57962618 h 97"/>
                <a:gd name="T62" fmla="*/ 103327198 w 58"/>
                <a:gd name="T63" fmla="*/ 47882017 h 97"/>
                <a:gd name="T64" fmla="*/ 100806248 w 58"/>
                <a:gd name="T65" fmla="*/ 40322369 h 97"/>
                <a:gd name="T66" fmla="*/ 88206264 w 58"/>
                <a:gd name="T67" fmla="*/ 32761133 h 97"/>
                <a:gd name="T68" fmla="*/ 78124054 w 58"/>
                <a:gd name="T69" fmla="*/ 27720839 h 97"/>
                <a:gd name="T70" fmla="*/ 50403124 w 58"/>
                <a:gd name="T71" fmla="*/ 27720839 h 97"/>
                <a:gd name="T72" fmla="*/ 35282191 w 58"/>
                <a:gd name="T73" fmla="*/ 32761133 h 97"/>
                <a:gd name="T74" fmla="*/ 20161251 w 58"/>
                <a:gd name="T75" fmla="*/ 40322369 h 97"/>
                <a:gd name="T76" fmla="*/ 0 w 58"/>
                <a:gd name="T77" fmla="*/ 47882017 h 97"/>
                <a:gd name="T78" fmla="*/ 0 w 58"/>
                <a:gd name="T79" fmla="*/ 15120890 h 97"/>
                <a:gd name="T80" fmla="*/ 20161251 w 58"/>
                <a:gd name="T81" fmla="*/ 7559651 h 97"/>
                <a:gd name="T82" fmla="*/ 50403124 w 58"/>
                <a:gd name="T83" fmla="*/ 0 h 97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58"/>
                <a:gd name="T127" fmla="*/ 0 h 97"/>
                <a:gd name="T128" fmla="*/ 58 w 58"/>
                <a:gd name="T129" fmla="*/ 97 h 97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58" h="97">
                  <a:moveTo>
                    <a:pt x="20" y="0"/>
                  </a:moveTo>
                  <a:lnTo>
                    <a:pt x="35" y="0"/>
                  </a:lnTo>
                  <a:lnTo>
                    <a:pt x="43" y="3"/>
                  </a:lnTo>
                  <a:lnTo>
                    <a:pt x="49" y="6"/>
                  </a:lnTo>
                  <a:lnTo>
                    <a:pt x="55" y="16"/>
                  </a:lnTo>
                  <a:lnTo>
                    <a:pt x="57" y="20"/>
                  </a:lnTo>
                  <a:lnTo>
                    <a:pt x="57" y="32"/>
                  </a:lnTo>
                  <a:lnTo>
                    <a:pt x="53" y="39"/>
                  </a:lnTo>
                  <a:lnTo>
                    <a:pt x="52" y="43"/>
                  </a:lnTo>
                  <a:lnTo>
                    <a:pt x="49" y="48"/>
                  </a:lnTo>
                  <a:lnTo>
                    <a:pt x="44" y="52"/>
                  </a:lnTo>
                  <a:lnTo>
                    <a:pt x="43" y="55"/>
                  </a:lnTo>
                  <a:lnTo>
                    <a:pt x="38" y="60"/>
                  </a:lnTo>
                  <a:lnTo>
                    <a:pt x="35" y="64"/>
                  </a:lnTo>
                  <a:lnTo>
                    <a:pt x="31" y="68"/>
                  </a:lnTo>
                  <a:lnTo>
                    <a:pt x="26" y="74"/>
                  </a:lnTo>
                  <a:lnTo>
                    <a:pt x="20" y="78"/>
                  </a:lnTo>
                  <a:lnTo>
                    <a:pt x="14" y="86"/>
                  </a:lnTo>
                  <a:lnTo>
                    <a:pt x="58" y="86"/>
                  </a:lnTo>
                  <a:lnTo>
                    <a:pt x="58" y="97"/>
                  </a:lnTo>
                  <a:lnTo>
                    <a:pt x="0" y="97"/>
                  </a:lnTo>
                  <a:lnTo>
                    <a:pt x="0" y="86"/>
                  </a:lnTo>
                  <a:lnTo>
                    <a:pt x="11" y="74"/>
                  </a:lnTo>
                  <a:lnTo>
                    <a:pt x="26" y="58"/>
                  </a:lnTo>
                  <a:lnTo>
                    <a:pt x="31" y="52"/>
                  </a:lnTo>
                  <a:lnTo>
                    <a:pt x="34" y="49"/>
                  </a:lnTo>
                  <a:lnTo>
                    <a:pt x="40" y="40"/>
                  </a:lnTo>
                  <a:lnTo>
                    <a:pt x="41" y="37"/>
                  </a:lnTo>
                  <a:lnTo>
                    <a:pt x="43" y="32"/>
                  </a:lnTo>
                  <a:lnTo>
                    <a:pt x="44" y="26"/>
                  </a:lnTo>
                  <a:lnTo>
                    <a:pt x="43" y="23"/>
                  </a:lnTo>
                  <a:lnTo>
                    <a:pt x="41" y="19"/>
                  </a:lnTo>
                  <a:lnTo>
                    <a:pt x="40" y="16"/>
                  </a:lnTo>
                  <a:lnTo>
                    <a:pt x="35" y="13"/>
                  </a:lnTo>
                  <a:lnTo>
                    <a:pt x="31" y="11"/>
                  </a:lnTo>
                  <a:lnTo>
                    <a:pt x="20" y="11"/>
                  </a:lnTo>
                  <a:lnTo>
                    <a:pt x="14" y="13"/>
                  </a:lnTo>
                  <a:lnTo>
                    <a:pt x="8" y="16"/>
                  </a:lnTo>
                  <a:lnTo>
                    <a:pt x="0" y="19"/>
                  </a:lnTo>
                  <a:lnTo>
                    <a:pt x="0" y="6"/>
                  </a:lnTo>
                  <a:lnTo>
                    <a:pt x="8" y="3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338" name="Freeform 100"/>
            <p:cNvSpPr>
              <a:spLocks noEditPoints="1"/>
            </p:cNvSpPr>
            <p:nvPr/>
          </p:nvSpPr>
          <p:spPr bwMode="auto">
            <a:xfrm>
              <a:off x="7037391" y="3613146"/>
              <a:ext cx="26988" cy="107950"/>
            </a:xfrm>
            <a:custGeom>
              <a:avLst/>
              <a:gdLst>
                <a:gd name="T0" fmla="*/ 0 w 17"/>
                <a:gd name="T1" fmla="*/ 120967495 h 68"/>
                <a:gd name="T2" fmla="*/ 42844237 w 17"/>
                <a:gd name="T3" fmla="*/ 120967495 h 68"/>
                <a:gd name="T4" fmla="*/ 42844237 w 17"/>
                <a:gd name="T5" fmla="*/ 171370598 h 68"/>
                <a:gd name="T6" fmla="*/ 0 w 17"/>
                <a:gd name="T7" fmla="*/ 171370598 h 68"/>
                <a:gd name="T8" fmla="*/ 0 w 17"/>
                <a:gd name="T9" fmla="*/ 120967495 h 68"/>
                <a:gd name="T10" fmla="*/ 0 w 17"/>
                <a:gd name="T11" fmla="*/ 0 h 68"/>
                <a:gd name="T12" fmla="*/ 42844237 w 17"/>
                <a:gd name="T13" fmla="*/ 0 h 68"/>
                <a:gd name="T14" fmla="*/ 42844237 w 17"/>
                <a:gd name="T15" fmla="*/ 47882166 h 68"/>
                <a:gd name="T16" fmla="*/ 0 w 17"/>
                <a:gd name="T17" fmla="*/ 47882166 h 68"/>
                <a:gd name="T18" fmla="*/ 0 w 17"/>
                <a:gd name="T19" fmla="*/ 0 h 6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7"/>
                <a:gd name="T31" fmla="*/ 0 h 68"/>
                <a:gd name="T32" fmla="*/ 17 w 17"/>
                <a:gd name="T33" fmla="*/ 68 h 6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7" h="68">
                  <a:moveTo>
                    <a:pt x="0" y="48"/>
                  </a:moveTo>
                  <a:lnTo>
                    <a:pt x="17" y="48"/>
                  </a:lnTo>
                  <a:lnTo>
                    <a:pt x="17" y="68"/>
                  </a:lnTo>
                  <a:lnTo>
                    <a:pt x="0" y="68"/>
                  </a:lnTo>
                  <a:lnTo>
                    <a:pt x="0" y="48"/>
                  </a:lnTo>
                  <a:close/>
                  <a:moveTo>
                    <a:pt x="0" y="0"/>
                  </a:moveTo>
                  <a:lnTo>
                    <a:pt x="17" y="0"/>
                  </a:lnTo>
                  <a:lnTo>
                    <a:pt x="17" y="19"/>
                  </a:lnTo>
                  <a:lnTo>
                    <a:pt x="0" y="1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339" name="Freeform 101"/>
            <p:cNvSpPr>
              <a:spLocks/>
            </p:cNvSpPr>
            <p:nvPr/>
          </p:nvSpPr>
          <p:spPr bwMode="auto">
            <a:xfrm>
              <a:off x="7127877" y="3567109"/>
              <a:ext cx="96838" cy="155575"/>
            </a:xfrm>
            <a:custGeom>
              <a:avLst/>
              <a:gdLst>
                <a:gd name="T0" fmla="*/ 40322711 w 61"/>
                <a:gd name="T1" fmla="*/ 0 h 98"/>
                <a:gd name="T2" fmla="*/ 90726096 w 61"/>
                <a:gd name="T3" fmla="*/ 0 h 98"/>
                <a:gd name="T4" fmla="*/ 110887469 w 61"/>
                <a:gd name="T5" fmla="*/ 7561263 h 98"/>
                <a:gd name="T6" fmla="*/ 126008481 w 61"/>
                <a:gd name="T7" fmla="*/ 15120939 h 98"/>
                <a:gd name="T8" fmla="*/ 136089156 w 61"/>
                <a:gd name="T9" fmla="*/ 27722516 h 98"/>
                <a:gd name="T10" fmla="*/ 141129493 w 61"/>
                <a:gd name="T11" fmla="*/ 42843449 h 98"/>
                <a:gd name="T12" fmla="*/ 146169830 w 61"/>
                <a:gd name="T13" fmla="*/ 63003118 h 98"/>
                <a:gd name="T14" fmla="*/ 146169830 w 61"/>
                <a:gd name="T15" fmla="*/ 73083740 h 98"/>
                <a:gd name="T16" fmla="*/ 141129493 w 61"/>
                <a:gd name="T17" fmla="*/ 85685311 h 98"/>
                <a:gd name="T18" fmla="*/ 133569781 w 61"/>
                <a:gd name="T19" fmla="*/ 98286882 h 98"/>
                <a:gd name="T20" fmla="*/ 126008481 w 61"/>
                <a:gd name="T21" fmla="*/ 105846579 h 98"/>
                <a:gd name="T22" fmla="*/ 113408432 w 61"/>
                <a:gd name="T23" fmla="*/ 113407839 h 98"/>
                <a:gd name="T24" fmla="*/ 103327732 w 61"/>
                <a:gd name="T25" fmla="*/ 115927201 h 98"/>
                <a:gd name="T26" fmla="*/ 118448769 w 61"/>
                <a:gd name="T27" fmla="*/ 120967512 h 98"/>
                <a:gd name="T28" fmla="*/ 128529444 w 61"/>
                <a:gd name="T29" fmla="*/ 128527185 h 98"/>
                <a:gd name="T30" fmla="*/ 136089156 w 61"/>
                <a:gd name="T31" fmla="*/ 136088445 h 98"/>
                <a:gd name="T32" fmla="*/ 146169830 w 61"/>
                <a:gd name="T33" fmla="*/ 146169067 h 98"/>
                <a:gd name="T34" fmla="*/ 153731130 w 61"/>
                <a:gd name="T35" fmla="*/ 178931881 h 98"/>
                <a:gd name="T36" fmla="*/ 148690793 w 61"/>
                <a:gd name="T37" fmla="*/ 194052814 h 98"/>
                <a:gd name="T38" fmla="*/ 146169830 w 61"/>
                <a:gd name="T39" fmla="*/ 204133436 h 98"/>
                <a:gd name="T40" fmla="*/ 128529444 w 61"/>
                <a:gd name="T41" fmla="*/ 226814091 h 98"/>
                <a:gd name="T42" fmla="*/ 118448769 w 61"/>
                <a:gd name="T43" fmla="*/ 234375351 h 98"/>
                <a:gd name="T44" fmla="*/ 103327732 w 61"/>
                <a:gd name="T45" fmla="*/ 244455973 h 98"/>
                <a:gd name="T46" fmla="*/ 88206721 w 61"/>
                <a:gd name="T47" fmla="*/ 246975335 h 98"/>
                <a:gd name="T48" fmla="*/ 47884010 w 61"/>
                <a:gd name="T49" fmla="*/ 246975335 h 98"/>
                <a:gd name="T50" fmla="*/ 17641980 w 61"/>
                <a:gd name="T51" fmla="*/ 239415662 h 98"/>
                <a:gd name="T52" fmla="*/ 0 w 61"/>
                <a:gd name="T53" fmla="*/ 234375351 h 98"/>
                <a:gd name="T54" fmla="*/ 0 w 61"/>
                <a:gd name="T55" fmla="*/ 204133436 h 98"/>
                <a:gd name="T56" fmla="*/ 17641980 w 61"/>
                <a:gd name="T57" fmla="*/ 211693158 h 98"/>
                <a:gd name="T58" fmla="*/ 47884010 w 61"/>
                <a:gd name="T59" fmla="*/ 219254418 h 98"/>
                <a:gd name="T60" fmla="*/ 80645421 w 61"/>
                <a:gd name="T61" fmla="*/ 219254418 h 98"/>
                <a:gd name="T62" fmla="*/ 95766433 w 61"/>
                <a:gd name="T63" fmla="*/ 216733469 h 98"/>
                <a:gd name="T64" fmla="*/ 105847132 w 61"/>
                <a:gd name="T65" fmla="*/ 209173797 h 98"/>
                <a:gd name="T66" fmla="*/ 113408432 w 61"/>
                <a:gd name="T67" fmla="*/ 201612487 h 98"/>
                <a:gd name="T68" fmla="*/ 118448769 w 61"/>
                <a:gd name="T69" fmla="*/ 189012503 h 98"/>
                <a:gd name="T70" fmla="*/ 118448769 w 61"/>
                <a:gd name="T71" fmla="*/ 161289999 h 98"/>
                <a:gd name="T72" fmla="*/ 113408432 w 61"/>
                <a:gd name="T73" fmla="*/ 151209378 h 98"/>
                <a:gd name="T74" fmla="*/ 105847132 w 61"/>
                <a:gd name="T75" fmla="*/ 138607806 h 98"/>
                <a:gd name="T76" fmla="*/ 95766433 w 61"/>
                <a:gd name="T77" fmla="*/ 136088445 h 98"/>
                <a:gd name="T78" fmla="*/ 80645421 w 61"/>
                <a:gd name="T79" fmla="*/ 128527185 h 98"/>
                <a:gd name="T80" fmla="*/ 40322711 w 61"/>
                <a:gd name="T81" fmla="*/ 128527185 h 98"/>
                <a:gd name="T82" fmla="*/ 40322711 w 61"/>
                <a:gd name="T83" fmla="*/ 100806243 h 98"/>
                <a:gd name="T84" fmla="*/ 80645421 w 61"/>
                <a:gd name="T85" fmla="*/ 100806243 h 98"/>
                <a:gd name="T86" fmla="*/ 90726096 w 61"/>
                <a:gd name="T87" fmla="*/ 98286882 h 98"/>
                <a:gd name="T88" fmla="*/ 98287395 w 61"/>
                <a:gd name="T89" fmla="*/ 93246571 h 98"/>
                <a:gd name="T90" fmla="*/ 105847132 w 61"/>
                <a:gd name="T91" fmla="*/ 85685311 h 98"/>
                <a:gd name="T92" fmla="*/ 110887469 w 61"/>
                <a:gd name="T93" fmla="*/ 78124050 h 98"/>
                <a:gd name="T94" fmla="*/ 113408432 w 61"/>
                <a:gd name="T95" fmla="*/ 65524067 h 98"/>
                <a:gd name="T96" fmla="*/ 105847132 w 61"/>
                <a:gd name="T97" fmla="*/ 42843449 h 98"/>
                <a:gd name="T98" fmla="*/ 103327732 w 61"/>
                <a:gd name="T99" fmla="*/ 35282189 h 98"/>
                <a:gd name="T100" fmla="*/ 80645421 w 61"/>
                <a:gd name="T101" fmla="*/ 27722516 h 98"/>
                <a:gd name="T102" fmla="*/ 37803336 w 61"/>
                <a:gd name="T103" fmla="*/ 27722516 h 98"/>
                <a:gd name="T104" fmla="*/ 22682318 w 61"/>
                <a:gd name="T105" fmla="*/ 35282189 h 98"/>
                <a:gd name="T106" fmla="*/ 7561303 w 61"/>
                <a:gd name="T107" fmla="*/ 40322500 h 98"/>
                <a:gd name="T108" fmla="*/ 7561303 w 61"/>
                <a:gd name="T109" fmla="*/ 7561263 h 98"/>
                <a:gd name="T110" fmla="*/ 25201693 w 61"/>
                <a:gd name="T111" fmla="*/ 5040312 h 98"/>
                <a:gd name="T112" fmla="*/ 40322711 w 61"/>
                <a:gd name="T113" fmla="*/ 0 h 98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61"/>
                <a:gd name="T172" fmla="*/ 0 h 98"/>
                <a:gd name="T173" fmla="*/ 61 w 61"/>
                <a:gd name="T174" fmla="*/ 98 h 98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61" h="98">
                  <a:moveTo>
                    <a:pt x="16" y="0"/>
                  </a:moveTo>
                  <a:lnTo>
                    <a:pt x="36" y="0"/>
                  </a:lnTo>
                  <a:lnTo>
                    <a:pt x="44" y="3"/>
                  </a:lnTo>
                  <a:lnTo>
                    <a:pt x="50" y="6"/>
                  </a:lnTo>
                  <a:lnTo>
                    <a:pt x="54" y="11"/>
                  </a:lnTo>
                  <a:lnTo>
                    <a:pt x="56" y="17"/>
                  </a:lnTo>
                  <a:lnTo>
                    <a:pt x="58" y="25"/>
                  </a:lnTo>
                  <a:lnTo>
                    <a:pt x="58" y="29"/>
                  </a:lnTo>
                  <a:lnTo>
                    <a:pt x="56" y="34"/>
                  </a:lnTo>
                  <a:lnTo>
                    <a:pt x="53" y="39"/>
                  </a:lnTo>
                  <a:lnTo>
                    <a:pt x="50" y="42"/>
                  </a:lnTo>
                  <a:lnTo>
                    <a:pt x="45" y="45"/>
                  </a:lnTo>
                  <a:lnTo>
                    <a:pt x="41" y="46"/>
                  </a:lnTo>
                  <a:lnTo>
                    <a:pt x="47" y="48"/>
                  </a:lnTo>
                  <a:lnTo>
                    <a:pt x="51" y="51"/>
                  </a:lnTo>
                  <a:lnTo>
                    <a:pt x="54" y="54"/>
                  </a:lnTo>
                  <a:lnTo>
                    <a:pt x="58" y="58"/>
                  </a:lnTo>
                  <a:lnTo>
                    <a:pt x="61" y="71"/>
                  </a:lnTo>
                  <a:lnTo>
                    <a:pt x="59" y="77"/>
                  </a:lnTo>
                  <a:lnTo>
                    <a:pt x="58" y="81"/>
                  </a:lnTo>
                  <a:lnTo>
                    <a:pt x="51" y="90"/>
                  </a:lnTo>
                  <a:lnTo>
                    <a:pt x="47" y="93"/>
                  </a:lnTo>
                  <a:lnTo>
                    <a:pt x="41" y="97"/>
                  </a:lnTo>
                  <a:lnTo>
                    <a:pt x="35" y="98"/>
                  </a:lnTo>
                  <a:lnTo>
                    <a:pt x="19" y="98"/>
                  </a:lnTo>
                  <a:lnTo>
                    <a:pt x="7" y="95"/>
                  </a:lnTo>
                  <a:lnTo>
                    <a:pt x="0" y="93"/>
                  </a:lnTo>
                  <a:lnTo>
                    <a:pt x="0" y="81"/>
                  </a:lnTo>
                  <a:lnTo>
                    <a:pt x="7" y="84"/>
                  </a:lnTo>
                  <a:lnTo>
                    <a:pt x="19" y="87"/>
                  </a:lnTo>
                  <a:lnTo>
                    <a:pt x="32" y="87"/>
                  </a:lnTo>
                  <a:lnTo>
                    <a:pt x="38" y="86"/>
                  </a:lnTo>
                  <a:lnTo>
                    <a:pt x="42" y="83"/>
                  </a:lnTo>
                  <a:lnTo>
                    <a:pt x="45" y="80"/>
                  </a:lnTo>
                  <a:lnTo>
                    <a:pt x="47" y="75"/>
                  </a:lnTo>
                  <a:lnTo>
                    <a:pt x="47" y="64"/>
                  </a:lnTo>
                  <a:lnTo>
                    <a:pt x="45" y="60"/>
                  </a:lnTo>
                  <a:lnTo>
                    <a:pt x="42" y="55"/>
                  </a:lnTo>
                  <a:lnTo>
                    <a:pt x="38" y="54"/>
                  </a:lnTo>
                  <a:lnTo>
                    <a:pt x="32" y="51"/>
                  </a:lnTo>
                  <a:lnTo>
                    <a:pt x="16" y="51"/>
                  </a:lnTo>
                  <a:lnTo>
                    <a:pt x="16" y="40"/>
                  </a:lnTo>
                  <a:lnTo>
                    <a:pt x="32" y="40"/>
                  </a:lnTo>
                  <a:lnTo>
                    <a:pt x="36" y="39"/>
                  </a:lnTo>
                  <a:lnTo>
                    <a:pt x="39" y="37"/>
                  </a:lnTo>
                  <a:lnTo>
                    <a:pt x="42" y="34"/>
                  </a:lnTo>
                  <a:lnTo>
                    <a:pt x="44" y="31"/>
                  </a:lnTo>
                  <a:lnTo>
                    <a:pt x="45" y="26"/>
                  </a:lnTo>
                  <a:lnTo>
                    <a:pt x="42" y="17"/>
                  </a:lnTo>
                  <a:lnTo>
                    <a:pt x="41" y="14"/>
                  </a:lnTo>
                  <a:lnTo>
                    <a:pt x="32" y="11"/>
                  </a:lnTo>
                  <a:lnTo>
                    <a:pt x="15" y="11"/>
                  </a:lnTo>
                  <a:lnTo>
                    <a:pt x="9" y="14"/>
                  </a:lnTo>
                  <a:lnTo>
                    <a:pt x="3" y="16"/>
                  </a:lnTo>
                  <a:lnTo>
                    <a:pt x="3" y="3"/>
                  </a:lnTo>
                  <a:lnTo>
                    <a:pt x="10" y="2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340" name="Freeform 102"/>
            <p:cNvSpPr>
              <a:spLocks/>
            </p:cNvSpPr>
            <p:nvPr/>
          </p:nvSpPr>
          <p:spPr bwMode="auto">
            <a:xfrm>
              <a:off x="7253291" y="3567109"/>
              <a:ext cx="93663" cy="155575"/>
            </a:xfrm>
            <a:custGeom>
              <a:avLst/>
              <a:gdLst>
                <a:gd name="T0" fmla="*/ 42843680 w 59"/>
                <a:gd name="T1" fmla="*/ 0 h 98"/>
                <a:gd name="T2" fmla="*/ 88206735 w 59"/>
                <a:gd name="T3" fmla="*/ 0 h 98"/>
                <a:gd name="T4" fmla="*/ 108368113 w 59"/>
                <a:gd name="T5" fmla="*/ 7561263 h 98"/>
                <a:gd name="T6" fmla="*/ 123489127 w 59"/>
                <a:gd name="T7" fmla="*/ 15120939 h 98"/>
                <a:gd name="T8" fmla="*/ 133569803 w 59"/>
                <a:gd name="T9" fmla="*/ 27722516 h 98"/>
                <a:gd name="T10" fmla="*/ 141129517 w 59"/>
                <a:gd name="T11" fmla="*/ 42843449 h 98"/>
                <a:gd name="T12" fmla="*/ 146169855 w 59"/>
                <a:gd name="T13" fmla="*/ 63003118 h 98"/>
                <a:gd name="T14" fmla="*/ 133569803 w 59"/>
                <a:gd name="T15" fmla="*/ 98286882 h 98"/>
                <a:gd name="T16" fmla="*/ 126008502 w 59"/>
                <a:gd name="T17" fmla="*/ 105846579 h 98"/>
                <a:gd name="T18" fmla="*/ 115927826 w 59"/>
                <a:gd name="T19" fmla="*/ 113407839 h 98"/>
                <a:gd name="T20" fmla="*/ 100806787 w 59"/>
                <a:gd name="T21" fmla="*/ 115927201 h 98"/>
                <a:gd name="T22" fmla="*/ 115927826 w 59"/>
                <a:gd name="T23" fmla="*/ 120967512 h 98"/>
                <a:gd name="T24" fmla="*/ 138610141 w 59"/>
                <a:gd name="T25" fmla="*/ 136088445 h 98"/>
                <a:gd name="T26" fmla="*/ 146169855 w 59"/>
                <a:gd name="T27" fmla="*/ 146169067 h 98"/>
                <a:gd name="T28" fmla="*/ 148690817 w 59"/>
                <a:gd name="T29" fmla="*/ 161289999 h 98"/>
                <a:gd name="T30" fmla="*/ 148690817 w 59"/>
                <a:gd name="T31" fmla="*/ 194052814 h 98"/>
                <a:gd name="T32" fmla="*/ 146169855 w 59"/>
                <a:gd name="T33" fmla="*/ 204133436 h 98"/>
                <a:gd name="T34" fmla="*/ 138610141 w 59"/>
                <a:gd name="T35" fmla="*/ 216733469 h 98"/>
                <a:gd name="T36" fmla="*/ 126008502 w 59"/>
                <a:gd name="T37" fmla="*/ 226814091 h 98"/>
                <a:gd name="T38" fmla="*/ 100806787 w 59"/>
                <a:gd name="T39" fmla="*/ 244455973 h 98"/>
                <a:gd name="T40" fmla="*/ 65524420 w 59"/>
                <a:gd name="T41" fmla="*/ 246975335 h 98"/>
                <a:gd name="T42" fmla="*/ 50403393 w 59"/>
                <a:gd name="T43" fmla="*/ 246975335 h 98"/>
                <a:gd name="T44" fmla="*/ 35282379 w 59"/>
                <a:gd name="T45" fmla="*/ 244455973 h 98"/>
                <a:gd name="T46" fmla="*/ 15121021 w 59"/>
                <a:gd name="T47" fmla="*/ 239415662 h 98"/>
                <a:gd name="T48" fmla="*/ 0 w 59"/>
                <a:gd name="T49" fmla="*/ 234375351 h 98"/>
                <a:gd name="T50" fmla="*/ 0 w 59"/>
                <a:gd name="T51" fmla="*/ 204133436 h 98"/>
                <a:gd name="T52" fmla="*/ 15121021 w 59"/>
                <a:gd name="T53" fmla="*/ 211693158 h 98"/>
                <a:gd name="T54" fmla="*/ 45363055 w 59"/>
                <a:gd name="T55" fmla="*/ 219254418 h 98"/>
                <a:gd name="T56" fmla="*/ 80645434 w 59"/>
                <a:gd name="T57" fmla="*/ 219254418 h 98"/>
                <a:gd name="T58" fmla="*/ 90726111 w 59"/>
                <a:gd name="T59" fmla="*/ 216733469 h 98"/>
                <a:gd name="T60" fmla="*/ 103327750 w 59"/>
                <a:gd name="T61" fmla="*/ 209173797 h 98"/>
                <a:gd name="T62" fmla="*/ 110887488 w 59"/>
                <a:gd name="T63" fmla="*/ 201612487 h 98"/>
                <a:gd name="T64" fmla="*/ 115927826 w 59"/>
                <a:gd name="T65" fmla="*/ 189012503 h 98"/>
                <a:gd name="T66" fmla="*/ 118448789 w 59"/>
                <a:gd name="T67" fmla="*/ 173891570 h 98"/>
                <a:gd name="T68" fmla="*/ 110887488 w 59"/>
                <a:gd name="T69" fmla="*/ 151209378 h 98"/>
                <a:gd name="T70" fmla="*/ 103327750 w 59"/>
                <a:gd name="T71" fmla="*/ 138607806 h 98"/>
                <a:gd name="T72" fmla="*/ 90726111 w 59"/>
                <a:gd name="T73" fmla="*/ 136088445 h 98"/>
                <a:gd name="T74" fmla="*/ 80645434 w 59"/>
                <a:gd name="T75" fmla="*/ 128527185 h 98"/>
                <a:gd name="T76" fmla="*/ 42843680 w 59"/>
                <a:gd name="T77" fmla="*/ 128527185 h 98"/>
                <a:gd name="T78" fmla="*/ 42843680 w 59"/>
                <a:gd name="T79" fmla="*/ 100806243 h 98"/>
                <a:gd name="T80" fmla="*/ 80645434 w 59"/>
                <a:gd name="T81" fmla="*/ 100806243 h 98"/>
                <a:gd name="T82" fmla="*/ 90726111 w 59"/>
                <a:gd name="T83" fmla="*/ 98286882 h 98"/>
                <a:gd name="T84" fmla="*/ 100806787 w 59"/>
                <a:gd name="T85" fmla="*/ 93246571 h 98"/>
                <a:gd name="T86" fmla="*/ 108368113 w 59"/>
                <a:gd name="T87" fmla="*/ 85685311 h 98"/>
                <a:gd name="T88" fmla="*/ 110887488 w 59"/>
                <a:gd name="T89" fmla="*/ 78124050 h 98"/>
                <a:gd name="T90" fmla="*/ 110887488 w 59"/>
                <a:gd name="T91" fmla="*/ 55443445 h 98"/>
                <a:gd name="T92" fmla="*/ 108368113 w 59"/>
                <a:gd name="T93" fmla="*/ 42843449 h 98"/>
                <a:gd name="T94" fmla="*/ 100806787 w 59"/>
                <a:gd name="T95" fmla="*/ 35282189 h 98"/>
                <a:gd name="T96" fmla="*/ 90726111 w 59"/>
                <a:gd name="T97" fmla="*/ 32761240 h 98"/>
                <a:gd name="T98" fmla="*/ 80645434 w 59"/>
                <a:gd name="T99" fmla="*/ 27722516 h 98"/>
                <a:gd name="T100" fmla="*/ 37803342 w 59"/>
                <a:gd name="T101" fmla="*/ 27722516 h 98"/>
                <a:gd name="T102" fmla="*/ 22682321 w 59"/>
                <a:gd name="T103" fmla="*/ 35282189 h 98"/>
                <a:gd name="T104" fmla="*/ 7561304 w 59"/>
                <a:gd name="T105" fmla="*/ 40322500 h 98"/>
                <a:gd name="T106" fmla="*/ 7561304 w 59"/>
                <a:gd name="T107" fmla="*/ 7561263 h 98"/>
                <a:gd name="T108" fmla="*/ 22682321 w 59"/>
                <a:gd name="T109" fmla="*/ 5040312 h 98"/>
                <a:gd name="T110" fmla="*/ 42843680 w 59"/>
                <a:gd name="T111" fmla="*/ 0 h 98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59"/>
                <a:gd name="T169" fmla="*/ 0 h 98"/>
                <a:gd name="T170" fmla="*/ 59 w 59"/>
                <a:gd name="T171" fmla="*/ 98 h 98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59" h="98">
                  <a:moveTo>
                    <a:pt x="17" y="0"/>
                  </a:moveTo>
                  <a:lnTo>
                    <a:pt x="35" y="0"/>
                  </a:lnTo>
                  <a:lnTo>
                    <a:pt x="43" y="3"/>
                  </a:lnTo>
                  <a:lnTo>
                    <a:pt x="49" y="6"/>
                  </a:lnTo>
                  <a:lnTo>
                    <a:pt x="53" y="11"/>
                  </a:lnTo>
                  <a:lnTo>
                    <a:pt x="56" y="17"/>
                  </a:lnTo>
                  <a:lnTo>
                    <a:pt x="58" y="25"/>
                  </a:lnTo>
                  <a:lnTo>
                    <a:pt x="53" y="39"/>
                  </a:lnTo>
                  <a:lnTo>
                    <a:pt x="50" y="42"/>
                  </a:lnTo>
                  <a:lnTo>
                    <a:pt x="46" y="45"/>
                  </a:lnTo>
                  <a:lnTo>
                    <a:pt x="40" y="46"/>
                  </a:lnTo>
                  <a:lnTo>
                    <a:pt x="46" y="48"/>
                  </a:lnTo>
                  <a:lnTo>
                    <a:pt x="55" y="54"/>
                  </a:lnTo>
                  <a:lnTo>
                    <a:pt x="58" y="58"/>
                  </a:lnTo>
                  <a:lnTo>
                    <a:pt x="59" y="64"/>
                  </a:lnTo>
                  <a:lnTo>
                    <a:pt x="59" y="77"/>
                  </a:lnTo>
                  <a:lnTo>
                    <a:pt x="58" y="81"/>
                  </a:lnTo>
                  <a:lnTo>
                    <a:pt x="55" y="86"/>
                  </a:lnTo>
                  <a:lnTo>
                    <a:pt x="50" y="90"/>
                  </a:lnTo>
                  <a:lnTo>
                    <a:pt x="40" y="97"/>
                  </a:lnTo>
                  <a:lnTo>
                    <a:pt x="26" y="98"/>
                  </a:lnTo>
                  <a:lnTo>
                    <a:pt x="20" y="98"/>
                  </a:lnTo>
                  <a:lnTo>
                    <a:pt x="14" y="97"/>
                  </a:lnTo>
                  <a:lnTo>
                    <a:pt x="6" y="95"/>
                  </a:lnTo>
                  <a:lnTo>
                    <a:pt x="0" y="93"/>
                  </a:lnTo>
                  <a:lnTo>
                    <a:pt x="0" y="81"/>
                  </a:lnTo>
                  <a:lnTo>
                    <a:pt x="6" y="84"/>
                  </a:lnTo>
                  <a:lnTo>
                    <a:pt x="18" y="87"/>
                  </a:lnTo>
                  <a:lnTo>
                    <a:pt x="32" y="87"/>
                  </a:lnTo>
                  <a:lnTo>
                    <a:pt x="36" y="86"/>
                  </a:lnTo>
                  <a:lnTo>
                    <a:pt x="41" y="83"/>
                  </a:lnTo>
                  <a:lnTo>
                    <a:pt x="44" y="80"/>
                  </a:lnTo>
                  <a:lnTo>
                    <a:pt x="46" y="75"/>
                  </a:lnTo>
                  <a:lnTo>
                    <a:pt x="47" y="69"/>
                  </a:lnTo>
                  <a:lnTo>
                    <a:pt x="44" y="60"/>
                  </a:lnTo>
                  <a:lnTo>
                    <a:pt x="41" y="55"/>
                  </a:lnTo>
                  <a:lnTo>
                    <a:pt x="36" y="54"/>
                  </a:lnTo>
                  <a:lnTo>
                    <a:pt x="32" y="51"/>
                  </a:lnTo>
                  <a:lnTo>
                    <a:pt x="17" y="51"/>
                  </a:lnTo>
                  <a:lnTo>
                    <a:pt x="17" y="40"/>
                  </a:lnTo>
                  <a:lnTo>
                    <a:pt x="32" y="40"/>
                  </a:lnTo>
                  <a:lnTo>
                    <a:pt x="36" y="39"/>
                  </a:lnTo>
                  <a:lnTo>
                    <a:pt x="40" y="37"/>
                  </a:lnTo>
                  <a:lnTo>
                    <a:pt x="43" y="34"/>
                  </a:lnTo>
                  <a:lnTo>
                    <a:pt x="44" y="31"/>
                  </a:lnTo>
                  <a:lnTo>
                    <a:pt x="44" y="22"/>
                  </a:lnTo>
                  <a:lnTo>
                    <a:pt x="43" y="17"/>
                  </a:lnTo>
                  <a:lnTo>
                    <a:pt x="40" y="14"/>
                  </a:lnTo>
                  <a:lnTo>
                    <a:pt x="36" y="13"/>
                  </a:lnTo>
                  <a:lnTo>
                    <a:pt x="32" y="11"/>
                  </a:lnTo>
                  <a:lnTo>
                    <a:pt x="15" y="11"/>
                  </a:lnTo>
                  <a:lnTo>
                    <a:pt x="9" y="14"/>
                  </a:lnTo>
                  <a:lnTo>
                    <a:pt x="3" y="16"/>
                  </a:lnTo>
                  <a:lnTo>
                    <a:pt x="3" y="3"/>
                  </a:lnTo>
                  <a:lnTo>
                    <a:pt x="9" y="2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341" name="Freeform 103"/>
            <p:cNvSpPr>
              <a:spLocks noEditPoints="1"/>
            </p:cNvSpPr>
            <p:nvPr/>
          </p:nvSpPr>
          <p:spPr bwMode="auto">
            <a:xfrm>
              <a:off x="7413628" y="3613146"/>
              <a:ext cx="23813" cy="107950"/>
            </a:xfrm>
            <a:custGeom>
              <a:avLst/>
              <a:gdLst>
                <a:gd name="T0" fmla="*/ 0 w 15"/>
                <a:gd name="T1" fmla="*/ 120967495 h 68"/>
                <a:gd name="T2" fmla="*/ 37803934 w 15"/>
                <a:gd name="T3" fmla="*/ 120967495 h 68"/>
                <a:gd name="T4" fmla="*/ 37803934 w 15"/>
                <a:gd name="T5" fmla="*/ 171370598 h 68"/>
                <a:gd name="T6" fmla="*/ 0 w 15"/>
                <a:gd name="T7" fmla="*/ 171370598 h 68"/>
                <a:gd name="T8" fmla="*/ 0 w 15"/>
                <a:gd name="T9" fmla="*/ 120967495 h 68"/>
                <a:gd name="T10" fmla="*/ 0 w 15"/>
                <a:gd name="T11" fmla="*/ 0 h 68"/>
                <a:gd name="T12" fmla="*/ 37803934 w 15"/>
                <a:gd name="T13" fmla="*/ 0 h 68"/>
                <a:gd name="T14" fmla="*/ 37803934 w 15"/>
                <a:gd name="T15" fmla="*/ 47882166 h 68"/>
                <a:gd name="T16" fmla="*/ 0 w 15"/>
                <a:gd name="T17" fmla="*/ 47882166 h 68"/>
                <a:gd name="T18" fmla="*/ 0 w 15"/>
                <a:gd name="T19" fmla="*/ 0 h 6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5"/>
                <a:gd name="T31" fmla="*/ 0 h 68"/>
                <a:gd name="T32" fmla="*/ 15 w 15"/>
                <a:gd name="T33" fmla="*/ 68 h 6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5" h="68">
                  <a:moveTo>
                    <a:pt x="0" y="48"/>
                  </a:moveTo>
                  <a:lnTo>
                    <a:pt x="15" y="48"/>
                  </a:lnTo>
                  <a:lnTo>
                    <a:pt x="15" y="68"/>
                  </a:lnTo>
                  <a:lnTo>
                    <a:pt x="0" y="68"/>
                  </a:lnTo>
                  <a:lnTo>
                    <a:pt x="0" y="48"/>
                  </a:lnTo>
                  <a:close/>
                  <a:moveTo>
                    <a:pt x="0" y="0"/>
                  </a:moveTo>
                  <a:lnTo>
                    <a:pt x="15" y="0"/>
                  </a:lnTo>
                  <a:lnTo>
                    <a:pt x="15" y="19"/>
                  </a:lnTo>
                  <a:lnTo>
                    <a:pt x="0" y="1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342" name="Freeform 104"/>
            <p:cNvSpPr>
              <a:spLocks/>
            </p:cNvSpPr>
            <p:nvPr/>
          </p:nvSpPr>
          <p:spPr bwMode="auto">
            <a:xfrm>
              <a:off x="7502528" y="3567109"/>
              <a:ext cx="93663" cy="155575"/>
            </a:xfrm>
            <a:custGeom>
              <a:avLst/>
              <a:gdLst>
                <a:gd name="T0" fmla="*/ 42843680 w 59"/>
                <a:gd name="T1" fmla="*/ 0 h 98"/>
                <a:gd name="T2" fmla="*/ 88206735 w 59"/>
                <a:gd name="T3" fmla="*/ 0 h 98"/>
                <a:gd name="T4" fmla="*/ 108368113 w 59"/>
                <a:gd name="T5" fmla="*/ 7561263 h 98"/>
                <a:gd name="T6" fmla="*/ 123489127 w 59"/>
                <a:gd name="T7" fmla="*/ 15120939 h 98"/>
                <a:gd name="T8" fmla="*/ 133569803 w 59"/>
                <a:gd name="T9" fmla="*/ 27722516 h 98"/>
                <a:gd name="T10" fmla="*/ 141129517 w 59"/>
                <a:gd name="T11" fmla="*/ 42843449 h 98"/>
                <a:gd name="T12" fmla="*/ 146169855 w 59"/>
                <a:gd name="T13" fmla="*/ 63003118 h 98"/>
                <a:gd name="T14" fmla="*/ 133569803 w 59"/>
                <a:gd name="T15" fmla="*/ 98286882 h 98"/>
                <a:gd name="T16" fmla="*/ 126008502 w 59"/>
                <a:gd name="T17" fmla="*/ 105846579 h 98"/>
                <a:gd name="T18" fmla="*/ 115927826 w 59"/>
                <a:gd name="T19" fmla="*/ 113407839 h 98"/>
                <a:gd name="T20" fmla="*/ 100806787 w 59"/>
                <a:gd name="T21" fmla="*/ 115927201 h 98"/>
                <a:gd name="T22" fmla="*/ 115927826 w 59"/>
                <a:gd name="T23" fmla="*/ 120967512 h 98"/>
                <a:gd name="T24" fmla="*/ 138610141 w 59"/>
                <a:gd name="T25" fmla="*/ 136088445 h 98"/>
                <a:gd name="T26" fmla="*/ 146169855 w 59"/>
                <a:gd name="T27" fmla="*/ 146169067 h 98"/>
                <a:gd name="T28" fmla="*/ 148690817 w 59"/>
                <a:gd name="T29" fmla="*/ 161289999 h 98"/>
                <a:gd name="T30" fmla="*/ 148690817 w 59"/>
                <a:gd name="T31" fmla="*/ 194052814 h 98"/>
                <a:gd name="T32" fmla="*/ 146169855 w 59"/>
                <a:gd name="T33" fmla="*/ 204133436 h 98"/>
                <a:gd name="T34" fmla="*/ 138610141 w 59"/>
                <a:gd name="T35" fmla="*/ 216733469 h 98"/>
                <a:gd name="T36" fmla="*/ 126008502 w 59"/>
                <a:gd name="T37" fmla="*/ 226814091 h 98"/>
                <a:gd name="T38" fmla="*/ 100806787 w 59"/>
                <a:gd name="T39" fmla="*/ 244455973 h 98"/>
                <a:gd name="T40" fmla="*/ 65524420 w 59"/>
                <a:gd name="T41" fmla="*/ 246975335 h 98"/>
                <a:gd name="T42" fmla="*/ 50403393 w 59"/>
                <a:gd name="T43" fmla="*/ 246975335 h 98"/>
                <a:gd name="T44" fmla="*/ 35282379 w 59"/>
                <a:gd name="T45" fmla="*/ 244455973 h 98"/>
                <a:gd name="T46" fmla="*/ 15121021 w 59"/>
                <a:gd name="T47" fmla="*/ 239415662 h 98"/>
                <a:gd name="T48" fmla="*/ 0 w 59"/>
                <a:gd name="T49" fmla="*/ 234375351 h 98"/>
                <a:gd name="T50" fmla="*/ 0 w 59"/>
                <a:gd name="T51" fmla="*/ 204133436 h 98"/>
                <a:gd name="T52" fmla="*/ 15121021 w 59"/>
                <a:gd name="T53" fmla="*/ 211693158 h 98"/>
                <a:gd name="T54" fmla="*/ 45363055 w 59"/>
                <a:gd name="T55" fmla="*/ 219254418 h 98"/>
                <a:gd name="T56" fmla="*/ 80645434 w 59"/>
                <a:gd name="T57" fmla="*/ 219254418 h 98"/>
                <a:gd name="T58" fmla="*/ 93247073 w 59"/>
                <a:gd name="T59" fmla="*/ 216733469 h 98"/>
                <a:gd name="T60" fmla="*/ 103327750 w 59"/>
                <a:gd name="T61" fmla="*/ 209173797 h 98"/>
                <a:gd name="T62" fmla="*/ 110887488 w 59"/>
                <a:gd name="T63" fmla="*/ 201612487 h 98"/>
                <a:gd name="T64" fmla="*/ 115927826 w 59"/>
                <a:gd name="T65" fmla="*/ 189012503 h 98"/>
                <a:gd name="T66" fmla="*/ 118448789 w 59"/>
                <a:gd name="T67" fmla="*/ 173891570 h 98"/>
                <a:gd name="T68" fmla="*/ 110887488 w 59"/>
                <a:gd name="T69" fmla="*/ 151209378 h 98"/>
                <a:gd name="T70" fmla="*/ 103327750 w 59"/>
                <a:gd name="T71" fmla="*/ 138607806 h 98"/>
                <a:gd name="T72" fmla="*/ 93247073 w 59"/>
                <a:gd name="T73" fmla="*/ 136088445 h 98"/>
                <a:gd name="T74" fmla="*/ 80645434 w 59"/>
                <a:gd name="T75" fmla="*/ 128527185 h 98"/>
                <a:gd name="T76" fmla="*/ 42843680 w 59"/>
                <a:gd name="T77" fmla="*/ 128527185 h 98"/>
                <a:gd name="T78" fmla="*/ 42843680 w 59"/>
                <a:gd name="T79" fmla="*/ 100806243 h 98"/>
                <a:gd name="T80" fmla="*/ 80645434 w 59"/>
                <a:gd name="T81" fmla="*/ 100806243 h 98"/>
                <a:gd name="T82" fmla="*/ 93247073 w 59"/>
                <a:gd name="T83" fmla="*/ 98286882 h 98"/>
                <a:gd name="T84" fmla="*/ 100806787 w 59"/>
                <a:gd name="T85" fmla="*/ 93246571 h 98"/>
                <a:gd name="T86" fmla="*/ 108368113 w 59"/>
                <a:gd name="T87" fmla="*/ 85685311 h 98"/>
                <a:gd name="T88" fmla="*/ 110887488 w 59"/>
                <a:gd name="T89" fmla="*/ 78124050 h 98"/>
                <a:gd name="T90" fmla="*/ 110887488 w 59"/>
                <a:gd name="T91" fmla="*/ 55443445 h 98"/>
                <a:gd name="T92" fmla="*/ 108368113 w 59"/>
                <a:gd name="T93" fmla="*/ 42843449 h 98"/>
                <a:gd name="T94" fmla="*/ 100806787 w 59"/>
                <a:gd name="T95" fmla="*/ 35282189 h 98"/>
                <a:gd name="T96" fmla="*/ 93247073 w 59"/>
                <a:gd name="T97" fmla="*/ 32761240 h 98"/>
                <a:gd name="T98" fmla="*/ 80645434 w 59"/>
                <a:gd name="T99" fmla="*/ 27722516 h 98"/>
                <a:gd name="T100" fmla="*/ 37803342 w 59"/>
                <a:gd name="T101" fmla="*/ 27722516 h 98"/>
                <a:gd name="T102" fmla="*/ 22682321 w 59"/>
                <a:gd name="T103" fmla="*/ 35282189 h 98"/>
                <a:gd name="T104" fmla="*/ 7561304 w 59"/>
                <a:gd name="T105" fmla="*/ 40322500 h 98"/>
                <a:gd name="T106" fmla="*/ 7561304 w 59"/>
                <a:gd name="T107" fmla="*/ 7561263 h 98"/>
                <a:gd name="T108" fmla="*/ 22682321 w 59"/>
                <a:gd name="T109" fmla="*/ 5040312 h 98"/>
                <a:gd name="T110" fmla="*/ 42843680 w 59"/>
                <a:gd name="T111" fmla="*/ 0 h 98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59"/>
                <a:gd name="T169" fmla="*/ 0 h 98"/>
                <a:gd name="T170" fmla="*/ 59 w 59"/>
                <a:gd name="T171" fmla="*/ 98 h 98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59" h="98">
                  <a:moveTo>
                    <a:pt x="17" y="0"/>
                  </a:moveTo>
                  <a:lnTo>
                    <a:pt x="35" y="0"/>
                  </a:lnTo>
                  <a:lnTo>
                    <a:pt x="43" y="3"/>
                  </a:lnTo>
                  <a:lnTo>
                    <a:pt x="49" y="6"/>
                  </a:lnTo>
                  <a:lnTo>
                    <a:pt x="53" y="11"/>
                  </a:lnTo>
                  <a:lnTo>
                    <a:pt x="56" y="17"/>
                  </a:lnTo>
                  <a:lnTo>
                    <a:pt x="58" y="25"/>
                  </a:lnTo>
                  <a:lnTo>
                    <a:pt x="53" y="39"/>
                  </a:lnTo>
                  <a:lnTo>
                    <a:pt x="50" y="42"/>
                  </a:lnTo>
                  <a:lnTo>
                    <a:pt x="46" y="45"/>
                  </a:lnTo>
                  <a:lnTo>
                    <a:pt x="40" y="46"/>
                  </a:lnTo>
                  <a:lnTo>
                    <a:pt x="46" y="48"/>
                  </a:lnTo>
                  <a:lnTo>
                    <a:pt x="55" y="54"/>
                  </a:lnTo>
                  <a:lnTo>
                    <a:pt x="58" y="58"/>
                  </a:lnTo>
                  <a:lnTo>
                    <a:pt x="59" y="64"/>
                  </a:lnTo>
                  <a:lnTo>
                    <a:pt x="59" y="77"/>
                  </a:lnTo>
                  <a:lnTo>
                    <a:pt x="58" y="81"/>
                  </a:lnTo>
                  <a:lnTo>
                    <a:pt x="55" y="86"/>
                  </a:lnTo>
                  <a:lnTo>
                    <a:pt x="50" y="90"/>
                  </a:lnTo>
                  <a:lnTo>
                    <a:pt x="40" y="97"/>
                  </a:lnTo>
                  <a:lnTo>
                    <a:pt x="26" y="98"/>
                  </a:lnTo>
                  <a:lnTo>
                    <a:pt x="20" y="98"/>
                  </a:lnTo>
                  <a:lnTo>
                    <a:pt x="14" y="97"/>
                  </a:lnTo>
                  <a:lnTo>
                    <a:pt x="6" y="95"/>
                  </a:lnTo>
                  <a:lnTo>
                    <a:pt x="0" y="93"/>
                  </a:lnTo>
                  <a:lnTo>
                    <a:pt x="0" y="81"/>
                  </a:lnTo>
                  <a:lnTo>
                    <a:pt x="6" y="84"/>
                  </a:lnTo>
                  <a:lnTo>
                    <a:pt x="18" y="87"/>
                  </a:lnTo>
                  <a:lnTo>
                    <a:pt x="32" y="87"/>
                  </a:lnTo>
                  <a:lnTo>
                    <a:pt x="37" y="86"/>
                  </a:lnTo>
                  <a:lnTo>
                    <a:pt x="41" y="83"/>
                  </a:lnTo>
                  <a:lnTo>
                    <a:pt x="44" y="80"/>
                  </a:lnTo>
                  <a:lnTo>
                    <a:pt x="46" y="75"/>
                  </a:lnTo>
                  <a:lnTo>
                    <a:pt x="47" y="69"/>
                  </a:lnTo>
                  <a:lnTo>
                    <a:pt x="44" y="60"/>
                  </a:lnTo>
                  <a:lnTo>
                    <a:pt x="41" y="55"/>
                  </a:lnTo>
                  <a:lnTo>
                    <a:pt x="37" y="54"/>
                  </a:lnTo>
                  <a:lnTo>
                    <a:pt x="32" y="51"/>
                  </a:lnTo>
                  <a:lnTo>
                    <a:pt x="17" y="51"/>
                  </a:lnTo>
                  <a:lnTo>
                    <a:pt x="17" y="40"/>
                  </a:lnTo>
                  <a:lnTo>
                    <a:pt x="32" y="40"/>
                  </a:lnTo>
                  <a:lnTo>
                    <a:pt x="37" y="39"/>
                  </a:lnTo>
                  <a:lnTo>
                    <a:pt x="40" y="37"/>
                  </a:lnTo>
                  <a:lnTo>
                    <a:pt x="43" y="34"/>
                  </a:lnTo>
                  <a:lnTo>
                    <a:pt x="44" y="31"/>
                  </a:lnTo>
                  <a:lnTo>
                    <a:pt x="44" y="22"/>
                  </a:lnTo>
                  <a:lnTo>
                    <a:pt x="43" y="17"/>
                  </a:lnTo>
                  <a:lnTo>
                    <a:pt x="40" y="14"/>
                  </a:lnTo>
                  <a:lnTo>
                    <a:pt x="37" y="13"/>
                  </a:lnTo>
                  <a:lnTo>
                    <a:pt x="32" y="11"/>
                  </a:lnTo>
                  <a:lnTo>
                    <a:pt x="15" y="11"/>
                  </a:lnTo>
                  <a:lnTo>
                    <a:pt x="9" y="14"/>
                  </a:lnTo>
                  <a:lnTo>
                    <a:pt x="3" y="16"/>
                  </a:lnTo>
                  <a:lnTo>
                    <a:pt x="3" y="3"/>
                  </a:lnTo>
                  <a:lnTo>
                    <a:pt x="9" y="2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343" name="Freeform 105"/>
            <p:cNvSpPr>
              <a:spLocks/>
            </p:cNvSpPr>
            <p:nvPr/>
          </p:nvSpPr>
          <p:spPr bwMode="auto">
            <a:xfrm>
              <a:off x="7626352" y="3567109"/>
              <a:ext cx="96838" cy="155575"/>
            </a:xfrm>
            <a:custGeom>
              <a:avLst/>
              <a:gdLst>
                <a:gd name="T0" fmla="*/ 40322711 w 61"/>
                <a:gd name="T1" fmla="*/ 0 h 98"/>
                <a:gd name="T2" fmla="*/ 90726096 w 61"/>
                <a:gd name="T3" fmla="*/ 0 h 98"/>
                <a:gd name="T4" fmla="*/ 110887469 w 61"/>
                <a:gd name="T5" fmla="*/ 7561263 h 98"/>
                <a:gd name="T6" fmla="*/ 126008481 w 61"/>
                <a:gd name="T7" fmla="*/ 15120939 h 98"/>
                <a:gd name="T8" fmla="*/ 138610118 w 61"/>
                <a:gd name="T9" fmla="*/ 27722516 h 98"/>
                <a:gd name="T10" fmla="*/ 141129493 w 61"/>
                <a:gd name="T11" fmla="*/ 42843449 h 98"/>
                <a:gd name="T12" fmla="*/ 146169830 w 61"/>
                <a:gd name="T13" fmla="*/ 63003118 h 98"/>
                <a:gd name="T14" fmla="*/ 146169830 w 61"/>
                <a:gd name="T15" fmla="*/ 73083740 h 98"/>
                <a:gd name="T16" fmla="*/ 141129493 w 61"/>
                <a:gd name="T17" fmla="*/ 85685311 h 98"/>
                <a:gd name="T18" fmla="*/ 133569781 w 61"/>
                <a:gd name="T19" fmla="*/ 98286882 h 98"/>
                <a:gd name="T20" fmla="*/ 126008481 w 61"/>
                <a:gd name="T21" fmla="*/ 105846579 h 98"/>
                <a:gd name="T22" fmla="*/ 113408432 w 61"/>
                <a:gd name="T23" fmla="*/ 113407839 h 98"/>
                <a:gd name="T24" fmla="*/ 103327732 w 61"/>
                <a:gd name="T25" fmla="*/ 115927201 h 98"/>
                <a:gd name="T26" fmla="*/ 118448769 w 61"/>
                <a:gd name="T27" fmla="*/ 120967512 h 98"/>
                <a:gd name="T28" fmla="*/ 131048818 w 61"/>
                <a:gd name="T29" fmla="*/ 128527185 h 98"/>
                <a:gd name="T30" fmla="*/ 138610118 w 61"/>
                <a:gd name="T31" fmla="*/ 136088445 h 98"/>
                <a:gd name="T32" fmla="*/ 146169830 w 61"/>
                <a:gd name="T33" fmla="*/ 146169067 h 98"/>
                <a:gd name="T34" fmla="*/ 153731130 w 61"/>
                <a:gd name="T35" fmla="*/ 178931881 h 98"/>
                <a:gd name="T36" fmla="*/ 148690793 w 61"/>
                <a:gd name="T37" fmla="*/ 194052814 h 98"/>
                <a:gd name="T38" fmla="*/ 146169830 w 61"/>
                <a:gd name="T39" fmla="*/ 204133436 h 98"/>
                <a:gd name="T40" fmla="*/ 131048818 w 61"/>
                <a:gd name="T41" fmla="*/ 226814091 h 98"/>
                <a:gd name="T42" fmla="*/ 118448769 w 61"/>
                <a:gd name="T43" fmla="*/ 234375351 h 98"/>
                <a:gd name="T44" fmla="*/ 103327732 w 61"/>
                <a:gd name="T45" fmla="*/ 244455973 h 98"/>
                <a:gd name="T46" fmla="*/ 88206721 w 61"/>
                <a:gd name="T47" fmla="*/ 246975335 h 98"/>
                <a:gd name="T48" fmla="*/ 47884010 w 61"/>
                <a:gd name="T49" fmla="*/ 246975335 h 98"/>
                <a:gd name="T50" fmla="*/ 17641980 w 61"/>
                <a:gd name="T51" fmla="*/ 239415662 h 98"/>
                <a:gd name="T52" fmla="*/ 0 w 61"/>
                <a:gd name="T53" fmla="*/ 234375351 h 98"/>
                <a:gd name="T54" fmla="*/ 0 w 61"/>
                <a:gd name="T55" fmla="*/ 204133436 h 98"/>
                <a:gd name="T56" fmla="*/ 17641980 w 61"/>
                <a:gd name="T57" fmla="*/ 211693158 h 98"/>
                <a:gd name="T58" fmla="*/ 47884010 w 61"/>
                <a:gd name="T59" fmla="*/ 219254418 h 98"/>
                <a:gd name="T60" fmla="*/ 80645421 w 61"/>
                <a:gd name="T61" fmla="*/ 219254418 h 98"/>
                <a:gd name="T62" fmla="*/ 95766433 w 61"/>
                <a:gd name="T63" fmla="*/ 216733469 h 98"/>
                <a:gd name="T64" fmla="*/ 105847132 w 61"/>
                <a:gd name="T65" fmla="*/ 209173797 h 98"/>
                <a:gd name="T66" fmla="*/ 113408432 w 61"/>
                <a:gd name="T67" fmla="*/ 201612487 h 98"/>
                <a:gd name="T68" fmla="*/ 118448769 w 61"/>
                <a:gd name="T69" fmla="*/ 189012503 h 98"/>
                <a:gd name="T70" fmla="*/ 118448769 w 61"/>
                <a:gd name="T71" fmla="*/ 161289999 h 98"/>
                <a:gd name="T72" fmla="*/ 113408432 w 61"/>
                <a:gd name="T73" fmla="*/ 151209378 h 98"/>
                <a:gd name="T74" fmla="*/ 105847132 w 61"/>
                <a:gd name="T75" fmla="*/ 138607806 h 98"/>
                <a:gd name="T76" fmla="*/ 95766433 w 61"/>
                <a:gd name="T77" fmla="*/ 136088445 h 98"/>
                <a:gd name="T78" fmla="*/ 80645421 w 61"/>
                <a:gd name="T79" fmla="*/ 128527185 h 98"/>
                <a:gd name="T80" fmla="*/ 40322711 w 61"/>
                <a:gd name="T81" fmla="*/ 128527185 h 98"/>
                <a:gd name="T82" fmla="*/ 40322711 w 61"/>
                <a:gd name="T83" fmla="*/ 100806243 h 98"/>
                <a:gd name="T84" fmla="*/ 80645421 w 61"/>
                <a:gd name="T85" fmla="*/ 100806243 h 98"/>
                <a:gd name="T86" fmla="*/ 90726096 w 61"/>
                <a:gd name="T87" fmla="*/ 98286882 h 98"/>
                <a:gd name="T88" fmla="*/ 98287395 w 61"/>
                <a:gd name="T89" fmla="*/ 93246571 h 98"/>
                <a:gd name="T90" fmla="*/ 105847132 w 61"/>
                <a:gd name="T91" fmla="*/ 85685311 h 98"/>
                <a:gd name="T92" fmla="*/ 110887469 w 61"/>
                <a:gd name="T93" fmla="*/ 78124050 h 98"/>
                <a:gd name="T94" fmla="*/ 113408432 w 61"/>
                <a:gd name="T95" fmla="*/ 65524067 h 98"/>
                <a:gd name="T96" fmla="*/ 105847132 w 61"/>
                <a:gd name="T97" fmla="*/ 42843449 h 98"/>
                <a:gd name="T98" fmla="*/ 103327732 w 61"/>
                <a:gd name="T99" fmla="*/ 35282189 h 98"/>
                <a:gd name="T100" fmla="*/ 80645421 w 61"/>
                <a:gd name="T101" fmla="*/ 27722516 h 98"/>
                <a:gd name="T102" fmla="*/ 37803336 w 61"/>
                <a:gd name="T103" fmla="*/ 27722516 h 98"/>
                <a:gd name="T104" fmla="*/ 22682318 w 61"/>
                <a:gd name="T105" fmla="*/ 35282189 h 98"/>
                <a:gd name="T106" fmla="*/ 7561303 w 61"/>
                <a:gd name="T107" fmla="*/ 40322500 h 98"/>
                <a:gd name="T108" fmla="*/ 7561303 w 61"/>
                <a:gd name="T109" fmla="*/ 7561263 h 98"/>
                <a:gd name="T110" fmla="*/ 25201693 w 61"/>
                <a:gd name="T111" fmla="*/ 5040312 h 98"/>
                <a:gd name="T112" fmla="*/ 40322711 w 61"/>
                <a:gd name="T113" fmla="*/ 0 h 98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61"/>
                <a:gd name="T172" fmla="*/ 0 h 98"/>
                <a:gd name="T173" fmla="*/ 61 w 61"/>
                <a:gd name="T174" fmla="*/ 98 h 98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61" h="98">
                  <a:moveTo>
                    <a:pt x="16" y="0"/>
                  </a:moveTo>
                  <a:lnTo>
                    <a:pt x="36" y="0"/>
                  </a:lnTo>
                  <a:lnTo>
                    <a:pt x="44" y="3"/>
                  </a:lnTo>
                  <a:lnTo>
                    <a:pt x="50" y="6"/>
                  </a:lnTo>
                  <a:lnTo>
                    <a:pt x="55" y="11"/>
                  </a:lnTo>
                  <a:lnTo>
                    <a:pt x="56" y="17"/>
                  </a:lnTo>
                  <a:lnTo>
                    <a:pt x="58" y="25"/>
                  </a:lnTo>
                  <a:lnTo>
                    <a:pt x="58" y="29"/>
                  </a:lnTo>
                  <a:lnTo>
                    <a:pt x="56" y="34"/>
                  </a:lnTo>
                  <a:lnTo>
                    <a:pt x="53" y="39"/>
                  </a:lnTo>
                  <a:lnTo>
                    <a:pt x="50" y="42"/>
                  </a:lnTo>
                  <a:lnTo>
                    <a:pt x="45" y="45"/>
                  </a:lnTo>
                  <a:lnTo>
                    <a:pt x="41" y="46"/>
                  </a:lnTo>
                  <a:lnTo>
                    <a:pt x="47" y="48"/>
                  </a:lnTo>
                  <a:lnTo>
                    <a:pt x="52" y="51"/>
                  </a:lnTo>
                  <a:lnTo>
                    <a:pt x="55" y="54"/>
                  </a:lnTo>
                  <a:lnTo>
                    <a:pt x="58" y="58"/>
                  </a:lnTo>
                  <a:lnTo>
                    <a:pt x="61" y="71"/>
                  </a:lnTo>
                  <a:lnTo>
                    <a:pt x="59" y="77"/>
                  </a:lnTo>
                  <a:lnTo>
                    <a:pt x="58" y="81"/>
                  </a:lnTo>
                  <a:lnTo>
                    <a:pt x="52" y="90"/>
                  </a:lnTo>
                  <a:lnTo>
                    <a:pt x="47" y="93"/>
                  </a:lnTo>
                  <a:lnTo>
                    <a:pt x="41" y="97"/>
                  </a:lnTo>
                  <a:lnTo>
                    <a:pt x="35" y="98"/>
                  </a:lnTo>
                  <a:lnTo>
                    <a:pt x="19" y="98"/>
                  </a:lnTo>
                  <a:lnTo>
                    <a:pt x="7" y="95"/>
                  </a:lnTo>
                  <a:lnTo>
                    <a:pt x="0" y="93"/>
                  </a:lnTo>
                  <a:lnTo>
                    <a:pt x="0" y="81"/>
                  </a:lnTo>
                  <a:lnTo>
                    <a:pt x="7" y="84"/>
                  </a:lnTo>
                  <a:lnTo>
                    <a:pt x="19" y="87"/>
                  </a:lnTo>
                  <a:lnTo>
                    <a:pt x="32" y="87"/>
                  </a:lnTo>
                  <a:lnTo>
                    <a:pt x="38" y="86"/>
                  </a:lnTo>
                  <a:lnTo>
                    <a:pt x="42" y="83"/>
                  </a:lnTo>
                  <a:lnTo>
                    <a:pt x="45" y="80"/>
                  </a:lnTo>
                  <a:lnTo>
                    <a:pt x="47" y="75"/>
                  </a:lnTo>
                  <a:lnTo>
                    <a:pt x="47" y="64"/>
                  </a:lnTo>
                  <a:lnTo>
                    <a:pt x="45" y="60"/>
                  </a:lnTo>
                  <a:lnTo>
                    <a:pt x="42" y="55"/>
                  </a:lnTo>
                  <a:lnTo>
                    <a:pt x="38" y="54"/>
                  </a:lnTo>
                  <a:lnTo>
                    <a:pt x="32" y="51"/>
                  </a:lnTo>
                  <a:lnTo>
                    <a:pt x="16" y="51"/>
                  </a:lnTo>
                  <a:lnTo>
                    <a:pt x="16" y="40"/>
                  </a:lnTo>
                  <a:lnTo>
                    <a:pt x="32" y="40"/>
                  </a:lnTo>
                  <a:lnTo>
                    <a:pt x="36" y="39"/>
                  </a:lnTo>
                  <a:lnTo>
                    <a:pt x="39" y="37"/>
                  </a:lnTo>
                  <a:lnTo>
                    <a:pt x="42" y="34"/>
                  </a:lnTo>
                  <a:lnTo>
                    <a:pt x="44" y="31"/>
                  </a:lnTo>
                  <a:lnTo>
                    <a:pt x="45" y="26"/>
                  </a:lnTo>
                  <a:lnTo>
                    <a:pt x="42" y="17"/>
                  </a:lnTo>
                  <a:lnTo>
                    <a:pt x="41" y="14"/>
                  </a:lnTo>
                  <a:lnTo>
                    <a:pt x="32" y="11"/>
                  </a:lnTo>
                  <a:lnTo>
                    <a:pt x="15" y="11"/>
                  </a:lnTo>
                  <a:lnTo>
                    <a:pt x="9" y="14"/>
                  </a:lnTo>
                  <a:lnTo>
                    <a:pt x="3" y="16"/>
                  </a:lnTo>
                  <a:lnTo>
                    <a:pt x="3" y="3"/>
                  </a:lnTo>
                  <a:lnTo>
                    <a:pt x="10" y="2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344" name="Freeform 106"/>
            <p:cNvSpPr>
              <a:spLocks noEditPoints="1"/>
            </p:cNvSpPr>
            <p:nvPr/>
          </p:nvSpPr>
          <p:spPr bwMode="auto">
            <a:xfrm>
              <a:off x="7785103" y="3613146"/>
              <a:ext cx="26988" cy="107950"/>
            </a:xfrm>
            <a:custGeom>
              <a:avLst/>
              <a:gdLst>
                <a:gd name="T0" fmla="*/ 0 w 17"/>
                <a:gd name="T1" fmla="*/ 120967495 h 68"/>
                <a:gd name="T2" fmla="*/ 42844237 w 17"/>
                <a:gd name="T3" fmla="*/ 120967495 h 68"/>
                <a:gd name="T4" fmla="*/ 42844237 w 17"/>
                <a:gd name="T5" fmla="*/ 171370598 h 68"/>
                <a:gd name="T6" fmla="*/ 0 w 17"/>
                <a:gd name="T7" fmla="*/ 171370598 h 68"/>
                <a:gd name="T8" fmla="*/ 0 w 17"/>
                <a:gd name="T9" fmla="*/ 120967495 h 68"/>
                <a:gd name="T10" fmla="*/ 0 w 17"/>
                <a:gd name="T11" fmla="*/ 0 h 68"/>
                <a:gd name="T12" fmla="*/ 42844237 w 17"/>
                <a:gd name="T13" fmla="*/ 0 h 68"/>
                <a:gd name="T14" fmla="*/ 42844237 w 17"/>
                <a:gd name="T15" fmla="*/ 47882166 h 68"/>
                <a:gd name="T16" fmla="*/ 0 w 17"/>
                <a:gd name="T17" fmla="*/ 47882166 h 68"/>
                <a:gd name="T18" fmla="*/ 0 w 17"/>
                <a:gd name="T19" fmla="*/ 0 h 6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7"/>
                <a:gd name="T31" fmla="*/ 0 h 68"/>
                <a:gd name="T32" fmla="*/ 17 w 17"/>
                <a:gd name="T33" fmla="*/ 68 h 6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7" h="68">
                  <a:moveTo>
                    <a:pt x="0" y="48"/>
                  </a:moveTo>
                  <a:lnTo>
                    <a:pt x="17" y="48"/>
                  </a:lnTo>
                  <a:lnTo>
                    <a:pt x="17" y="68"/>
                  </a:lnTo>
                  <a:lnTo>
                    <a:pt x="0" y="68"/>
                  </a:lnTo>
                  <a:lnTo>
                    <a:pt x="0" y="48"/>
                  </a:lnTo>
                  <a:close/>
                  <a:moveTo>
                    <a:pt x="0" y="0"/>
                  </a:moveTo>
                  <a:lnTo>
                    <a:pt x="17" y="0"/>
                  </a:lnTo>
                  <a:lnTo>
                    <a:pt x="17" y="19"/>
                  </a:lnTo>
                  <a:lnTo>
                    <a:pt x="0" y="1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345" name="Freeform 107"/>
            <p:cNvSpPr>
              <a:spLocks noEditPoints="1"/>
            </p:cNvSpPr>
            <p:nvPr/>
          </p:nvSpPr>
          <p:spPr bwMode="auto">
            <a:xfrm>
              <a:off x="7875590" y="3567109"/>
              <a:ext cx="96838" cy="155575"/>
            </a:xfrm>
            <a:custGeom>
              <a:avLst/>
              <a:gdLst>
                <a:gd name="T0" fmla="*/ 68045372 w 61"/>
                <a:gd name="T1" fmla="*/ 100806243 h 98"/>
                <a:gd name="T2" fmla="*/ 83166383 w 61"/>
                <a:gd name="T3" fmla="*/ 100806243 h 98"/>
                <a:gd name="T4" fmla="*/ 90726096 w 61"/>
                <a:gd name="T5" fmla="*/ 108367528 h 98"/>
                <a:gd name="T6" fmla="*/ 95766433 w 61"/>
                <a:gd name="T7" fmla="*/ 115927201 h 98"/>
                <a:gd name="T8" fmla="*/ 95766433 w 61"/>
                <a:gd name="T9" fmla="*/ 131048134 h 98"/>
                <a:gd name="T10" fmla="*/ 90726096 w 61"/>
                <a:gd name="T11" fmla="*/ 138607806 h 98"/>
                <a:gd name="T12" fmla="*/ 83166383 w 61"/>
                <a:gd name="T13" fmla="*/ 143648117 h 98"/>
                <a:gd name="T14" fmla="*/ 68045372 w 61"/>
                <a:gd name="T15" fmla="*/ 143648117 h 98"/>
                <a:gd name="T16" fmla="*/ 60484072 w 61"/>
                <a:gd name="T17" fmla="*/ 138607806 h 98"/>
                <a:gd name="T18" fmla="*/ 52924360 w 61"/>
                <a:gd name="T19" fmla="*/ 123488461 h 98"/>
                <a:gd name="T20" fmla="*/ 52924360 w 61"/>
                <a:gd name="T21" fmla="*/ 115927201 h 98"/>
                <a:gd name="T22" fmla="*/ 68045372 w 61"/>
                <a:gd name="T23" fmla="*/ 100806243 h 98"/>
                <a:gd name="T24" fmla="*/ 75605084 w 61"/>
                <a:gd name="T25" fmla="*/ 25201561 h 98"/>
                <a:gd name="T26" fmla="*/ 65524409 w 61"/>
                <a:gd name="T27" fmla="*/ 27722516 h 98"/>
                <a:gd name="T28" fmla="*/ 57964697 w 61"/>
                <a:gd name="T29" fmla="*/ 32761240 h 98"/>
                <a:gd name="T30" fmla="*/ 50403385 w 61"/>
                <a:gd name="T31" fmla="*/ 40322500 h 98"/>
                <a:gd name="T32" fmla="*/ 40322711 w 61"/>
                <a:gd name="T33" fmla="*/ 50403122 h 98"/>
                <a:gd name="T34" fmla="*/ 32762998 w 61"/>
                <a:gd name="T35" fmla="*/ 80645000 h 98"/>
                <a:gd name="T36" fmla="*/ 30242036 w 61"/>
                <a:gd name="T37" fmla="*/ 123488461 h 98"/>
                <a:gd name="T38" fmla="*/ 32762998 w 61"/>
                <a:gd name="T39" fmla="*/ 166330310 h 98"/>
                <a:gd name="T40" fmla="*/ 40322711 w 61"/>
                <a:gd name="T41" fmla="*/ 196572176 h 98"/>
                <a:gd name="T42" fmla="*/ 50403385 w 61"/>
                <a:gd name="T43" fmla="*/ 211693158 h 98"/>
                <a:gd name="T44" fmla="*/ 60484072 w 61"/>
                <a:gd name="T45" fmla="*/ 219254418 h 98"/>
                <a:gd name="T46" fmla="*/ 75605084 w 61"/>
                <a:gd name="T47" fmla="*/ 224294729 h 98"/>
                <a:gd name="T48" fmla="*/ 88206721 w 61"/>
                <a:gd name="T49" fmla="*/ 219254418 h 98"/>
                <a:gd name="T50" fmla="*/ 95766433 w 61"/>
                <a:gd name="T51" fmla="*/ 216733469 h 98"/>
                <a:gd name="T52" fmla="*/ 103327732 w 61"/>
                <a:gd name="T53" fmla="*/ 209173797 h 98"/>
                <a:gd name="T54" fmla="*/ 110887469 w 61"/>
                <a:gd name="T55" fmla="*/ 196572176 h 98"/>
                <a:gd name="T56" fmla="*/ 118448769 w 61"/>
                <a:gd name="T57" fmla="*/ 166330310 h 98"/>
                <a:gd name="T58" fmla="*/ 118448769 w 61"/>
                <a:gd name="T59" fmla="*/ 80645000 h 98"/>
                <a:gd name="T60" fmla="*/ 110887469 w 61"/>
                <a:gd name="T61" fmla="*/ 50403122 h 98"/>
                <a:gd name="T62" fmla="*/ 98287395 w 61"/>
                <a:gd name="T63" fmla="*/ 35282189 h 98"/>
                <a:gd name="T64" fmla="*/ 88206721 w 61"/>
                <a:gd name="T65" fmla="*/ 27722516 h 98"/>
                <a:gd name="T66" fmla="*/ 75605084 w 61"/>
                <a:gd name="T67" fmla="*/ 25201561 h 98"/>
                <a:gd name="T68" fmla="*/ 57964697 w 61"/>
                <a:gd name="T69" fmla="*/ 0 h 98"/>
                <a:gd name="T70" fmla="*/ 90726096 w 61"/>
                <a:gd name="T71" fmla="*/ 0 h 98"/>
                <a:gd name="T72" fmla="*/ 110887469 w 61"/>
                <a:gd name="T73" fmla="*/ 7561263 h 98"/>
                <a:gd name="T74" fmla="*/ 120968144 w 61"/>
                <a:gd name="T75" fmla="*/ 15120939 h 98"/>
                <a:gd name="T76" fmla="*/ 133569781 w 61"/>
                <a:gd name="T77" fmla="*/ 32761240 h 98"/>
                <a:gd name="T78" fmla="*/ 148690793 w 61"/>
                <a:gd name="T79" fmla="*/ 65524067 h 98"/>
                <a:gd name="T80" fmla="*/ 153731130 w 61"/>
                <a:gd name="T81" fmla="*/ 123488461 h 98"/>
                <a:gd name="T82" fmla="*/ 148690793 w 61"/>
                <a:gd name="T83" fmla="*/ 178931881 h 98"/>
                <a:gd name="T84" fmla="*/ 133569781 w 61"/>
                <a:gd name="T85" fmla="*/ 216733469 h 98"/>
                <a:gd name="T86" fmla="*/ 120968144 w 61"/>
                <a:gd name="T87" fmla="*/ 231854402 h 98"/>
                <a:gd name="T88" fmla="*/ 110887469 w 61"/>
                <a:gd name="T89" fmla="*/ 239415662 h 98"/>
                <a:gd name="T90" fmla="*/ 95766433 w 61"/>
                <a:gd name="T91" fmla="*/ 246975335 h 98"/>
                <a:gd name="T92" fmla="*/ 57964697 w 61"/>
                <a:gd name="T93" fmla="*/ 246975335 h 98"/>
                <a:gd name="T94" fmla="*/ 40322711 w 61"/>
                <a:gd name="T95" fmla="*/ 239415662 h 98"/>
                <a:gd name="T96" fmla="*/ 30242036 w 61"/>
                <a:gd name="T97" fmla="*/ 231854402 h 98"/>
                <a:gd name="T98" fmla="*/ 17641980 w 61"/>
                <a:gd name="T99" fmla="*/ 216733469 h 98"/>
                <a:gd name="T100" fmla="*/ 2520963 w 61"/>
                <a:gd name="T101" fmla="*/ 178931881 h 98"/>
                <a:gd name="T102" fmla="*/ 0 w 61"/>
                <a:gd name="T103" fmla="*/ 123488461 h 98"/>
                <a:gd name="T104" fmla="*/ 2520963 w 61"/>
                <a:gd name="T105" fmla="*/ 65524067 h 98"/>
                <a:gd name="T106" fmla="*/ 17641980 w 61"/>
                <a:gd name="T107" fmla="*/ 32761240 h 98"/>
                <a:gd name="T108" fmla="*/ 30242036 w 61"/>
                <a:gd name="T109" fmla="*/ 15120939 h 98"/>
                <a:gd name="T110" fmla="*/ 40322711 w 61"/>
                <a:gd name="T111" fmla="*/ 7561263 h 98"/>
                <a:gd name="T112" fmla="*/ 57964697 w 61"/>
                <a:gd name="T113" fmla="*/ 0 h 98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61"/>
                <a:gd name="T172" fmla="*/ 0 h 98"/>
                <a:gd name="T173" fmla="*/ 61 w 61"/>
                <a:gd name="T174" fmla="*/ 98 h 98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61" h="98">
                  <a:moveTo>
                    <a:pt x="27" y="40"/>
                  </a:moveTo>
                  <a:lnTo>
                    <a:pt x="33" y="40"/>
                  </a:lnTo>
                  <a:lnTo>
                    <a:pt x="36" y="43"/>
                  </a:lnTo>
                  <a:lnTo>
                    <a:pt x="38" y="46"/>
                  </a:lnTo>
                  <a:lnTo>
                    <a:pt x="38" y="52"/>
                  </a:lnTo>
                  <a:lnTo>
                    <a:pt x="36" y="55"/>
                  </a:lnTo>
                  <a:lnTo>
                    <a:pt x="33" y="57"/>
                  </a:lnTo>
                  <a:lnTo>
                    <a:pt x="27" y="57"/>
                  </a:lnTo>
                  <a:lnTo>
                    <a:pt x="24" y="55"/>
                  </a:lnTo>
                  <a:lnTo>
                    <a:pt x="21" y="49"/>
                  </a:lnTo>
                  <a:lnTo>
                    <a:pt x="21" y="46"/>
                  </a:lnTo>
                  <a:lnTo>
                    <a:pt x="27" y="40"/>
                  </a:lnTo>
                  <a:close/>
                  <a:moveTo>
                    <a:pt x="30" y="10"/>
                  </a:moveTo>
                  <a:lnTo>
                    <a:pt x="26" y="11"/>
                  </a:lnTo>
                  <a:lnTo>
                    <a:pt x="23" y="13"/>
                  </a:lnTo>
                  <a:lnTo>
                    <a:pt x="20" y="16"/>
                  </a:lnTo>
                  <a:lnTo>
                    <a:pt x="16" y="20"/>
                  </a:lnTo>
                  <a:lnTo>
                    <a:pt x="13" y="32"/>
                  </a:lnTo>
                  <a:lnTo>
                    <a:pt x="12" y="49"/>
                  </a:lnTo>
                  <a:lnTo>
                    <a:pt x="13" y="66"/>
                  </a:lnTo>
                  <a:lnTo>
                    <a:pt x="16" y="78"/>
                  </a:lnTo>
                  <a:lnTo>
                    <a:pt x="20" y="84"/>
                  </a:lnTo>
                  <a:lnTo>
                    <a:pt x="24" y="87"/>
                  </a:lnTo>
                  <a:lnTo>
                    <a:pt x="30" y="89"/>
                  </a:lnTo>
                  <a:lnTo>
                    <a:pt x="35" y="87"/>
                  </a:lnTo>
                  <a:lnTo>
                    <a:pt x="38" y="86"/>
                  </a:lnTo>
                  <a:lnTo>
                    <a:pt x="41" y="83"/>
                  </a:lnTo>
                  <a:lnTo>
                    <a:pt x="44" y="78"/>
                  </a:lnTo>
                  <a:lnTo>
                    <a:pt x="47" y="66"/>
                  </a:lnTo>
                  <a:lnTo>
                    <a:pt x="47" y="32"/>
                  </a:lnTo>
                  <a:lnTo>
                    <a:pt x="44" y="20"/>
                  </a:lnTo>
                  <a:lnTo>
                    <a:pt x="39" y="14"/>
                  </a:lnTo>
                  <a:lnTo>
                    <a:pt x="35" y="11"/>
                  </a:lnTo>
                  <a:lnTo>
                    <a:pt x="30" y="10"/>
                  </a:lnTo>
                  <a:close/>
                  <a:moveTo>
                    <a:pt x="23" y="0"/>
                  </a:moveTo>
                  <a:lnTo>
                    <a:pt x="36" y="0"/>
                  </a:lnTo>
                  <a:lnTo>
                    <a:pt x="44" y="3"/>
                  </a:lnTo>
                  <a:lnTo>
                    <a:pt x="48" y="6"/>
                  </a:lnTo>
                  <a:lnTo>
                    <a:pt x="53" y="13"/>
                  </a:lnTo>
                  <a:lnTo>
                    <a:pt x="59" y="26"/>
                  </a:lnTo>
                  <a:lnTo>
                    <a:pt x="61" y="49"/>
                  </a:lnTo>
                  <a:lnTo>
                    <a:pt x="59" y="71"/>
                  </a:lnTo>
                  <a:lnTo>
                    <a:pt x="53" y="86"/>
                  </a:lnTo>
                  <a:lnTo>
                    <a:pt x="48" y="92"/>
                  </a:lnTo>
                  <a:lnTo>
                    <a:pt x="44" y="95"/>
                  </a:lnTo>
                  <a:lnTo>
                    <a:pt x="38" y="98"/>
                  </a:lnTo>
                  <a:lnTo>
                    <a:pt x="23" y="98"/>
                  </a:lnTo>
                  <a:lnTo>
                    <a:pt x="16" y="95"/>
                  </a:lnTo>
                  <a:lnTo>
                    <a:pt x="12" y="92"/>
                  </a:lnTo>
                  <a:lnTo>
                    <a:pt x="7" y="86"/>
                  </a:lnTo>
                  <a:lnTo>
                    <a:pt x="1" y="71"/>
                  </a:lnTo>
                  <a:lnTo>
                    <a:pt x="0" y="49"/>
                  </a:lnTo>
                  <a:lnTo>
                    <a:pt x="1" y="26"/>
                  </a:lnTo>
                  <a:lnTo>
                    <a:pt x="7" y="13"/>
                  </a:lnTo>
                  <a:lnTo>
                    <a:pt x="12" y="6"/>
                  </a:lnTo>
                  <a:lnTo>
                    <a:pt x="16" y="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2457FF"/>
            </a:solidFill>
            <a:ln w="0">
              <a:solidFill>
                <a:srgbClr val="2457FF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346" name="Freeform 108"/>
            <p:cNvSpPr>
              <a:spLocks noEditPoints="1"/>
            </p:cNvSpPr>
            <p:nvPr/>
          </p:nvSpPr>
          <p:spPr bwMode="auto">
            <a:xfrm>
              <a:off x="7997827" y="3567109"/>
              <a:ext cx="96838" cy="155575"/>
            </a:xfrm>
            <a:custGeom>
              <a:avLst/>
              <a:gdLst>
                <a:gd name="T0" fmla="*/ 70564746 w 61"/>
                <a:gd name="T1" fmla="*/ 100806243 h 98"/>
                <a:gd name="T2" fmla="*/ 85685758 w 61"/>
                <a:gd name="T3" fmla="*/ 100806243 h 98"/>
                <a:gd name="T4" fmla="*/ 93247058 w 61"/>
                <a:gd name="T5" fmla="*/ 108367528 h 98"/>
                <a:gd name="T6" fmla="*/ 100806770 w 61"/>
                <a:gd name="T7" fmla="*/ 123488461 h 98"/>
                <a:gd name="T8" fmla="*/ 93247058 w 61"/>
                <a:gd name="T9" fmla="*/ 138607806 h 98"/>
                <a:gd name="T10" fmla="*/ 85685758 w 61"/>
                <a:gd name="T11" fmla="*/ 143648117 h 98"/>
                <a:gd name="T12" fmla="*/ 70564746 w 61"/>
                <a:gd name="T13" fmla="*/ 143648117 h 98"/>
                <a:gd name="T14" fmla="*/ 63005034 w 61"/>
                <a:gd name="T15" fmla="*/ 138607806 h 98"/>
                <a:gd name="T16" fmla="*/ 57964697 w 61"/>
                <a:gd name="T17" fmla="*/ 131048134 h 98"/>
                <a:gd name="T18" fmla="*/ 57964697 w 61"/>
                <a:gd name="T19" fmla="*/ 115927201 h 98"/>
                <a:gd name="T20" fmla="*/ 63005034 w 61"/>
                <a:gd name="T21" fmla="*/ 108367528 h 98"/>
                <a:gd name="T22" fmla="*/ 70564746 w 61"/>
                <a:gd name="T23" fmla="*/ 100806243 h 98"/>
                <a:gd name="T24" fmla="*/ 78126046 w 61"/>
                <a:gd name="T25" fmla="*/ 25201561 h 98"/>
                <a:gd name="T26" fmla="*/ 65524409 w 61"/>
                <a:gd name="T27" fmla="*/ 27722516 h 98"/>
                <a:gd name="T28" fmla="*/ 57964697 w 61"/>
                <a:gd name="T29" fmla="*/ 32761240 h 98"/>
                <a:gd name="T30" fmla="*/ 50403385 w 61"/>
                <a:gd name="T31" fmla="*/ 40322500 h 98"/>
                <a:gd name="T32" fmla="*/ 42843673 w 61"/>
                <a:gd name="T33" fmla="*/ 50403122 h 98"/>
                <a:gd name="T34" fmla="*/ 35282373 w 61"/>
                <a:gd name="T35" fmla="*/ 80645000 h 98"/>
                <a:gd name="T36" fmla="*/ 35282373 w 61"/>
                <a:gd name="T37" fmla="*/ 166330310 h 98"/>
                <a:gd name="T38" fmla="*/ 42843673 w 61"/>
                <a:gd name="T39" fmla="*/ 196572176 h 98"/>
                <a:gd name="T40" fmla="*/ 55443735 w 61"/>
                <a:gd name="T41" fmla="*/ 211693158 h 98"/>
                <a:gd name="T42" fmla="*/ 65524409 w 61"/>
                <a:gd name="T43" fmla="*/ 219254418 h 98"/>
                <a:gd name="T44" fmla="*/ 78126046 w 61"/>
                <a:gd name="T45" fmla="*/ 224294729 h 98"/>
                <a:gd name="T46" fmla="*/ 90726096 w 61"/>
                <a:gd name="T47" fmla="*/ 219254418 h 98"/>
                <a:gd name="T48" fmla="*/ 98287395 w 61"/>
                <a:gd name="T49" fmla="*/ 216733469 h 98"/>
                <a:gd name="T50" fmla="*/ 105847132 w 61"/>
                <a:gd name="T51" fmla="*/ 209173797 h 98"/>
                <a:gd name="T52" fmla="*/ 113408432 w 61"/>
                <a:gd name="T53" fmla="*/ 196572176 h 98"/>
                <a:gd name="T54" fmla="*/ 120968144 w 61"/>
                <a:gd name="T55" fmla="*/ 166330310 h 98"/>
                <a:gd name="T56" fmla="*/ 123489106 w 61"/>
                <a:gd name="T57" fmla="*/ 123488461 h 98"/>
                <a:gd name="T58" fmla="*/ 120968144 w 61"/>
                <a:gd name="T59" fmla="*/ 80645000 h 98"/>
                <a:gd name="T60" fmla="*/ 113408432 w 61"/>
                <a:gd name="T61" fmla="*/ 50403122 h 98"/>
                <a:gd name="T62" fmla="*/ 105847132 w 61"/>
                <a:gd name="T63" fmla="*/ 40322500 h 98"/>
                <a:gd name="T64" fmla="*/ 98287395 w 61"/>
                <a:gd name="T65" fmla="*/ 32761240 h 98"/>
                <a:gd name="T66" fmla="*/ 90726096 w 61"/>
                <a:gd name="T67" fmla="*/ 27722516 h 98"/>
                <a:gd name="T68" fmla="*/ 78126046 w 61"/>
                <a:gd name="T69" fmla="*/ 25201561 h 98"/>
                <a:gd name="T70" fmla="*/ 57964697 w 61"/>
                <a:gd name="T71" fmla="*/ 0 h 98"/>
                <a:gd name="T72" fmla="*/ 98287395 w 61"/>
                <a:gd name="T73" fmla="*/ 0 h 98"/>
                <a:gd name="T74" fmla="*/ 113408432 w 61"/>
                <a:gd name="T75" fmla="*/ 7561263 h 98"/>
                <a:gd name="T76" fmla="*/ 123489106 w 61"/>
                <a:gd name="T77" fmla="*/ 15120939 h 98"/>
                <a:gd name="T78" fmla="*/ 136089156 w 61"/>
                <a:gd name="T79" fmla="*/ 32761240 h 98"/>
                <a:gd name="T80" fmla="*/ 151210168 w 61"/>
                <a:gd name="T81" fmla="*/ 65524067 h 98"/>
                <a:gd name="T82" fmla="*/ 153731130 w 61"/>
                <a:gd name="T83" fmla="*/ 123488461 h 98"/>
                <a:gd name="T84" fmla="*/ 151210168 w 61"/>
                <a:gd name="T85" fmla="*/ 178931881 h 98"/>
                <a:gd name="T86" fmla="*/ 136089156 w 61"/>
                <a:gd name="T87" fmla="*/ 216733469 h 98"/>
                <a:gd name="T88" fmla="*/ 123489106 w 61"/>
                <a:gd name="T89" fmla="*/ 231854402 h 98"/>
                <a:gd name="T90" fmla="*/ 113408432 w 61"/>
                <a:gd name="T91" fmla="*/ 239415662 h 98"/>
                <a:gd name="T92" fmla="*/ 98287395 w 61"/>
                <a:gd name="T93" fmla="*/ 246975335 h 98"/>
                <a:gd name="T94" fmla="*/ 63005034 w 61"/>
                <a:gd name="T95" fmla="*/ 246975335 h 98"/>
                <a:gd name="T96" fmla="*/ 42843673 w 61"/>
                <a:gd name="T97" fmla="*/ 239415662 h 98"/>
                <a:gd name="T98" fmla="*/ 32762998 w 61"/>
                <a:gd name="T99" fmla="*/ 231854402 h 98"/>
                <a:gd name="T100" fmla="*/ 20161355 w 61"/>
                <a:gd name="T101" fmla="*/ 216733469 h 98"/>
                <a:gd name="T102" fmla="*/ 5040339 w 61"/>
                <a:gd name="T103" fmla="*/ 178931881 h 98"/>
                <a:gd name="T104" fmla="*/ 0 w 61"/>
                <a:gd name="T105" fmla="*/ 123488461 h 98"/>
                <a:gd name="T106" fmla="*/ 5040339 w 61"/>
                <a:gd name="T107" fmla="*/ 65524067 h 98"/>
                <a:gd name="T108" fmla="*/ 20161355 w 61"/>
                <a:gd name="T109" fmla="*/ 32761240 h 98"/>
                <a:gd name="T110" fmla="*/ 32762998 w 61"/>
                <a:gd name="T111" fmla="*/ 15120939 h 98"/>
                <a:gd name="T112" fmla="*/ 42843673 w 61"/>
                <a:gd name="T113" fmla="*/ 7561263 h 98"/>
                <a:gd name="T114" fmla="*/ 57964697 w 61"/>
                <a:gd name="T115" fmla="*/ 0 h 98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61"/>
                <a:gd name="T175" fmla="*/ 0 h 98"/>
                <a:gd name="T176" fmla="*/ 61 w 61"/>
                <a:gd name="T177" fmla="*/ 98 h 98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61" h="98">
                  <a:moveTo>
                    <a:pt x="28" y="40"/>
                  </a:moveTo>
                  <a:lnTo>
                    <a:pt x="34" y="40"/>
                  </a:lnTo>
                  <a:lnTo>
                    <a:pt x="37" y="43"/>
                  </a:lnTo>
                  <a:lnTo>
                    <a:pt x="40" y="49"/>
                  </a:lnTo>
                  <a:lnTo>
                    <a:pt x="37" y="55"/>
                  </a:lnTo>
                  <a:lnTo>
                    <a:pt x="34" y="57"/>
                  </a:lnTo>
                  <a:lnTo>
                    <a:pt x="28" y="57"/>
                  </a:lnTo>
                  <a:lnTo>
                    <a:pt x="25" y="55"/>
                  </a:lnTo>
                  <a:lnTo>
                    <a:pt x="23" y="52"/>
                  </a:lnTo>
                  <a:lnTo>
                    <a:pt x="23" y="46"/>
                  </a:lnTo>
                  <a:lnTo>
                    <a:pt x="25" y="43"/>
                  </a:lnTo>
                  <a:lnTo>
                    <a:pt x="28" y="40"/>
                  </a:lnTo>
                  <a:close/>
                  <a:moveTo>
                    <a:pt x="31" y="10"/>
                  </a:moveTo>
                  <a:lnTo>
                    <a:pt x="26" y="11"/>
                  </a:lnTo>
                  <a:lnTo>
                    <a:pt x="23" y="13"/>
                  </a:lnTo>
                  <a:lnTo>
                    <a:pt x="20" y="16"/>
                  </a:lnTo>
                  <a:lnTo>
                    <a:pt x="17" y="20"/>
                  </a:lnTo>
                  <a:lnTo>
                    <a:pt x="14" y="32"/>
                  </a:lnTo>
                  <a:lnTo>
                    <a:pt x="14" y="66"/>
                  </a:lnTo>
                  <a:lnTo>
                    <a:pt x="17" y="78"/>
                  </a:lnTo>
                  <a:lnTo>
                    <a:pt x="22" y="84"/>
                  </a:lnTo>
                  <a:lnTo>
                    <a:pt x="26" y="87"/>
                  </a:lnTo>
                  <a:lnTo>
                    <a:pt x="31" y="89"/>
                  </a:lnTo>
                  <a:lnTo>
                    <a:pt x="36" y="87"/>
                  </a:lnTo>
                  <a:lnTo>
                    <a:pt x="39" y="86"/>
                  </a:lnTo>
                  <a:lnTo>
                    <a:pt x="42" y="83"/>
                  </a:lnTo>
                  <a:lnTo>
                    <a:pt x="45" y="78"/>
                  </a:lnTo>
                  <a:lnTo>
                    <a:pt x="48" y="66"/>
                  </a:lnTo>
                  <a:lnTo>
                    <a:pt x="49" y="49"/>
                  </a:lnTo>
                  <a:lnTo>
                    <a:pt x="48" y="32"/>
                  </a:lnTo>
                  <a:lnTo>
                    <a:pt x="45" y="20"/>
                  </a:lnTo>
                  <a:lnTo>
                    <a:pt x="42" y="16"/>
                  </a:lnTo>
                  <a:lnTo>
                    <a:pt x="39" y="13"/>
                  </a:lnTo>
                  <a:lnTo>
                    <a:pt x="36" y="11"/>
                  </a:lnTo>
                  <a:lnTo>
                    <a:pt x="31" y="10"/>
                  </a:lnTo>
                  <a:close/>
                  <a:moveTo>
                    <a:pt x="23" y="0"/>
                  </a:moveTo>
                  <a:lnTo>
                    <a:pt x="39" y="0"/>
                  </a:lnTo>
                  <a:lnTo>
                    <a:pt x="45" y="3"/>
                  </a:lnTo>
                  <a:lnTo>
                    <a:pt x="49" y="6"/>
                  </a:lnTo>
                  <a:lnTo>
                    <a:pt x="54" y="13"/>
                  </a:lnTo>
                  <a:lnTo>
                    <a:pt x="60" y="26"/>
                  </a:lnTo>
                  <a:lnTo>
                    <a:pt x="61" y="49"/>
                  </a:lnTo>
                  <a:lnTo>
                    <a:pt x="60" y="71"/>
                  </a:lnTo>
                  <a:lnTo>
                    <a:pt x="54" y="86"/>
                  </a:lnTo>
                  <a:lnTo>
                    <a:pt x="49" y="92"/>
                  </a:lnTo>
                  <a:lnTo>
                    <a:pt x="45" y="95"/>
                  </a:lnTo>
                  <a:lnTo>
                    <a:pt x="39" y="98"/>
                  </a:lnTo>
                  <a:lnTo>
                    <a:pt x="25" y="98"/>
                  </a:lnTo>
                  <a:lnTo>
                    <a:pt x="17" y="95"/>
                  </a:lnTo>
                  <a:lnTo>
                    <a:pt x="13" y="92"/>
                  </a:lnTo>
                  <a:lnTo>
                    <a:pt x="8" y="86"/>
                  </a:lnTo>
                  <a:lnTo>
                    <a:pt x="2" y="71"/>
                  </a:lnTo>
                  <a:lnTo>
                    <a:pt x="0" y="49"/>
                  </a:lnTo>
                  <a:lnTo>
                    <a:pt x="2" y="26"/>
                  </a:lnTo>
                  <a:lnTo>
                    <a:pt x="8" y="13"/>
                  </a:lnTo>
                  <a:lnTo>
                    <a:pt x="13" y="6"/>
                  </a:lnTo>
                  <a:lnTo>
                    <a:pt x="17" y="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2457FF"/>
            </a:solidFill>
            <a:ln w="0">
              <a:solidFill>
                <a:srgbClr val="2457FF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347" name="Freeform 109"/>
            <p:cNvSpPr>
              <a:spLocks noEditPoints="1"/>
            </p:cNvSpPr>
            <p:nvPr/>
          </p:nvSpPr>
          <p:spPr bwMode="auto">
            <a:xfrm>
              <a:off x="8158166" y="3613146"/>
              <a:ext cx="26988" cy="107950"/>
            </a:xfrm>
            <a:custGeom>
              <a:avLst/>
              <a:gdLst>
                <a:gd name="T0" fmla="*/ 0 w 17"/>
                <a:gd name="T1" fmla="*/ 120967495 h 68"/>
                <a:gd name="T2" fmla="*/ 42844237 w 17"/>
                <a:gd name="T3" fmla="*/ 120967495 h 68"/>
                <a:gd name="T4" fmla="*/ 42844237 w 17"/>
                <a:gd name="T5" fmla="*/ 171370598 h 68"/>
                <a:gd name="T6" fmla="*/ 0 w 17"/>
                <a:gd name="T7" fmla="*/ 171370598 h 68"/>
                <a:gd name="T8" fmla="*/ 0 w 17"/>
                <a:gd name="T9" fmla="*/ 120967495 h 68"/>
                <a:gd name="T10" fmla="*/ 0 w 17"/>
                <a:gd name="T11" fmla="*/ 0 h 68"/>
                <a:gd name="T12" fmla="*/ 42844237 w 17"/>
                <a:gd name="T13" fmla="*/ 0 h 68"/>
                <a:gd name="T14" fmla="*/ 42844237 w 17"/>
                <a:gd name="T15" fmla="*/ 47882166 h 68"/>
                <a:gd name="T16" fmla="*/ 0 w 17"/>
                <a:gd name="T17" fmla="*/ 47882166 h 68"/>
                <a:gd name="T18" fmla="*/ 0 w 17"/>
                <a:gd name="T19" fmla="*/ 0 h 6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7"/>
                <a:gd name="T31" fmla="*/ 0 h 68"/>
                <a:gd name="T32" fmla="*/ 17 w 17"/>
                <a:gd name="T33" fmla="*/ 68 h 6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7" h="68">
                  <a:moveTo>
                    <a:pt x="0" y="48"/>
                  </a:moveTo>
                  <a:lnTo>
                    <a:pt x="17" y="48"/>
                  </a:lnTo>
                  <a:lnTo>
                    <a:pt x="17" y="68"/>
                  </a:lnTo>
                  <a:lnTo>
                    <a:pt x="0" y="68"/>
                  </a:lnTo>
                  <a:lnTo>
                    <a:pt x="0" y="48"/>
                  </a:lnTo>
                  <a:close/>
                  <a:moveTo>
                    <a:pt x="0" y="0"/>
                  </a:moveTo>
                  <a:lnTo>
                    <a:pt x="17" y="0"/>
                  </a:lnTo>
                  <a:lnTo>
                    <a:pt x="17" y="19"/>
                  </a:lnTo>
                  <a:lnTo>
                    <a:pt x="0" y="1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457FF"/>
            </a:solidFill>
            <a:ln w="0">
              <a:solidFill>
                <a:srgbClr val="2457FF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348" name="Freeform 110"/>
            <p:cNvSpPr>
              <a:spLocks noEditPoints="1"/>
            </p:cNvSpPr>
            <p:nvPr/>
          </p:nvSpPr>
          <p:spPr bwMode="auto">
            <a:xfrm>
              <a:off x="8247066" y="3567109"/>
              <a:ext cx="96838" cy="155575"/>
            </a:xfrm>
            <a:custGeom>
              <a:avLst/>
              <a:gdLst>
                <a:gd name="T0" fmla="*/ 70564746 w 61"/>
                <a:gd name="T1" fmla="*/ 100806243 h 98"/>
                <a:gd name="T2" fmla="*/ 85685758 w 61"/>
                <a:gd name="T3" fmla="*/ 100806243 h 98"/>
                <a:gd name="T4" fmla="*/ 93247058 w 61"/>
                <a:gd name="T5" fmla="*/ 108367528 h 98"/>
                <a:gd name="T6" fmla="*/ 100806770 w 61"/>
                <a:gd name="T7" fmla="*/ 123488461 h 98"/>
                <a:gd name="T8" fmla="*/ 93247058 w 61"/>
                <a:gd name="T9" fmla="*/ 138607806 h 98"/>
                <a:gd name="T10" fmla="*/ 85685758 w 61"/>
                <a:gd name="T11" fmla="*/ 143648117 h 98"/>
                <a:gd name="T12" fmla="*/ 70564746 w 61"/>
                <a:gd name="T13" fmla="*/ 143648117 h 98"/>
                <a:gd name="T14" fmla="*/ 63005034 w 61"/>
                <a:gd name="T15" fmla="*/ 138607806 h 98"/>
                <a:gd name="T16" fmla="*/ 57964697 w 61"/>
                <a:gd name="T17" fmla="*/ 131048134 h 98"/>
                <a:gd name="T18" fmla="*/ 57964697 w 61"/>
                <a:gd name="T19" fmla="*/ 115927201 h 98"/>
                <a:gd name="T20" fmla="*/ 63005034 w 61"/>
                <a:gd name="T21" fmla="*/ 108367528 h 98"/>
                <a:gd name="T22" fmla="*/ 70564746 w 61"/>
                <a:gd name="T23" fmla="*/ 100806243 h 98"/>
                <a:gd name="T24" fmla="*/ 78126046 w 61"/>
                <a:gd name="T25" fmla="*/ 25201561 h 98"/>
                <a:gd name="T26" fmla="*/ 65524409 w 61"/>
                <a:gd name="T27" fmla="*/ 27722516 h 98"/>
                <a:gd name="T28" fmla="*/ 57964697 w 61"/>
                <a:gd name="T29" fmla="*/ 32761240 h 98"/>
                <a:gd name="T30" fmla="*/ 50403385 w 61"/>
                <a:gd name="T31" fmla="*/ 40322500 h 98"/>
                <a:gd name="T32" fmla="*/ 42843673 w 61"/>
                <a:gd name="T33" fmla="*/ 50403122 h 98"/>
                <a:gd name="T34" fmla="*/ 35282373 w 61"/>
                <a:gd name="T35" fmla="*/ 80645000 h 98"/>
                <a:gd name="T36" fmla="*/ 35282373 w 61"/>
                <a:gd name="T37" fmla="*/ 166330310 h 98"/>
                <a:gd name="T38" fmla="*/ 42843673 w 61"/>
                <a:gd name="T39" fmla="*/ 196572176 h 98"/>
                <a:gd name="T40" fmla="*/ 55443735 w 61"/>
                <a:gd name="T41" fmla="*/ 211693158 h 98"/>
                <a:gd name="T42" fmla="*/ 65524409 w 61"/>
                <a:gd name="T43" fmla="*/ 219254418 h 98"/>
                <a:gd name="T44" fmla="*/ 78126046 w 61"/>
                <a:gd name="T45" fmla="*/ 224294729 h 98"/>
                <a:gd name="T46" fmla="*/ 90726096 w 61"/>
                <a:gd name="T47" fmla="*/ 219254418 h 98"/>
                <a:gd name="T48" fmla="*/ 98287395 w 61"/>
                <a:gd name="T49" fmla="*/ 216733469 h 98"/>
                <a:gd name="T50" fmla="*/ 105847132 w 61"/>
                <a:gd name="T51" fmla="*/ 209173797 h 98"/>
                <a:gd name="T52" fmla="*/ 113408432 w 61"/>
                <a:gd name="T53" fmla="*/ 196572176 h 98"/>
                <a:gd name="T54" fmla="*/ 120968144 w 61"/>
                <a:gd name="T55" fmla="*/ 166330310 h 98"/>
                <a:gd name="T56" fmla="*/ 123489106 w 61"/>
                <a:gd name="T57" fmla="*/ 123488461 h 98"/>
                <a:gd name="T58" fmla="*/ 120968144 w 61"/>
                <a:gd name="T59" fmla="*/ 80645000 h 98"/>
                <a:gd name="T60" fmla="*/ 113408432 w 61"/>
                <a:gd name="T61" fmla="*/ 50403122 h 98"/>
                <a:gd name="T62" fmla="*/ 105847132 w 61"/>
                <a:gd name="T63" fmla="*/ 40322500 h 98"/>
                <a:gd name="T64" fmla="*/ 98287395 w 61"/>
                <a:gd name="T65" fmla="*/ 32761240 h 98"/>
                <a:gd name="T66" fmla="*/ 90726096 w 61"/>
                <a:gd name="T67" fmla="*/ 27722516 h 98"/>
                <a:gd name="T68" fmla="*/ 78126046 w 61"/>
                <a:gd name="T69" fmla="*/ 25201561 h 98"/>
                <a:gd name="T70" fmla="*/ 57964697 w 61"/>
                <a:gd name="T71" fmla="*/ 0 h 98"/>
                <a:gd name="T72" fmla="*/ 98287395 w 61"/>
                <a:gd name="T73" fmla="*/ 0 h 98"/>
                <a:gd name="T74" fmla="*/ 113408432 w 61"/>
                <a:gd name="T75" fmla="*/ 7561263 h 98"/>
                <a:gd name="T76" fmla="*/ 123489106 w 61"/>
                <a:gd name="T77" fmla="*/ 15120939 h 98"/>
                <a:gd name="T78" fmla="*/ 136089156 w 61"/>
                <a:gd name="T79" fmla="*/ 32761240 h 98"/>
                <a:gd name="T80" fmla="*/ 151210168 w 61"/>
                <a:gd name="T81" fmla="*/ 65524067 h 98"/>
                <a:gd name="T82" fmla="*/ 153731130 w 61"/>
                <a:gd name="T83" fmla="*/ 123488461 h 98"/>
                <a:gd name="T84" fmla="*/ 151210168 w 61"/>
                <a:gd name="T85" fmla="*/ 178931881 h 98"/>
                <a:gd name="T86" fmla="*/ 136089156 w 61"/>
                <a:gd name="T87" fmla="*/ 216733469 h 98"/>
                <a:gd name="T88" fmla="*/ 123489106 w 61"/>
                <a:gd name="T89" fmla="*/ 231854402 h 98"/>
                <a:gd name="T90" fmla="*/ 113408432 w 61"/>
                <a:gd name="T91" fmla="*/ 239415662 h 98"/>
                <a:gd name="T92" fmla="*/ 98287395 w 61"/>
                <a:gd name="T93" fmla="*/ 246975335 h 98"/>
                <a:gd name="T94" fmla="*/ 63005034 w 61"/>
                <a:gd name="T95" fmla="*/ 246975335 h 98"/>
                <a:gd name="T96" fmla="*/ 42843673 w 61"/>
                <a:gd name="T97" fmla="*/ 239415662 h 98"/>
                <a:gd name="T98" fmla="*/ 32762998 w 61"/>
                <a:gd name="T99" fmla="*/ 231854402 h 98"/>
                <a:gd name="T100" fmla="*/ 20161355 w 61"/>
                <a:gd name="T101" fmla="*/ 216733469 h 98"/>
                <a:gd name="T102" fmla="*/ 5040339 w 61"/>
                <a:gd name="T103" fmla="*/ 178931881 h 98"/>
                <a:gd name="T104" fmla="*/ 0 w 61"/>
                <a:gd name="T105" fmla="*/ 123488461 h 98"/>
                <a:gd name="T106" fmla="*/ 5040339 w 61"/>
                <a:gd name="T107" fmla="*/ 65524067 h 98"/>
                <a:gd name="T108" fmla="*/ 20161355 w 61"/>
                <a:gd name="T109" fmla="*/ 32761240 h 98"/>
                <a:gd name="T110" fmla="*/ 32762998 w 61"/>
                <a:gd name="T111" fmla="*/ 15120939 h 98"/>
                <a:gd name="T112" fmla="*/ 42843673 w 61"/>
                <a:gd name="T113" fmla="*/ 7561263 h 98"/>
                <a:gd name="T114" fmla="*/ 57964697 w 61"/>
                <a:gd name="T115" fmla="*/ 0 h 98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61"/>
                <a:gd name="T175" fmla="*/ 0 h 98"/>
                <a:gd name="T176" fmla="*/ 61 w 61"/>
                <a:gd name="T177" fmla="*/ 98 h 98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61" h="98">
                  <a:moveTo>
                    <a:pt x="28" y="40"/>
                  </a:moveTo>
                  <a:lnTo>
                    <a:pt x="34" y="40"/>
                  </a:lnTo>
                  <a:lnTo>
                    <a:pt x="37" y="43"/>
                  </a:lnTo>
                  <a:lnTo>
                    <a:pt x="40" y="49"/>
                  </a:lnTo>
                  <a:lnTo>
                    <a:pt x="37" y="55"/>
                  </a:lnTo>
                  <a:lnTo>
                    <a:pt x="34" y="57"/>
                  </a:lnTo>
                  <a:lnTo>
                    <a:pt x="28" y="57"/>
                  </a:lnTo>
                  <a:lnTo>
                    <a:pt x="25" y="55"/>
                  </a:lnTo>
                  <a:lnTo>
                    <a:pt x="23" y="52"/>
                  </a:lnTo>
                  <a:lnTo>
                    <a:pt x="23" y="46"/>
                  </a:lnTo>
                  <a:lnTo>
                    <a:pt x="25" y="43"/>
                  </a:lnTo>
                  <a:lnTo>
                    <a:pt x="28" y="40"/>
                  </a:lnTo>
                  <a:close/>
                  <a:moveTo>
                    <a:pt x="31" y="10"/>
                  </a:moveTo>
                  <a:lnTo>
                    <a:pt x="26" y="11"/>
                  </a:lnTo>
                  <a:lnTo>
                    <a:pt x="23" y="13"/>
                  </a:lnTo>
                  <a:lnTo>
                    <a:pt x="20" y="16"/>
                  </a:lnTo>
                  <a:lnTo>
                    <a:pt x="17" y="20"/>
                  </a:lnTo>
                  <a:lnTo>
                    <a:pt x="14" y="32"/>
                  </a:lnTo>
                  <a:lnTo>
                    <a:pt x="14" y="66"/>
                  </a:lnTo>
                  <a:lnTo>
                    <a:pt x="17" y="78"/>
                  </a:lnTo>
                  <a:lnTo>
                    <a:pt x="22" y="84"/>
                  </a:lnTo>
                  <a:lnTo>
                    <a:pt x="26" y="87"/>
                  </a:lnTo>
                  <a:lnTo>
                    <a:pt x="31" y="89"/>
                  </a:lnTo>
                  <a:lnTo>
                    <a:pt x="36" y="87"/>
                  </a:lnTo>
                  <a:lnTo>
                    <a:pt x="39" y="86"/>
                  </a:lnTo>
                  <a:lnTo>
                    <a:pt x="42" y="83"/>
                  </a:lnTo>
                  <a:lnTo>
                    <a:pt x="45" y="78"/>
                  </a:lnTo>
                  <a:lnTo>
                    <a:pt x="48" y="66"/>
                  </a:lnTo>
                  <a:lnTo>
                    <a:pt x="49" y="49"/>
                  </a:lnTo>
                  <a:lnTo>
                    <a:pt x="48" y="32"/>
                  </a:lnTo>
                  <a:lnTo>
                    <a:pt x="45" y="20"/>
                  </a:lnTo>
                  <a:lnTo>
                    <a:pt x="42" y="16"/>
                  </a:lnTo>
                  <a:lnTo>
                    <a:pt x="39" y="13"/>
                  </a:lnTo>
                  <a:lnTo>
                    <a:pt x="36" y="11"/>
                  </a:lnTo>
                  <a:lnTo>
                    <a:pt x="31" y="10"/>
                  </a:lnTo>
                  <a:close/>
                  <a:moveTo>
                    <a:pt x="23" y="0"/>
                  </a:moveTo>
                  <a:lnTo>
                    <a:pt x="39" y="0"/>
                  </a:lnTo>
                  <a:lnTo>
                    <a:pt x="45" y="3"/>
                  </a:lnTo>
                  <a:lnTo>
                    <a:pt x="49" y="6"/>
                  </a:lnTo>
                  <a:lnTo>
                    <a:pt x="54" y="13"/>
                  </a:lnTo>
                  <a:lnTo>
                    <a:pt x="60" y="26"/>
                  </a:lnTo>
                  <a:lnTo>
                    <a:pt x="61" y="49"/>
                  </a:lnTo>
                  <a:lnTo>
                    <a:pt x="60" y="71"/>
                  </a:lnTo>
                  <a:lnTo>
                    <a:pt x="54" y="86"/>
                  </a:lnTo>
                  <a:lnTo>
                    <a:pt x="49" y="92"/>
                  </a:lnTo>
                  <a:lnTo>
                    <a:pt x="45" y="95"/>
                  </a:lnTo>
                  <a:lnTo>
                    <a:pt x="39" y="98"/>
                  </a:lnTo>
                  <a:lnTo>
                    <a:pt x="25" y="98"/>
                  </a:lnTo>
                  <a:lnTo>
                    <a:pt x="17" y="95"/>
                  </a:lnTo>
                  <a:lnTo>
                    <a:pt x="13" y="92"/>
                  </a:lnTo>
                  <a:lnTo>
                    <a:pt x="8" y="86"/>
                  </a:lnTo>
                  <a:lnTo>
                    <a:pt x="2" y="71"/>
                  </a:lnTo>
                  <a:lnTo>
                    <a:pt x="0" y="49"/>
                  </a:lnTo>
                  <a:lnTo>
                    <a:pt x="2" y="26"/>
                  </a:lnTo>
                  <a:lnTo>
                    <a:pt x="8" y="13"/>
                  </a:lnTo>
                  <a:lnTo>
                    <a:pt x="13" y="6"/>
                  </a:lnTo>
                  <a:lnTo>
                    <a:pt x="17" y="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2457FF"/>
            </a:solidFill>
            <a:ln w="0">
              <a:solidFill>
                <a:srgbClr val="2457FF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349" name="Freeform 111"/>
            <p:cNvSpPr>
              <a:spLocks noEditPoints="1"/>
            </p:cNvSpPr>
            <p:nvPr/>
          </p:nvSpPr>
          <p:spPr bwMode="auto">
            <a:xfrm>
              <a:off x="8374066" y="3567109"/>
              <a:ext cx="96838" cy="155575"/>
            </a:xfrm>
            <a:custGeom>
              <a:avLst/>
              <a:gdLst>
                <a:gd name="T0" fmla="*/ 68045372 w 61"/>
                <a:gd name="T1" fmla="*/ 100806243 h 98"/>
                <a:gd name="T2" fmla="*/ 83166383 w 61"/>
                <a:gd name="T3" fmla="*/ 100806243 h 98"/>
                <a:gd name="T4" fmla="*/ 90726096 w 61"/>
                <a:gd name="T5" fmla="*/ 108367528 h 98"/>
                <a:gd name="T6" fmla="*/ 95766433 w 61"/>
                <a:gd name="T7" fmla="*/ 115927201 h 98"/>
                <a:gd name="T8" fmla="*/ 95766433 w 61"/>
                <a:gd name="T9" fmla="*/ 131048134 h 98"/>
                <a:gd name="T10" fmla="*/ 90726096 w 61"/>
                <a:gd name="T11" fmla="*/ 138607806 h 98"/>
                <a:gd name="T12" fmla="*/ 83166383 w 61"/>
                <a:gd name="T13" fmla="*/ 143648117 h 98"/>
                <a:gd name="T14" fmla="*/ 68045372 w 61"/>
                <a:gd name="T15" fmla="*/ 143648117 h 98"/>
                <a:gd name="T16" fmla="*/ 60484072 w 61"/>
                <a:gd name="T17" fmla="*/ 138607806 h 98"/>
                <a:gd name="T18" fmla="*/ 52924360 w 61"/>
                <a:gd name="T19" fmla="*/ 123488461 h 98"/>
                <a:gd name="T20" fmla="*/ 52924360 w 61"/>
                <a:gd name="T21" fmla="*/ 115927201 h 98"/>
                <a:gd name="T22" fmla="*/ 68045372 w 61"/>
                <a:gd name="T23" fmla="*/ 100806243 h 98"/>
                <a:gd name="T24" fmla="*/ 75605084 w 61"/>
                <a:gd name="T25" fmla="*/ 25201561 h 98"/>
                <a:gd name="T26" fmla="*/ 65524409 w 61"/>
                <a:gd name="T27" fmla="*/ 27722516 h 98"/>
                <a:gd name="T28" fmla="*/ 57964697 w 61"/>
                <a:gd name="T29" fmla="*/ 32761240 h 98"/>
                <a:gd name="T30" fmla="*/ 50403385 w 61"/>
                <a:gd name="T31" fmla="*/ 40322500 h 98"/>
                <a:gd name="T32" fmla="*/ 42843673 w 61"/>
                <a:gd name="T33" fmla="*/ 50403122 h 98"/>
                <a:gd name="T34" fmla="*/ 32762998 w 61"/>
                <a:gd name="T35" fmla="*/ 80645000 h 98"/>
                <a:gd name="T36" fmla="*/ 30242036 w 61"/>
                <a:gd name="T37" fmla="*/ 123488461 h 98"/>
                <a:gd name="T38" fmla="*/ 32762998 w 61"/>
                <a:gd name="T39" fmla="*/ 166330310 h 98"/>
                <a:gd name="T40" fmla="*/ 42843673 w 61"/>
                <a:gd name="T41" fmla="*/ 196572176 h 98"/>
                <a:gd name="T42" fmla="*/ 50403385 w 61"/>
                <a:gd name="T43" fmla="*/ 211693158 h 98"/>
                <a:gd name="T44" fmla="*/ 60484072 w 61"/>
                <a:gd name="T45" fmla="*/ 219254418 h 98"/>
                <a:gd name="T46" fmla="*/ 75605084 w 61"/>
                <a:gd name="T47" fmla="*/ 224294729 h 98"/>
                <a:gd name="T48" fmla="*/ 88206721 w 61"/>
                <a:gd name="T49" fmla="*/ 219254418 h 98"/>
                <a:gd name="T50" fmla="*/ 95766433 w 61"/>
                <a:gd name="T51" fmla="*/ 216733469 h 98"/>
                <a:gd name="T52" fmla="*/ 103327732 w 61"/>
                <a:gd name="T53" fmla="*/ 209173797 h 98"/>
                <a:gd name="T54" fmla="*/ 110887469 w 61"/>
                <a:gd name="T55" fmla="*/ 196572176 h 98"/>
                <a:gd name="T56" fmla="*/ 118448769 w 61"/>
                <a:gd name="T57" fmla="*/ 166330310 h 98"/>
                <a:gd name="T58" fmla="*/ 118448769 w 61"/>
                <a:gd name="T59" fmla="*/ 80645000 h 98"/>
                <a:gd name="T60" fmla="*/ 110887469 w 61"/>
                <a:gd name="T61" fmla="*/ 50403122 h 98"/>
                <a:gd name="T62" fmla="*/ 98287395 w 61"/>
                <a:gd name="T63" fmla="*/ 35282189 h 98"/>
                <a:gd name="T64" fmla="*/ 88206721 w 61"/>
                <a:gd name="T65" fmla="*/ 27722516 h 98"/>
                <a:gd name="T66" fmla="*/ 75605084 w 61"/>
                <a:gd name="T67" fmla="*/ 25201561 h 98"/>
                <a:gd name="T68" fmla="*/ 57964697 w 61"/>
                <a:gd name="T69" fmla="*/ 0 h 98"/>
                <a:gd name="T70" fmla="*/ 90726096 w 61"/>
                <a:gd name="T71" fmla="*/ 0 h 98"/>
                <a:gd name="T72" fmla="*/ 110887469 w 61"/>
                <a:gd name="T73" fmla="*/ 7561263 h 98"/>
                <a:gd name="T74" fmla="*/ 123489106 w 61"/>
                <a:gd name="T75" fmla="*/ 15120939 h 98"/>
                <a:gd name="T76" fmla="*/ 133569781 w 61"/>
                <a:gd name="T77" fmla="*/ 32761240 h 98"/>
                <a:gd name="T78" fmla="*/ 148690793 w 61"/>
                <a:gd name="T79" fmla="*/ 65524067 h 98"/>
                <a:gd name="T80" fmla="*/ 153731130 w 61"/>
                <a:gd name="T81" fmla="*/ 123488461 h 98"/>
                <a:gd name="T82" fmla="*/ 148690793 w 61"/>
                <a:gd name="T83" fmla="*/ 178931881 h 98"/>
                <a:gd name="T84" fmla="*/ 133569781 w 61"/>
                <a:gd name="T85" fmla="*/ 216733469 h 98"/>
                <a:gd name="T86" fmla="*/ 123489106 w 61"/>
                <a:gd name="T87" fmla="*/ 231854402 h 98"/>
                <a:gd name="T88" fmla="*/ 110887469 w 61"/>
                <a:gd name="T89" fmla="*/ 239415662 h 98"/>
                <a:gd name="T90" fmla="*/ 95766433 w 61"/>
                <a:gd name="T91" fmla="*/ 246975335 h 98"/>
                <a:gd name="T92" fmla="*/ 57964697 w 61"/>
                <a:gd name="T93" fmla="*/ 246975335 h 98"/>
                <a:gd name="T94" fmla="*/ 42843673 w 61"/>
                <a:gd name="T95" fmla="*/ 239415662 h 98"/>
                <a:gd name="T96" fmla="*/ 30242036 w 61"/>
                <a:gd name="T97" fmla="*/ 231854402 h 98"/>
                <a:gd name="T98" fmla="*/ 17641980 w 61"/>
                <a:gd name="T99" fmla="*/ 216733469 h 98"/>
                <a:gd name="T100" fmla="*/ 2520963 w 61"/>
                <a:gd name="T101" fmla="*/ 178931881 h 98"/>
                <a:gd name="T102" fmla="*/ 0 w 61"/>
                <a:gd name="T103" fmla="*/ 123488461 h 98"/>
                <a:gd name="T104" fmla="*/ 2520963 w 61"/>
                <a:gd name="T105" fmla="*/ 65524067 h 98"/>
                <a:gd name="T106" fmla="*/ 17641980 w 61"/>
                <a:gd name="T107" fmla="*/ 32761240 h 98"/>
                <a:gd name="T108" fmla="*/ 30242036 w 61"/>
                <a:gd name="T109" fmla="*/ 15120939 h 98"/>
                <a:gd name="T110" fmla="*/ 42843673 w 61"/>
                <a:gd name="T111" fmla="*/ 7561263 h 98"/>
                <a:gd name="T112" fmla="*/ 57964697 w 61"/>
                <a:gd name="T113" fmla="*/ 0 h 98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61"/>
                <a:gd name="T172" fmla="*/ 0 h 98"/>
                <a:gd name="T173" fmla="*/ 61 w 61"/>
                <a:gd name="T174" fmla="*/ 98 h 98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61" h="98">
                  <a:moveTo>
                    <a:pt x="27" y="40"/>
                  </a:moveTo>
                  <a:lnTo>
                    <a:pt x="33" y="40"/>
                  </a:lnTo>
                  <a:lnTo>
                    <a:pt x="36" y="43"/>
                  </a:lnTo>
                  <a:lnTo>
                    <a:pt x="38" y="46"/>
                  </a:lnTo>
                  <a:lnTo>
                    <a:pt x="38" y="52"/>
                  </a:lnTo>
                  <a:lnTo>
                    <a:pt x="36" y="55"/>
                  </a:lnTo>
                  <a:lnTo>
                    <a:pt x="33" y="57"/>
                  </a:lnTo>
                  <a:lnTo>
                    <a:pt x="27" y="57"/>
                  </a:lnTo>
                  <a:lnTo>
                    <a:pt x="24" y="55"/>
                  </a:lnTo>
                  <a:lnTo>
                    <a:pt x="21" y="49"/>
                  </a:lnTo>
                  <a:lnTo>
                    <a:pt x="21" y="46"/>
                  </a:lnTo>
                  <a:lnTo>
                    <a:pt x="27" y="40"/>
                  </a:lnTo>
                  <a:close/>
                  <a:moveTo>
                    <a:pt x="30" y="10"/>
                  </a:moveTo>
                  <a:lnTo>
                    <a:pt x="26" y="11"/>
                  </a:lnTo>
                  <a:lnTo>
                    <a:pt x="23" y="13"/>
                  </a:lnTo>
                  <a:lnTo>
                    <a:pt x="20" y="16"/>
                  </a:lnTo>
                  <a:lnTo>
                    <a:pt x="17" y="20"/>
                  </a:lnTo>
                  <a:lnTo>
                    <a:pt x="13" y="32"/>
                  </a:lnTo>
                  <a:lnTo>
                    <a:pt x="12" y="49"/>
                  </a:lnTo>
                  <a:lnTo>
                    <a:pt x="13" y="66"/>
                  </a:lnTo>
                  <a:lnTo>
                    <a:pt x="17" y="78"/>
                  </a:lnTo>
                  <a:lnTo>
                    <a:pt x="20" y="84"/>
                  </a:lnTo>
                  <a:lnTo>
                    <a:pt x="24" y="87"/>
                  </a:lnTo>
                  <a:lnTo>
                    <a:pt x="30" y="89"/>
                  </a:lnTo>
                  <a:lnTo>
                    <a:pt x="35" y="87"/>
                  </a:lnTo>
                  <a:lnTo>
                    <a:pt x="38" y="86"/>
                  </a:lnTo>
                  <a:lnTo>
                    <a:pt x="41" y="83"/>
                  </a:lnTo>
                  <a:lnTo>
                    <a:pt x="44" y="78"/>
                  </a:lnTo>
                  <a:lnTo>
                    <a:pt x="47" y="66"/>
                  </a:lnTo>
                  <a:lnTo>
                    <a:pt x="47" y="32"/>
                  </a:lnTo>
                  <a:lnTo>
                    <a:pt x="44" y="20"/>
                  </a:lnTo>
                  <a:lnTo>
                    <a:pt x="39" y="14"/>
                  </a:lnTo>
                  <a:lnTo>
                    <a:pt x="35" y="11"/>
                  </a:lnTo>
                  <a:lnTo>
                    <a:pt x="30" y="10"/>
                  </a:lnTo>
                  <a:close/>
                  <a:moveTo>
                    <a:pt x="23" y="0"/>
                  </a:moveTo>
                  <a:lnTo>
                    <a:pt x="36" y="0"/>
                  </a:lnTo>
                  <a:lnTo>
                    <a:pt x="44" y="3"/>
                  </a:lnTo>
                  <a:lnTo>
                    <a:pt x="49" y="6"/>
                  </a:lnTo>
                  <a:lnTo>
                    <a:pt x="53" y="13"/>
                  </a:lnTo>
                  <a:lnTo>
                    <a:pt x="59" y="26"/>
                  </a:lnTo>
                  <a:lnTo>
                    <a:pt x="61" y="49"/>
                  </a:lnTo>
                  <a:lnTo>
                    <a:pt x="59" y="71"/>
                  </a:lnTo>
                  <a:lnTo>
                    <a:pt x="53" y="86"/>
                  </a:lnTo>
                  <a:lnTo>
                    <a:pt x="49" y="92"/>
                  </a:lnTo>
                  <a:lnTo>
                    <a:pt x="44" y="95"/>
                  </a:lnTo>
                  <a:lnTo>
                    <a:pt x="38" y="98"/>
                  </a:lnTo>
                  <a:lnTo>
                    <a:pt x="23" y="98"/>
                  </a:lnTo>
                  <a:lnTo>
                    <a:pt x="17" y="95"/>
                  </a:lnTo>
                  <a:lnTo>
                    <a:pt x="12" y="92"/>
                  </a:lnTo>
                  <a:lnTo>
                    <a:pt x="7" y="86"/>
                  </a:lnTo>
                  <a:lnTo>
                    <a:pt x="1" y="71"/>
                  </a:lnTo>
                  <a:lnTo>
                    <a:pt x="0" y="49"/>
                  </a:lnTo>
                  <a:lnTo>
                    <a:pt x="1" y="26"/>
                  </a:lnTo>
                  <a:lnTo>
                    <a:pt x="7" y="13"/>
                  </a:lnTo>
                  <a:lnTo>
                    <a:pt x="12" y="6"/>
                  </a:lnTo>
                  <a:lnTo>
                    <a:pt x="17" y="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2457FF"/>
            </a:solidFill>
            <a:ln w="0">
              <a:solidFill>
                <a:srgbClr val="2457FF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350" name="Freeform 112"/>
            <p:cNvSpPr>
              <a:spLocks noEditPoints="1"/>
            </p:cNvSpPr>
            <p:nvPr/>
          </p:nvSpPr>
          <p:spPr bwMode="auto">
            <a:xfrm>
              <a:off x="8532816" y="3613146"/>
              <a:ext cx="25400" cy="107950"/>
            </a:xfrm>
            <a:custGeom>
              <a:avLst/>
              <a:gdLst>
                <a:gd name="T0" fmla="*/ 0 w 16"/>
                <a:gd name="T1" fmla="*/ 120967495 h 68"/>
                <a:gd name="T2" fmla="*/ 40322493 w 16"/>
                <a:gd name="T3" fmla="*/ 120967495 h 68"/>
                <a:gd name="T4" fmla="*/ 40322493 w 16"/>
                <a:gd name="T5" fmla="*/ 171370598 h 68"/>
                <a:gd name="T6" fmla="*/ 0 w 16"/>
                <a:gd name="T7" fmla="*/ 171370598 h 68"/>
                <a:gd name="T8" fmla="*/ 0 w 16"/>
                <a:gd name="T9" fmla="*/ 120967495 h 68"/>
                <a:gd name="T10" fmla="*/ 0 w 16"/>
                <a:gd name="T11" fmla="*/ 0 h 68"/>
                <a:gd name="T12" fmla="*/ 40322493 w 16"/>
                <a:gd name="T13" fmla="*/ 0 h 68"/>
                <a:gd name="T14" fmla="*/ 40322493 w 16"/>
                <a:gd name="T15" fmla="*/ 47882166 h 68"/>
                <a:gd name="T16" fmla="*/ 0 w 16"/>
                <a:gd name="T17" fmla="*/ 47882166 h 68"/>
                <a:gd name="T18" fmla="*/ 0 w 16"/>
                <a:gd name="T19" fmla="*/ 0 h 6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6"/>
                <a:gd name="T31" fmla="*/ 0 h 68"/>
                <a:gd name="T32" fmla="*/ 16 w 16"/>
                <a:gd name="T33" fmla="*/ 68 h 6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6" h="68">
                  <a:moveTo>
                    <a:pt x="0" y="48"/>
                  </a:moveTo>
                  <a:lnTo>
                    <a:pt x="16" y="48"/>
                  </a:lnTo>
                  <a:lnTo>
                    <a:pt x="16" y="68"/>
                  </a:lnTo>
                  <a:lnTo>
                    <a:pt x="0" y="68"/>
                  </a:lnTo>
                  <a:lnTo>
                    <a:pt x="0" y="48"/>
                  </a:lnTo>
                  <a:close/>
                  <a:moveTo>
                    <a:pt x="0" y="0"/>
                  </a:moveTo>
                  <a:lnTo>
                    <a:pt x="16" y="0"/>
                  </a:lnTo>
                  <a:lnTo>
                    <a:pt x="16" y="19"/>
                  </a:lnTo>
                  <a:lnTo>
                    <a:pt x="0" y="1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457FF"/>
            </a:solidFill>
            <a:ln w="0">
              <a:solidFill>
                <a:srgbClr val="2457FF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351" name="Freeform 113"/>
            <p:cNvSpPr>
              <a:spLocks noEditPoints="1"/>
            </p:cNvSpPr>
            <p:nvPr/>
          </p:nvSpPr>
          <p:spPr bwMode="auto">
            <a:xfrm>
              <a:off x="8623303" y="3567109"/>
              <a:ext cx="96838" cy="155575"/>
            </a:xfrm>
            <a:custGeom>
              <a:avLst/>
              <a:gdLst>
                <a:gd name="T0" fmla="*/ 68045372 w 61"/>
                <a:gd name="T1" fmla="*/ 100806243 h 98"/>
                <a:gd name="T2" fmla="*/ 83166383 w 61"/>
                <a:gd name="T3" fmla="*/ 100806243 h 98"/>
                <a:gd name="T4" fmla="*/ 90726096 w 61"/>
                <a:gd name="T5" fmla="*/ 108367528 h 98"/>
                <a:gd name="T6" fmla="*/ 95766433 w 61"/>
                <a:gd name="T7" fmla="*/ 115927201 h 98"/>
                <a:gd name="T8" fmla="*/ 95766433 w 61"/>
                <a:gd name="T9" fmla="*/ 131048134 h 98"/>
                <a:gd name="T10" fmla="*/ 90726096 w 61"/>
                <a:gd name="T11" fmla="*/ 138607806 h 98"/>
                <a:gd name="T12" fmla="*/ 83166383 w 61"/>
                <a:gd name="T13" fmla="*/ 143648117 h 98"/>
                <a:gd name="T14" fmla="*/ 68045372 w 61"/>
                <a:gd name="T15" fmla="*/ 143648117 h 98"/>
                <a:gd name="T16" fmla="*/ 60484072 w 61"/>
                <a:gd name="T17" fmla="*/ 138607806 h 98"/>
                <a:gd name="T18" fmla="*/ 52924360 w 61"/>
                <a:gd name="T19" fmla="*/ 123488461 h 98"/>
                <a:gd name="T20" fmla="*/ 52924360 w 61"/>
                <a:gd name="T21" fmla="*/ 115927201 h 98"/>
                <a:gd name="T22" fmla="*/ 68045372 w 61"/>
                <a:gd name="T23" fmla="*/ 100806243 h 98"/>
                <a:gd name="T24" fmla="*/ 75605084 w 61"/>
                <a:gd name="T25" fmla="*/ 25201561 h 98"/>
                <a:gd name="T26" fmla="*/ 65524409 w 61"/>
                <a:gd name="T27" fmla="*/ 27722516 h 98"/>
                <a:gd name="T28" fmla="*/ 57964697 w 61"/>
                <a:gd name="T29" fmla="*/ 32761240 h 98"/>
                <a:gd name="T30" fmla="*/ 50403385 w 61"/>
                <a:gd name="T31" fmla="*/ 40322500 h 98"/>
                <a:gd name="T32" fmla="*/ 42843673 w 61"/>
                <a:gd name="T33" fmla="*/ 50403122 h 98"/>
                <a:gd name="T34" fmla="*/ 35282373 w 61"/>
                <a:gd name="T35" fmla="*/ 80645000 h 98"/>
                <a:gd name="T36" fmla="*/ 30242036 w 61"/>
                <a:gd name="T37" fmla="*/ 123488461 h 98"/>
                <a:gd name="T38" fmla="*/ 35282373 w 61"/>
                <a:gd name="T39" fmla="*/ 166330310 h 98"/>
                <a:gd name="T40" fmla="*/ 42843673 w 61"/>
                <a:gd name="T41" fmla="*/ 196572176 h 98"/>
                <a:gd name="T42" fmla="*/ 50403385 w 61"/>
                <a:gd name="T43" fmla="*/ 211693158 h 98"/>
                <a:gd name="T44" fmla="*/ 60484072 w 61"/>
                <a:gd name="T45" fmla="*/ 219254418 h 98"/>
                <a:gd name="T46" fmla="*/ 75605084 w 61"/>
                <a:gd name="T47" fmla="*/ 224294729 h 98"/>
                <a:gd name="T48" fmla="*/ 88206721 w 61"/>
                <a:gd name="T49" fmla="*/ 219254418 h 98"/>
                <a:gd name="T50" fmla="*/ 95766433 w 61"/>
                <a:gd name="T51" fmla="*/ 216733469 h 98"/>
                <a:gd name="T52" fmla="*/ 103327732 w 61"/>
                <a:gd name="T53" fmla="*/ 209173797 h 98"/>
                <a:gd name="T54" fmla="*/ 110887469 w 61"/>
                <a:gd name="T55" fmla="*/ 196572176 h 98"/>
                <a:gd name="T56" fmla="*/ 118448769 w 61"/>
                <a:gd name="T57" fmla="*/ 166330310 h 98"/>
                <a:gd name="T58" fmla="*/ 118448769 w 61"/>
                <a:gd name="T59" fmla="*/ 80645000 h 98"/>
                <a:gd name="T60" fmla="*/ 110887469 w 61"/>
                <a:gd name="T61" fmla="*/ 50403122 h 98"/>
                <a:gd name="T62" fmla="*/ 98287395 w 61"/>
                <a:gd name="T63" fmla="*/ 35282189 h 98"/>
                <a:gd name="T64" fmla="*/ 88206721 w 61"/>
                <a:gd name="T65" fmla="*/ 27722516 h 98"/>
                <a:gd name="T66" fmla="*/ 75605084 w 61"/>
                <a:gd name="T67" fmla="*/ 25201561 h 98"/>
                <a:gd name="T68" fmla="*/ 57964697 w 61"/>
                <a:gd name="T69" fmla="*/ 0 h 98"/>
                <a:gd name="T70" fmla="*/ 90726096 w 61"/>
                <a:gd name="T71" fmla="*/ 0 h 98"/>
                <a:gd name="T72" fmla="*/ 110887469 w 61"/>
                <a:gd name="T73" fmla="*/ 7561263 h 98"/>
                <a:gd name="T74" fmla="*/ 123489106 w 61"/>
                <a:gd name="T75" fmla="*/ 15120939 h 98"/>
                <a:gd name="T76" fmla="*/ 133569781 w 61"/>
                <a:gd name="T77" fmla="*/ 32761240 h 98"/>
                <a:gd name="T78" fmla="*/ 148690793 w 61"/>
                <a:gd name="T79" fmla="*/ 65524067 h 98"/>
                <a:gd name="T80" fmla="*/ 153731130 w 61"/>
                <a:gd name="T81" fmla="*/ 123488461 h 98"/>
                <a:gd name="T82" fmla="*/ 148690793 w 61"/>
                <a:gd name="T83" fmla="*/ 178931881 h 98"/>
                <a:gd name="T84" fmla="*/ 133569781 w 61"/>
                <a:gd name="T85" fmla="*/ 216733469 h 98"/>
                <a:gd name="T86" fmla="*/ 123489106 w 61"/>
                <a:gd name="T87" fmla="*/ 231854402 h 98"/>
                <a:gd name="T88" fmla="*/ 110887469 w 61"/>
                <a:gd name="T89" fmla="*/ 239415662 h 98"/>
                <a:gd name="T90" fmla="*/ 95766433 w 61"/>
                <a:gd name="T91" fmla="*/ 246975335 h 98"/>
                <a:gd name="T92" fmla="*/ 57964697 w 61"/>
                <a:gd name="T93" fmla="*/ 246975335 h 98"/>
                <a:gd name="T94" fmla="*/ 42843673 w 61"/>
                <a:gd name="T95" fmla="*/ 239415662 h 98"/>
                <a:gd name="T96" fmla="*/ 30242036 w 61"/>
                <a:gd name="T97" fmla="*/ 231854402 h 98"/>
                <a:gd name="T98" fmla="*/ 17641980 w 61"/>
                <a:gd name="T99" fmla="*/ 216733469 h 98"/>
                <a:gd name="T100" fmla="*/ 2520963 w 61"/>
                <a:gd name="T101" fmla="*/ 178931881 h 98"/>
                <a:gd name="T102" fmla="*/ 0 w 61"/>
                <a:gd name="T103" fmla="*/ 123488461 h 98"/>
                <a:gd name="T104" fmla="*/ 2520963 w 61"/>
                <a:gd name="T105" fmla="*/ 65524067 h 98"/>
                <a:gd name="T106" fmla="*/ 17641980 w 61"/>
                <a:gd name="T107" fmla="*/ 32761240 h 98"/>
                <a:gd name="T108" fmla="*/ 30242036 w 61"/>
                <a:gd name="T109" fmla="*/ 15120939 h 98"/>
                <a:gd name="T110" fmla="*/ 42843673 w 61"/>
                <a:gd name="T111" fmla="*/ 7561263 h 98"/>
                <a:gd name="T112" fmla="*/ 57964697 w 61"/>
                <a:gd name="T113" fmla="*/ 0 h 98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61"/>
                <a:gd name="T172" fmla="*/ 0 h 98"/>
                <a:gd name="T173" fmla="*/ 61 w 61"/>
                <a:gd name="T174" fmla="*/ 98 h 98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61" h="98">
                  <a:moveTo>
                    <a:pt x="27" y="40"/>
                  </a:moveTo>
                  <a:lnTo>
                    <a:pt x="33" y="40"/>
                  </a:lnTo>
                  <a:lnTo>
                    <a:pt x="36" y="43"/>
                  </a:lnTo>
                  <a:lnTo>
                    <a:pt x="38" y="46"/>
                  </a:lnTo>
                  <a:lnTo>
                    <a:pt x="38" y="52"/>
                  </a:lnTo>
                  <a:lnTo>
                    <a:pt x="36" y="55"/>
                  </a:lnTo>
                  <a:lnTo>
                    <a:pt x="33" y="57"/>
                  </a:lnTo>
                  <a:lnTo>
                    <a:pt x="27" y="57"/>
                  </a:lnTo>
                  <a:lnTo>
                    <a:pt x="24" y="55"/>
                  </a:lnTo>
                  <a:lnTo>
                    <a:pt x="21" y="49"/>
                  </a:lnTo>
                  <a:lnTo>
                    <a:pt x="21" y="46"/>
                  </a:lnTo>
                  <a:lnTo>
                    <a:pt x="27" y="40"/>
                  </a:lnTo>
                  <a:close/>
                  <a:moveTo>
                    <a:pt x="30" y="10"/>
                  </a:moveTo>
                  <a:lnTo>
                    <a:pt x="26" y="11"/>
                  </a:lnTo>
                  <a:lnTo>
                    <a:pt x="23" y="13"/>
                  </a:lnTo>
                  <a:lnTo>
                    <a:pt x="20" y="16"/>
                  </a:lnTo>
                  <a:lnTo>
                    <a:pt x="17" y="20"/>
                  </a:lnTo>
                  <a:lnTo>
                    <a:pt x="14" y="32"/>
                  </a:lnTo>
                  <a:lnTo>
                    <a:pt x="12" y="49"/>
                  </a:lnTo>
                  <a:lnTo>
                    <a:pt x="14" y="66"/>
                  </a:lnTo>
                  <a:lnTo>
                    <a:pt x="17" y="78"/>
                  </a:lnTo>
                  <a:lnTo>
                    <a:pt x="20" y="84"/>
                  </a:lnTo>
                  <a:lnTo>
                    <a:pt x="24" y="87"/>
                  </a:lnTo>
                  <a:lnTo>
                    <a:pt x="30" y="89"/>
                  </a:lnTo>
                  <a:lnTo>
                    <a:pt x="35" y="87"/>
                  </a:lnTo>
                  <a:lnTo>
                    <a:pt x="38" y="86"/>
                  </a:lnTo>
                  <a:lnTo>
                    <a:pt x="41" y="83"/>
                  </a:lnTo>
                  <a:lnTo>
                    <a:pt x="44" y="78"/>
                  </a:lnTo>
                  <a:lnTo>
                    <a:pt x="47" y="66"/>
                  </a:lnTo>
                  <a:lnTo>
                    <a:pt x="47" y="32"/>
                  </a:lnTo>
                  <a:lnTo>
                    <a:pt x="44" y="20"/>
                  </a:lnTo>
                  <a:lnTo>
                    <a:pt x="39" y="14"/>
                  </a:lnTo>
                  <a:lnTo>
                    <a:pt x="35" y="11"/>
                  </a:lnTo>
                  <a:lnTo>
                    <a:pt x="30" y="10"/>
                  </a:lnTo>
                  <a:close/>
                  <a:moveTo>
                    <a:pt x="23" y="0"/>
                  </a:moveTo>
                  <a:lnTo>
                    <a:pt x="36" y="0"/>
                  </a:lnTo>
                  <a:lnTo>
                    <a:pt x="44" y="3"/>
                  </a:lnTo>
                  <a:lnTo>
                    <a:pt x="49" y="6"/>
                  </a:lnTo>
                  <a:lnTo>
                    <a:pt x="53" y="13"/>
                  </a:lnTo>
                  <a:lnTo>
                    <a:pt x="59" y="26"/>
                  </a:lnTo>
                  <a:lnTo>
                    <a:pt x="61" y="49"/>
                  </a:lnTo>
                  <a:lnTo>
                    <a:pt x="59" y="71"/>
                  </a:lnTo>
                  <a:lnTo>
                    <a:pt x="53" y="86"/>
                  </a:lnTo>
                  <a:lnTo>
                    <a:pt x="49" y="92"/>
                  </a:lnTo>
                  <a:lnTo>
                    <a:pt x="44" y="95"/>
                  </a:lnTo>
                  <a:lnTo>
                    <a:pt x="38" y="98"/>
                  </a:lnTo>
                  <a:lnTo>
                    <a:pt x="23" y="98"/>
                  </a:lnTo>
                  <a:lnTo>
                    <a:pt x="17" y="95"/>
                  </a:lnTo>
                  <a:lnTo>
                    <a:pt x="12" y="92"/>
                  </a:lnTo>
                  <a:lnTo>
                    <a:pt x="7" y="86"/>
                  </a:lnTo>
                  <a:lnTo>
                    <a:pt x="1" y="71"/>
                  </a:lnTo>
                  <a:lnTo>
                    <a:pt x="0" y="49"/>
                  </a:lnTo>
                  <a:lnTo>
                    <a:pt x="1" y="26"/>
                  </a:lnTo>
                  <a:lnTo>
                    <a:pt x="7" y="13"/>
                  </a:lnTo>
                  <a:lnTo>
                    <a:pt x="12" y="6"/>
                  </a:lnTo>
                  <a:lnTo>
                    <a:pt x="17" y="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2457FF"/>
            </a:solidFill>
            <a:ln w="0">
              <a:solidFill>
                <a:srgbClr val="2457FF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352" name="Freeform 114"/>
            <p:cNvSpPr>
              <a:spLocks/>
            </p:cNvSpPr>
            <p:nvPr/>
          </p:nvSpPr>
          <p:spPr bwMode="auto">
            <a:xfrm>
              <a:off x="8748716" y="3567109"/>
              <a:ext cx="92075" cy="153986"/>
            </a:xfrm>
            <a:custGeom>
              <a:avLst/>
              <a:gdLst>
                <a:gd name="T0" fmla="*/ 50403124 w 58"/>
                <a:gd name="T1" fmla="*/ 0 h 97"/>
                <a:gd name="T2" fmla="*/ 88206264 w 58"/>
                <a:gd name="T3" fmla="*/ 0 h 97"/>
                <a:gd name="T4" fmla="*/ 108367534 w 58"/>
                <a:gd name="T5" fmla="*/ 7559651 h 97"/>
                <a:gd name="T6" fmla="*/ 123488467 w 58"/>
                <a:gd name="T7" fmla="*/ 15120890 h 97"/>
                <a:gd name="T8" fmla="*/ 138609401 w 58"/>
                <a:gd name="T9" fmla="*/ 40322369 h 97"/>
                <a:gd name="T10" fmla="*/ 141128762 w 58"/>
                <a:gd name="T11" fmla="*/ 50402958 h 97"/>
                <a:gd name="T12" fmla="*/ 141128762 w 58"/>
                <a:gd name="T13" fmla="*/ 80644738 h 97"/>
                <a:gd name="T14" fmla="*/ 133569089 w 58"/>
                <a:gd name="T15" fmla="*/ 98284975 h 97"/>
                <a:gd name="T16" fmla="*/ 131048140 w 58"/>
                <a:gd name="T17" fmla="*/ 108365589 h 97"/>
                <a:gd name="T18" fmla="*/ 123488467 w 58"/>
                <a:gd name="T19" fmla="*/ 120967119 h 97"/>
                <a:gd name="T20" fmla="*/ 110886895 w 58"/>
                <a:gd name="T21" fmla="*/ 131047708 h 97"/>
                <a:gd name="T22" fmla="*/ 108367534 w 58"/>
                <a:gd name="T23" fmla="*/ 138607356 h 97"/>
                <a:gd name="T24" fmla="*/ 95765937 w 58"/>
                <a:gd name="T25" fmla="*/ 151208886 h 97"/>
                <a:gd name="T26" fmla="*/ 88206264 w 58"/>
                <a:gd name="T27" fmla="*/ 161289475 h 97"/>
                <a:gd name="T28" fmla="*/ 78124054 w 58"/>
                <a:gd name="T29" fmla="*/ 171370064 h 97"/>
                <a:gd name="T30" fmla="*/ 65524070 w 58"/>
                <a:gd name="T31" fmla="*/ 186490948 h 97"/>
                <a:gd name="T32" fmla="*/ 50403124 w 58"/>
                <a:gd name="T33" fmla="*/ 196571537 h 97"/>
                <a:gd name="T34" fmla="*/ 35282191 w 58"/>
                <a:gd name="T35" fmla="*/ 216732765 h 97"/>
                <a:gd name="T36" fmla="*/ 146169074 w 58"/>
                <a:gd name="T37" fmla="*/ 216732765 h 97"/>
                <a:gd name="T38" fmla="*/ 146169074 w 58"/>
                <a:gd name="T39" fmla="*/ 244453591 h 97"/>
                <a:gd name="T40" fmla="*/ 0 w 58"/>
                <a:gd name="T41" fmla="*/ 244453591 h 97"/>
                <a:gd name="T42" fmla="*/ 0 w 58"/>
                <a:gd name="T43" fmla="*/ 216732765 h 97"/>
                <a:gd name="T44" fmla="*/ 27722518 w 58"/>
                <a:gd name="T45" fmla="*/ 186490948 h 97"/>
                <a:gd name="T46" fmla="*/ 65524070 w 58"/>
                <a:gd name="T47" fmla="*/ 146168592 h 97"/>
                <a:gd name="T48" fmla="*/ 78124054 w 58"/>
                <a:gd name="T49" fmla="*/ 131047708 h 97"/>
                <a:gd name="T50" fmla="*/ 85685315 w 58"/>
                <a:gd name="T51" fmla="*/ 123486472 h 97"/>
                <a:gd name="T52" fmla="*/ 100806248 w 58"/>
                <a:gd name="T53" fmla="*/ 100805916 h 97"/>
                <a:gd name="T54" fmla="*/ 103327198 w 58"/>
                <a:gd name="T55" fmla="*/ 93244680 h 97"/>
                <a:gd name="T56" fmla="*/ 108367534 w 58"/>
                <a:gd name="T57" fmla="*/ 80644738 h 97"/>
                <a:gd name="T58" fmla="*/ 110886895 w 58"/>
                <a:gd name="T59" fmla="*/ 65523854 h 97"/>
                <a:gd name="T60" fmla="*/ 108367534 w 58"/>
                <a:gd name="T61" fmla="*/ 57962618 h 97"/>
                <a:gd name="T62" fmla="*/ 103327198 w 58"/>
                <a:gd name="T63" fmla="*/ 47882017 h 97"/>
                <a:gd name="T64" fmla="*/ 100806248 w 58"/>
                <a:gd name="T65" fmla="*/ 40322369 h 97"/>
                <a:gd name="T66" fmla="*/ 88206264 w 58"/>
                <a:gd name="T67" fmla="*/ 32761133 h 97"/>
                <a:gd name="T68" fmla="*/ 78124054 w 58"/>
                <a:gd name="T69" fmla="*/ 27720839 h 97"/>
                <a:gd name="T70" fmla="*/ 50403124 w 58"/>
                <a:gd name="T71" fmla="*/ 27720839 h 97"/>
                <a:gd name="T72" fmla="*/ 35282191 w 58"/>
                <a:gd name="T73" fmla="*/ 32761133 h 97"/>
                <a:gd name="T74" fmla="*/ 20161251 w 58"/>
                <a:gd name="T75" fmla="*/ 40322369 h 97"/>
                <a:gd name="T76" fmla="*/ 0 w 58"/>
                <a:gd name="T77" fmla="*/ 47882017 h 97"/>
                <a:gd name="T78" fmla="*/ 0 w 58"/>
                <a:gd name="T79" fmla="*/ 15120890 h 97"/>
                <a:gd name="T80" fmla="*/ 20161251 w 58"/>
                <a:gd name="T81" fmla="*/ 7559651 h 97"/>
                <a:gd name="T82" fmla="*/ 50403124 w 58"/>
                <a:gd name="T83" fmla="*/ 0 h 97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58"/>
                <a:gd name="T127" fmla="*/ 0 h 97"/>
                <a:gd name="T128" fmla="*/ 58 w 58"/>
                <a:gd name="T129" fmla="*/ 97 h 97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58" h="97">
                  <a:moveTo>
                    <a:pt x="20" y="0"/>
                  </a:moveTo>
                  <a:lnTo>
                    <a:pt x="35" y="0"/>
                  </a:lnTo>
                  <a:lnTo>
                    <a:pt x="43" y="3"/>
                  </a:lnTo>
                  <a:lnTo>
                    <a:pt x="49" y="6"/>
                  </a:lnTo>
                  <a:lnTo>
                    <a:pt x="55" y="16"/>
                  </a:lnTo>
                  <a:lnTo>
                    <a:pt x="56" y="20"/>
                  </a:lnTo>
                  <a:lnTo>
                    <a:pt x="56" y="32"/>
                  </a:lnTo>
                  <a:lnTo>
                    <a:pt x="53" y="39"/>
                  </a:lnTo>
                  <a:lnTo>
                    <a:pt x="52" y="43"/>
                  </a:lnTo>
                  <a:lnTo>
                    <a:pt x="49" y="48"/>
                  </a:lnTo>
                  <a:lnTo>
                    <a:pt x="44" y="52"/>
                  </a:lnTo>
                  <a:lnTo>
                    <a:pt x="43" y="55"/>
                  </a:lnTo>
                  <a:lnTo>
                    <a:pt x="38" y="60"/>
                  </a:lnTo>
                  <a:lnTo>
                    <a:pt x="35" y="64"/>
                  </a:lnTo>
                  <a:lnTo>
                    <a:pt x="31" y="68"/>
                  </a:lnTo>
                  <a:lnTo>
                    <a:pt x="26" y="74"/>
                  </a:lnTo>
                  <a:lnTo>
                    <a:pt x="20" y="78"/>
                  </a:lnTo>
                  <a:lnTo>
                    <a:pt x="14" y="86"/>
                  </a:lnTo>
                  <a:lnTo>
                    <a:pt x="58" y="86"/>
                  </a:lnTo>
                  <a:lnTo>
                    <a:pt x="58" y="97"/>
                  </a:lnTo>
                  <a:lnTo>
                    <a:pt x="0" y="97"/>
                  </a:lnTo>
                  <a:lnTo>
                    <a:pt x="0" y="86"/>
                  </a:lnTo>
                  <a:lnTo>
                    <a:pt x="11" y="74"/>
                  </a:lnTo>
                  <a:lnTo>
                    <a:pt x="26" y="58"/>
                  </a:lnTo>
                  <a:lnTo>
                    <a:pt x="31" y="52"/>
                  </a:lnTo>
                  <a:lnTo>
                    <a:pt x="34" y="49"/>
                  </a:lnTo>
                  <a:lnTo>
                    <a:pt x="40" y="40"/>
                  </a:lnTo>
                  <a:lnTo>
                    <a:pt x="41" y="37"/>
                  </a:lnTo>
                  <a:lnTo>
                    <a:pt x="43" y="32"/>
                  </a:lnTo>
                  <a:lnTo>
                    <a:pt x="44" y="26"/>
                  </a:lnTo>
                  <a:lnTo>
                    <a:pt x="43" y="23"/>
                  </a:lnTo>
                  <a:lnTo>
                    <a:pt x="41" y="19"/>
                  </a:lnTo>
                  <a:lnTo>
                    <a:pt x="40" y="16"/>
                  </a:lnTo>
                  <a:lnTo>
                    <a:pt x="35" y="13"/>
                  </a:lnTo>
                  <a:lnTo>
                    <a:pt x="31" y="11"/>
                  </a:lnTo>
                  <a:lnTo>
                    <a:pt x="20" y="11"/>
                  </a:lnTo>
                  <a:lnTo>
                    <a:pt x="14" y="13"/>
                  </a:lnTo>
                  <a:lnTo>
                    <a:pt x="8" y="16"/>
                  </a:lnTo>
                  <a:lnTo>
                    <a:pt x="0" y="19"/>
                  </a:lnTo>
                  <a:lnTo>
                    <a:pt x="0" y="6"/>
                  </a:lnTo>
                  <a:lnTo>
                    <a:pt x="8" y="3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2457FF"/>
            </a:solidFill>
            <a:ln w="0">
              <a:solidFill>
                <a:srgbClr val="2457FF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353" name="Rectangle 115"/>
            <p:cNvSpPr>
              <a:spLocks noChangeArrowheads="1"/>
            </p:cNvSpPr>
            <p:nvPr/>
          </p:nvSpPr>
          <p:spPr bwMode="auto">
            <a:xfrm>
              <a:off x="6719891" y="3894133"/>
              <a:ext cx="2166939" cy="242887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354" name="Line 116"/>
            <p:cNvSpPr>
              <a:spLocks noChangeShapeType="1"/>
            </p:cNvSpPr>
            <p:nvPr/>
          </p:nvSpPr>
          <p:spPr bwMode="auto">
            <a:xfrm flipH="1">
              <a:off x="6719891" y="4137021"/>
              <a:ext cx="2166939" cy="1587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0355" name="Line 117"/>
            <p:cNvSpPr>
              <a:spLocks noChangeShapeType="1"/>
            </p:cNvSpPr>
            <p:nvPr/>
          </p:nvSpPr>
          <p:spPr bwMode="auto">
            <a:xfrm flipV="1">
              <a:off x="6719891" y="3894133"/>
              <a:ext cx="1588" cy="242887"/>
            </a:xfrm>
            <a:prstGeom prst="line">
              <a:avLst/>
            </a:prstGeom>
            <a:noFill/>
            <a:ln w="4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0356" name="Line 118"/>
            <p:cNvSpPr>
              <a:spLocks noChangeShapeType="1"/>
            </p:cNvSpPr>
            <p:nvPr/>
          </p:nvSpPr>
          <p:spPr bwMode="auto">
            <a:xfrm>
              <a:off x="6719891" y="3894133"/>
              <a:ext cx="2166939" cy="1587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0357" name="Line 119"/>
            <p:cNvSpPr>
              <a:spLocks noChangeShapeType="1"/>
            </p:cNvSpPr>
            <p:nvPr/>
          </p:nvSpPr>
          <p:spPr bwMode="auto">
            <a:xfrm>
              <a:off x="8886829" y="3894133"/>
              <a:ext cx="1588" cy="242887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0358" name="Freeform 120"/>
            <p:cNvSpPr>
              <a:spLocks noEditPoints="1"/>
            </p:cNvSpPr>
            <p:nvPr/>
          </p:nvSpPr>
          <p:spPr bwMode="auto">
            <a:xfrm>
              <a:off x="6754816" y="3935409"/>
              <a:ext cx="96838" cy="155575"/>
            </a:xfrm>
            <a:custGeom>
              <a:avLst/>
              <a:gdLst>
                <a:gd name="T0" fmla="*/ 68045372 w 61"/>
                <a:gd name="T1" fmla="*/ 100806243 h 98"/>
                <a:gd name="T2" fmla="*/ 83166383 w 61"/>
                <a:gd name="T3" fmla="*/ 100806243 h 98"/>
                <a:gd name="T4" fmla="*/ 90726096 w 61"/>
                <a:gd name="T5" fmla="*/ 108367528 h 98"/>
                <a:gd name="T6" fmla="*/ 95766433 w 61"/>
                <a:gd name="T7" fmla="*/ 115927201 h 98"/>
                <a:gd name="T8" fmla="*/ 95766433 w 61"/>
                <a:gd name="T9" fmla="*/ 131048134 h 98"/>
                <a:gd name="T10" fmla="*/ 90726096 w 61"/>
                <a:gd name="T11" fmla="*/ 138607806 h 98"/>
                <a:gd name="T12" fmla="*/ 83166383 w 61"/>
                <a:gd name="T13" fmla="*/ 143648117 h 98"/>
                <a:gd name="T14" fmla="*/ 68045372 w 61"/>
                <a:gd name="T15" fmla="*/ 143648117 h 98"/>
                <a:gd name="T16" fmla="*/ 60484072 w 61"/>
                <a:gd name="T17" fmla="*/ 138607806 h 98"/>
                <a:gd name="T18" fmla="*/ 52924360 w 61"/>
                <a:gd name="T19" fmla="*/ 123488461 h 98"/>
                <a:gd name="T20" fmla="*/ 52924360 w 61"/>
                <a:gd name="T21" fmla="*/ 115927201 h 98"/>
                <a:gd name="T22" fmla="*/ 68045372 w 61"/>
                <a:gd name="T23" fmla="*/ 100806243 h 98"/>
                <a:gd name="T24" fmla="*/ 75605084 w 61"/>
                <a:gd name="T25" fmla="*/ 25201561 h 98"/>
                <a:gd name="T26" fmla="*/ 65524409 w 61"/>
                <a:gd name="T27" fmla="*/ 27722516 h 98"/>
                <a:gd name="T28" fmla="*/ 57964697 w 61"/>
                <a:gd name="T29" fmla="*/ 32761240 h 98"/>
                <a:gd name="T30" fmla="*/ 50403385 w 61"/>
                <a:gd name="T31" fmla="*/ 40322500 h 98"/>
                <a:gd name="T32" fmla="*/ 42843673 w 61"/>
                <a:gd name="T33" fmla="*/ 50403122 h 98"/>
                <a:gd name="T34" fmla="*/ 35282373 w 61"/>
                <a:gd name="T35" fmla="*/ 80645000 h 98"/>
                <a:gd name="T36" fmla="*/ 30242036 w 61"/>
                <a:gd name="T37" fmla="*/ 123488461 h 98"/>
                <a:gd name="T38" fmla="*/ 35282373 w 61"/>
                <a:gd name="T39" fmla="*/ 166330310 h 98"/>
                <a:gd name="T40" fmla="*/ 42843673 w 61"/>
                <a:gd name="T41" fmla="*/ 196572176 h 98"/>
                <a:gd name="T42" fmla="*/ 50403385 w 61"/>
                <a:gd name="T43" fmla="*/ 211693158 h 98"/>
                <a:gd name="T44" fmla="*/ 60484072 w 61"/>
                <a:gd name="T45" fmla="*/ 219254418 h 98"/>
                <a:gd name="T46" fmla="*/ 75605084 w 61"/>
                <a:gd name="T47" fmla="*/ 224294729 h 98"/>
                <a:gd name="T48" fmla="*/ 88206721 w 61"/>
                <a:gd name="T49" fmla="*/ 219254418 h 98"/>
                <a:gd name="T50" fmla="*/ 95766433 w 61"/>
                <a:gd name="T51" fmla="*/ 216733469 h 98"/>
                <a:gd name="T52" fmla="*/ 103327732 w 61"/>
                <a:gd name="T53" fmla="*/ 209173797 h 98"/>
                <a:gd name="T54" fmla="*/ 110887469 w 61"/>
                <a:gd name="T55" fmla="*/ 196572176 h 98"/>
                <a:gd name="T56" fmla="*/ 118448769 w 61"/>
                <a:gd name="T57" fmla="*/ 166330310 h 98"/>
                <a:gd name="T58" fmla="*/ 118448769 w 61"/>
                <a:gd name="T59" fmla="*/ 80645000 h 98"/>
                <a:gd name="T60" fmla="*/ 110887469 w 61"/>
                <a:gd name="T61" fmla="*/ 50403122 h 98"/>
                <a:gd name="T62" fmla="*/ 98287395 w 61"/>
                <a:gd name="T63" fmla="*/ 35282189 h 98"/>
                <a:gd name="T64" fmla="*/ 88206721 w 61"/>
                <a:gd name="T65" fmla="*/ 27722516 h 98"/>
                <a:gd name="T66" fmla="*/ 75605084 w 61"/>
                <a:gd name="T67" fmla="*/ 25201561 h 98"/>
                <a:gd name="T68" fmla="*/ 57964697 w 61"/>
                <a:gd name="T69" fmla="*/ 0 h 98"/>
                <a:gd name="T70" fmla="*/ 90726096 w 61"/>
                <a:gd name="T71" fmla="*/ 0 h 98"/>
                <a:gd name="T72" fmla="*/ 110887469 w 61"/>
                <a:gd name="T73" fmla="*/ 7561263 h 98"/>
                <a:gd name="T74" fmla="*/ 123489106 w 61"/>
                <a:gd name="T75" fmla="*/ 17640301 h 98"/>
                <a:gd name="T76" fmla="*/ 133569781 w 61"/>
                <a:gd name="T77" fmla="*/ 32761240 h 98"/>
                <a:gd name="T78" fmla="*/ 148690793 w 61"/>
                <a:gd name="T79" fmla="*/ 70564378 h 98"/>
                <a:gd name="T80" fmla="*/ 153731130 w 61"/>
                <a:gd name="T81" fmla="*/ 123488461 h 98"/>
                <a:gd name="T82" fmla="*/ 148690793 w 61"/>
                <a:gd name="T83" fmla="*/ 178931881 h 98"/>
                <a:gd name="T84" fmla="*/ 133569781 w 61"/>
                <a:gd name="T85" fmla="*/ 216733469 h 98"/>
                <a:gd name="T86" fmla="*/ 123489106 w 61"/>
                <a:gd name="T87" fmla="*/ 231854402 h 98"/>
                <a:gd name="T88" fmla="*/ 110887469 w 61"/>
                <a:gd name="T89" fmla="*/ 239415662 h 98"/>
                <a:gd name="T90" fmla="*/ 95766433 w 61"/>
                <a:gd name="T91" fmla="*/ 246975335 h 98"/>
                <a:gd name="T92" fmla="*/ 57964697 w 61"/>
                <a:gd name="T93" fmla="*/ 246975335 h 98"/>
                <a:gd name="T94" fmla="*/ 42843673 w 61"/>
                <a:gd name="T95" fmla="*/ 239415662 h 98"/>
                <a:gd name="T96" fmla="*/ 30242036 w 61"/>
                <a:gd name="T97" fmla="*/ 231854402 h 98"/>
                <a:gd name="T98" fmla="*/ 17641980 w 61"/>
                <a:gd name="T99" fmla="*/ 216733469 h 98"/>
                <a:gd name="T100" fmla="*/ 2520963 w 61"/>
                <a:gd name="T101" fmla="*/ 178931881 h 98"/>
                <a:gd name="T102" fmla="*/ 0 w 61"/>
                <a:gd name="T103" fmla="*/ 123488461 h 98"/>
                <a:gd name="T104" fmla="*/ 2520963 w 61"/>
                <a:gd name="T105" fmla="*/ 70564378 h 98"/>
                <a:gd name="T106" fmla="*/ 17641980 w 61"/>
                <a:gd name="T107" fmla="*/ 32761240 h 98"/>
                <a:gd name="T108" fmla="*/ 30242036 w 61"/>
                <a:gd name="T109" fmla="*/ 17640301 h 98"/>
                <a:gd name="T110" fmla="*/ 42843673 w 61"/>
                <a:gd name="T111" fmla="*/ 7561263 h 98"/>
                <a:gd name="T112" fmla="*/ 57964697 w 61"/>
                <a:gd name="T113" fmla="*/ 0 h 98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61"/>
                <a:gd name="T172" fmla="*/ 0 h 98"/>
                <a:gd name="T173" fmla="*/ 61 w 61"/>
                <a:gd name="T174" fmla="*/ 98 h 98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61" h="98">
                  <a:moveTo>
                    <a:pt x="27" y="40"/>
                  </a:moveTo>
                  <a:lnTo>
                    <a:pt x="33" y="40"/>
                  </a:lnTo>
                  <a:lnTo>
                    <a:pt x="36" y="43"/>
                  </a:lnTo>
                  <a:lnTo>
                    <a:pt x="38" y="46"/>
                  </a:lnTo>
                  <a:lnTo>
                    <a:pt x="38" y="52"/>
                  </a:lnTo>
                  <a:lnTo>
                    <a:pt x="36" y="55"/>
                  </a:lnTo>
                  <a:lnTo>
                    <a:pt x="33" y="57"/>
                  </a:lnTo>
                  <a:lnTo>
                    <a:pt x="27" y="57"/>
                  </a:lnTo>
                  <a:lnTo>
                    <a:pt x="24" y="55"/>
                  </a:lnTo>
                  <a:lnTo>
                    <a:pt x="21" y="49"/>
                  </a:lnTo>
                  <a:lnTo>
                    <a:pt x="21" y="46"/>
                  </a:lnTo>
                  <a:lnTo>
                    <a:pt x="27" y="40"/>
                  </a:lnTo>
                  <a:close/>
                  <a:moveTo>
                    <a:pt x="30" y="10"/>
                  </a:moveTo>
                  <a:lnTo>
                    <a:pt x="26" y="11"/>
                  </a:lnTo>
                  <a:lnTo>
                    <a:pt x="23" y="13"/>
                  </a:lnTo>
                  <a:lnTo>
                    <a:pt x="20" y="16"/>
                  </a:lnTo>
                  <a:lnTo>
                    <a:pt x="17" y="20"/>
                  </a:lnTo>
                  <a:lnTo>
                    <a:pt x="14" y="32"/>
                  </a:lnTo>
                  <a:lnTo>
                    <a:pt x="12" y="49"/>
                  </a:lnTo>
                  <a:lnTo>
                    <a:pt x="14" y="66"/>
                  </a:lnTo>
                  <a:lnTo>
                    <a:pt x="17" y="78"/>
                  </a:lnTo>
                  <a:lnTo>
                    <a:pt x="20" y="84"/>
                  </a:lnTo>
                  <a:lnTo>
                    <a:pt x="24" y="87"/>
                  </a:lnTo>
                  <a:lnTo>
                    <a:pt x="30" y="89"/>
                  </a:lnTo>
                  <a:lnTo>
                    <a:pt x="35" y="87"/>
                  </a:lnTo>
                  <a:lnTo>
                    <a:pt x="38" y="86"/>
                  </a:lnTo>
                  <a:lnTo>
                    <a:pt x="41" y="83"/>
                  </a:lnTo>
                  <a:lnTo>
                    <a:pt x="44" y="78"/>
                  </a:lnTo>
                  <a:lnTo>
                    <a:pt x="47" y="66"/>
                  </a:lnTo>
                  <a:lnTo>
                    <a:pt x="47" y="32"/>
                  </a:lnTo>
                  <a:lnTo>
                    <a:pt x="44" y="20"/>
                  </a:lnTo>
                  <a:lnTo>
                    <a:pt x="39" y="14"/>
                  </a:lnTo>
                  <a:lnTo>
                    <a:pt x="35" y="11"/>
                  </a:lnTo>
                  <a:lnTo>
                    <a:pt x="30" y="10"/>
                  </a:lnTo>
                  <a:close/>
                  <a:moveTo>
                    <a:pt x="23" y="0"/>
                  </a:moveTo>
                  <a:lnTo>
                    <a:pt x="36" y="0"/>
                  </a:lnTo>
                  <a:lnTo>
                    <a:pt x="44" y="3"/>
                  </a:lnTo>
                  <a:lnTo>
                    <a:pt x="49" y="7"/>
                  </a:lnTo>
                  <a:lnTo>
                    <a:pt x="53" y="13"/>
                  </a:lnTo>
                  <a:lnTo>
                    <a:pt x="59" y="28"/>
                  </a:lnTo>
                  <a:lnTo>
                    <a:pt x="61" y="49"/>
                  </a:lnTo>
                  <a:lnTo>
                    <a:pt x="59" y="71"/>
                  </a:lnTo>
                  <a:lnTo>
                    <a:pt x="53" y="86"/>
                  </a:lnTo>
                  <a:lnTo>
                    <a:pt x="49" y="92"/>
                  </a:lnTo>
                  <a:lnTo>
                    <a:pt x="44" y="95"/>
                  </a:lnTo>
                  <a:lnTo>
                    <a:pt x="38" y="98"/>
                  </a:lnTo>
                  <a:lnTo>
                    <a:pt x="23" y="98"/>
                  </a:lnTo>
                  <a:lnTo>
                    <a:pt x="17" y="95"/>
                  </a:lnTo>
                  <a:lnTo>
                    <a:pt x="12" y="92"/>
                  </a:lnTo>
                  <a:lnTo>
                    <a:pt x="7" y="86"/>
                  </a:lnTo>
                  <a:lnTo>
                    <a:pt x="1" y="71"/>
                  </a:lnTo>
                  <a:lnTo>
                    <a:pt x="0" y="49"/>
                  </a:lnTo>
                  <a:lnTo>
                    <a:pt x="1" y="28"/>
                  </a:lnTo>
                  <a:lnTo>
                    <a:pt x="7" y="13"/>
                  </a:lnTo>
                  <a:lnTo>
                    <a:pt x="12" y="7"/>
                  </a:lnTo>
                  <a:lnTo>
                    <a:pt x="17" y="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359" name="Freeform 121"/>
            <p:cNvSpPr>
              <a:spLocks/>
            </p:cNvSpPr>
            <p:nvPr/>
          </p:nvSpPr>
          <p:spPr bwMode="auto">
            <a:xfrm>
              <a:off x="6880228" y="3935409"/>
              <a:ext cx="92075" cy="153986"/>
            </a:xfrm>
            <a:custGeom>
              <a:avLst/>
              <a:gdLst>
                <a:gd name="T0" fmla="*/ 50403124 w 58"/>
                <a:gd name="T1" fmla="*/ 0 h 97"/>
                <a:gd name="T2" fmla="*/ 88206264 w 58"/>
                <a:gd name="T3" fmla="*/ 0 h 97"/>
                <a:gd name="T4" fmla="*/ 108367534 w 58"/>
                <a:gd name="T5" fmla="*/ 7559651 h 97"/>
                <a:gd name="T6" fmla="*/ 123488467 w 58"/>
                <a:gd name="T7" fmla="*/ 17640243 h 97"/>
                <a:gd name="T8" fmla="*/ 138609401 w 58"/>
                <a:gd name="T9" fmla="*/ 40322369 h 97"/>
                <a:gd name="T10" fmla="*/ 143649712 w 58"/>
                <a:gd name="T11" fmla="*/ 50402958 h 97"/>
                <a:gd name="T12" fmla="*/ 143649712 w 58"/>
                <a:gd name="T13" fmla="*/ 80644738 h 97"/>
                <a:gd name="T14" fmla="*/ 133569089 w 58"/>
                <a:gd name="T15" fmla="*/ 98284975 h 97"/>
                <a:gd name="T16" fmla="*/ 131048140 w 58"/>
                <a:gd name="T17" fmla="*/ 108365589 h 97"/>
                <a:gd name="T18" fmla="*/ 123488467 w 58"/>
                <a:gd name="T19" fmla="*/ 120967119 h 97"/>
                <a:gd name="T20" fmla="*/ 110886895 w 58"/>
                <a:gd name="T21" fmla="*/ 131047708 h 97"/>
                <a:gd name="T22" fmla="*/ 108367534 w 58"/>
                <a:gd name="T23" fmla="*/ 138607356 h 97"/>
                <a:gd name="T24" fmla="*/ 95765937 w 58"/>
                <a:gd name="T25" fmla="*/ 151208886 h 97"/>
                <a:gd name="T26" fmla="*/ 88206264 w 58"/>
                <a:gd name="T27" fmla="*/ 163808829 h 97"/>
                <a:gd name="T28" fmla="*/ 78124054 w 58"/>
                <a:gd name="T29" fmla="*/ 171370064 h 97"/>
                <a:gd name="T30" fmla="*/ 65524070 w 58"/>
                <a:gd name="T31" fmla="*/ 186490948 h 97"/>
                <a:gd name="T32" fmla="*/ 50403124 w 58"/>
                <a:gd name="T33" fmla="*/ 196571537 h 97"/>
                <a:gd name="T34" fmla="*/ 35282191 w 58"/>
                <a:gd name="T35" fmla="*/ 216732765 h 97"/>
                <a:gd name="T36" fmla="*/ 146169074 w 58"/>
                <a:gd name="T37" fmla="*/ 216732765 h 97"/>
                <a:gd name="T38" fmla="*/ 146169074 w 58"/>
                <a:gd name="T39" fmla="*/ 244453591 h 97"/>
                <a:gd name="T40" fmla="*/ 0 w 58"/>
                <a:gd name="T41" fmla="*/ 244453591 h 97"/>
                <a:gd name="T42" fmla="*/ 0 w 58"/>
                <a:gd name="T43" fmla="*/ 216732765 h 97"/>
                <a:gd name="T44" fmla="*/ 27722518 w 58"/>
                <a:gd name="T45" fmla="*/ 186490948 h 97"/>
                <a:gd name="T46" fmla="*/ 65524070 w 58"/>
                <a:gd name="T47" fmla="*/ 146168592 h 97"/>
                <a:gd name="T48" fmla="*/ 78124054 w 58"/>
                <a:gd name="T49" fmla="*/ 131047708 h 97"/>
                <a:gd name="T50" fmla="*/ 85685315 w 58"/>
                <a:gd name="T51" fmla="*/ 123486472 h 97"/>
                <a:gd name="T52" fmla="*/ 100806248 w 58"/>
                <a:gd name="T53" fmla="*/ 100805916 h 97"/>
                <a:gd name="T54" fmla="*/ 103327198 w 58"/>
                <a:gd name="T55" fmla="*/ 93244680 h 97"/>
                <a:gd name="T56" fmla="*/ 110886895 w 58"/>
                <a:gd name="T57" fmla="*/ 70564148 h 97"/>
                <a:gd name="T58" fmla="*/ 103327198 w 58"/>
                <a:gd name="T59" fmla="*/ 47882017 h 97"/>
                <a:gd name="T60" fmla="*/ 100806248 w 58"/>
                <a:gd name="T61" fmla="*/ 40322369 h 97"/>
                <a:gd name="T62" fmla="*/ 88206264 w 58"/>
                <a:gd name="T63" fmla="*/ 32761133 h 97"/>
                <a:gd name="T64" fmla="*/ 78124054 w 58"/>
                <a:gd name="T65" fmla="*/ 27720839 h 97"/>
                <a:gd name="T66" fmla="*/ 50403124 w 58"/>
                <a:gd name="T67" fmla="*/ 27720839 h 97"/>
                <a:gd name="T68" fmla="*/ 35282191 w 58"/>
                <a:gd name="T69" fmla="*/ 32761133 h 97"/>
                <a:gd name="T70" fmla="*/ 20161251 w 58"/>
                <a:gd name="T71" fmla="*/ 40322369 h 97"/>
                <a:gd name="T72" fmla="*/ 0 w 58"/>
                <a:gd name="T73" fmla="*/ 47882017 h 97"/>
                <a:gd name="T74" fmla="*/ 0 w 58"/>
                <a:gd name="T75" fmla="*/ 17640243 h 97"/>
                <a:gd name="T76" fmla="*/ 20161251 w 58"/>
                <a:gd name="T77" fmla="*/ 7559651 h 97"/>
                <a:gd name="T78" fmla="*/ 50403124 w 58"/>
                <a:gd name="T79" fmla="*/ 0 h 97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58"/>
                <a:gd name="T121" fmla="*/ 0 h 97"/>
                <a:gd name="T122" fmla="*/ 58 w 58"/>
                <a:gd name="T123" fmla="*/ 97 h 97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58" h="97">
                  <a:moveTo>
                    <a:pt x="20" y="0"/>
                  </a:moveTo>
                  <a:lnTo>
                    <a:pt x="35" y="0"/>
                  </a:lnTo>
                  <a:lnTo>
                    <a:pt x="43" y="3"/>
                  </a:lnTo>
                  <a:lnTo>
                    <a:pt x="49" y="7"/>
                  </a:lnTo>
                  <a:lnTo>
                    <a:pt x="55" y="16"/>
                  </a:lnTo>
                  <a:lnTo>
                    <a:pt x="57" y="20"/>
                  </a:lnTo>
                  <a:lnTo>
                    <a:pt x="57" y="32"/>
                  </a:lnTo>
                  <a:lnTo>
                    <a:pt x="53" y="39"/>
                  </a:lnTo>
                  <a:lnTo>
                    <a:pt x="52" y="43"/>
                  </a:lnTo>
                  <a:lnTo>
                    <a:pt x="49" y="48"/>
                  </a:lnTo>
                  <a:lnTo>
                    <a:pt x="44" y="52"/>
                  </a:lnTo>
                  <a:lnTo>
                    <a:pt x="43" y="55"/>
                  </a:lnTo>
                  <a:lnTo>
                    <a:pt x="38" y="60"/>
                  </a:lnTo>
                  <a:lnTo>
                    <a:pt x="35" y="65"/>
                  </a:lnTo>
                  <a:lnTo>
                    <a:pt x="31" y="68"/>
                  </a:lnTo>
                  <a:lnTo>
                    <a:pt x="26" y="74"/>
                  </a:lnTo>
                  <a:lnTo>
                    <a:pt x="20" y="78"/>
                  </a:lnTo>
                  <a:lnTo>
                    <a:pt x="14" y="86"/>
                  </a:lnTo>
                  <a:lnTo>
                    <a:pt x="58" y="86"/>
                  </a:lnTo>
                  <a:lnTo>
                    <a:pt x="58" y="97"/>
                  </a:lnTo>
                  <a:lnTo>
                    <a:pt x="0" y="97"/>
                  </a:lnTo>
                  <a:lnTo>
                    <a:pt x="0" y="86"/>
                  </a:lnTo>
                  <a:lnTo>
                    <a:pt x="11" y="74"/>
                  </a:lnTo>
                  <a:lnTo>
                    <a:pt x="26" y="58"/>
                  </a:lnTo>
                  <a:lnTo>
                    <a:pt x="31" y="52"/>
                  </a:lnTo>
                  <a:lnTo>
                    <a:pt x="34" y="49"/>
                  </a:lnTo>
                  <a:lnTo>
                    <a:pt x="40" y="40"/>
                  </a:lnTo>
                  <a:lnTo>
                    <a:pt x="41" y="37"/>
                  </a:lnTo>
                  <a:lnTo>
                    <a:pt x="44" y="28"/>
                  </a:lnTo>
                  <a:lnTo>
                    <a:pt x="41" y="19"/>
                  </a:lnTo>
                  <a:lnTo>
                    <a:pt x="40" y="16"/>
                  </a:lnTo>
                  <a:lnTo>
                    <a:pt x="35" y="13"/>
                  </a:lnTo>
                  <a:lnTo>
                    <a:pt x="31" y="11"/>
                  </a:lnTo>
                  <a:lnTo>
                    <a:pt x="20" y="11"/>
                  </a:lnTo>
                  <a:lnTo>
                    <a:pt x="14" y="13"/>
                  </a:lnTo>
                  <a:lnTo>
                    <a:pt x="8" y="16"/>
                  </a:lnTo>
                  <a:lnTo>
                    <a:pt x="0" y="19"/>
                  </a:lnTo>
                  <a:lnTo>
                    <a:pt x="0" y="7"/>
                  </a:lnTo>
                  <a:lnTo>
                    <a:pt x="8" y="3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360" name="Freeform 122"/>
            <p:cNvSpPr>
              <a:spLocks noEditPoints="1"/>
            </p:cNvSpPr>
            <p:nvPr/>
          </p:nvSpPr>
          <p:spPr bwMode="auto">
            <a:xfrm>
              <a:off x="7037391" y="3981446"/>
              <a:ext cx="26988" cy="107950"/>
            </a:xfrm>
            <a:custGeom>
              <a:avLst/>
              <a:gdLst>
                <a:gd name="T0" fmla="*/ 0 w 17"/>
                <a:gd name="T1" fmla="*/ 120967495 h 68"/>
                <a:gd name="T2" fmla="*/ 42844237 w 17"/>
                <a:gd name="T3" fmla="*/ 120967495 h 68"/>
                <a:gd name="T4" fmla="*/ 42844237 w 17"/>
                <a:gd name="T5" fmla="*/ 171370598 h 68"/>
                <a:gd name="T6" fmla="*/ 0 w 17"/>
                <a:gd name="T7" fmla="*/ 171370598 h 68"/>
                <a:gd name="T8" fmla="*/ 0 w 17"/>
                <a:gd name="T9" fmla="*/ 120967495 h 68"/>
                <a:gd name="T10" fmla="*/ 0 w 17"/>
                <a:gd name="T11" fmla="*/ 0 h 68"/>
                <a:gd name="T12" fmla="*/ 42844237 w 17"/>
                <a:gd name="T13" fmla="*/ 0 h 68"/>
                <a:gd name="T14" fmla="*/ 42844237 w 17"/>
                <a:gd name="T15" fmla="*/ 47882166 h 68"/>
                <a:gd name="T16" fmla="*/ 0 w 17"/>
                <a:gd name="T17" fmla="*/ 47882166 h 68"/>
                <a:gd name="T18" fmla="*/ 0 w 17"/>
                <a:gd name="T19" fmla="*/ 0 h 6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7"/>
                <a:gd name="T31" fmla="*/ 0 h 68"/>
                <a:gd name="T32" fmla="*/ 17 w 17"/>
                <a:gd name="T33" fmla="*/ 68 h 6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7" h="68">
                  <a:moveTo>
                    <a:pt x="0" y="48"/>
                  </a:moveTo>
                  <a:lnTo>
                    <a:pt x="17" y="48"/>
                  </a:lnTo>
                  <a:lnTo>
                    <a:pt x="17" y="68"/>
                  </a:lnTo>
                  <a:lnTo>
                    <a:pt x="0" y="68"/>
                  </a:lnTo>
                  <a:lnTo>
                    <a:pt x="0" y="48"/>
                  </a:lnTo>
                  <a:close/>
                  <a:moveTo>
                    <a:pt x="0" y="0"/>
                  </a:moveTo>
                  <a:lnTo>
                    <a:pt x="17" y="0"/>
                  </a:lnTo>
                  <a:lnTo>
                    <a:pt x="17" y="19"/>
                  </a:lnTo>
                  <a:lnTo>
                    <a:pt x="0" y="1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361" name="Freeform 123"/>
            <p:cNvSpPr>
              <a:spLocks/>
            </p:cNvSpPr>
            <p:nvPr/>
          </p:nvSpPr>
          <p:spPr bwMode="auto">
            <a:xfrm>
              <a:off x="7127878" y="3935409"/>
              <a:ext cx="96838" cy="155575"/>
            </a:xfrm>
            <a:custGeom>
              <a:avLst/>
              <a:gdLst>
                <a:gd name="T0" fmla="*/ 40322711 w 61"/>
                <a:gd name="T1" fmla="*/ 0 h 98"/>
                <a:gd name="T2" fmla="*/ 90726096 w 61"/>
                <a:gd name="T3" fmla="*/ 0 h 98"/>
                <a:gd name="T4" fmla="*/ 110887469 w 61"/>
                <a:gd name="T5" fmla="*/ 7561263 h 98"/>
                <a:gd name="T6" fmla="*/ 126008481 w 61"/>
                <a:gd name="T7" fmla="*/ 17640301 h 98"/>
                <a:gd name="T8" fmla="*/ 136089156 w 61"/>
                <a:gd name="T9" fmla="*/ 27722516 h 98"/>
                <a:gd name="T10" fmla="*/ 141129493 w 61"/>
                <a:gd name="T11" fmla="*/ 42843449 h 98"/>
                <a:gd name="T12" fmla="*/ 146169830 w 61"/>
                <a:gd name="T13" fmla="*/ 63003118 h 98"/>
                <a:gd name="T14" fmla="*/ 146169830 w 61"/>
                <a:gd name="T15" fmla="*/ 73083740 h 98"/>
                <a:gd name="T16" fmla="*/ 141129493 w 61"/>
                <a:gd name="T17" fmla="*/ 85685311 h 98"/>
                <a:gd name="T18" fmla="*/ 133569781 w 61"/>
                <a:gd name="T19" fmla="*/ 98286882 h 98"/>
                <a:gd name="T20" fmla="*/ 126008481 w 61"/>
                <a:gd name="T21" fmla="*/ 105846579 h 98"/>
                <a:gd name="T22" fmla="*/ 113408432 w 61"/>
                <a:gd name="T23" fmla="*/ 113407839 h 98"/>
                <a:gd name="T24" fmla="*/ 103327732 w 61"/>
                <a:gd name="T25" fmla="*/ 115927201 h 98"/>
                <a:gd name="T26" fmla="*/ 118448769 w 61"/>
                <a:gd name="T27" fmla="*/ 120967512 h 98"/>
                <a:gd name="T28" fmla="*/ 128529444 w 61"/>
                <a:gd name="T29" fmla="*/ 128527185 h 98"/>
                <a:gd name="T30" fmla="*/ 136089156 w 61"/>
                <a:gd name="T31" fmla="*/ 136088445 h 98"/>
                <a:gd name="T32" fmla="*/ 146169830 w 61"/>
                <a:gd name="T33" fmla="*/ 146169067 h 98"/>
                <a:gd name="T34" fmla="*/ 153731130 w 61"/>
                <a:gd name="T35" fmla="*/ 178931881 h 98"/>
                <a:gd name="T36" fmla="*/ 148690793 w 61"/>
                <a:gd name="T37" fmla="*/ 194052814 h 98"/>
                <a:gd name="T38" fmla="*/ 146169830 w 61"/>
                <a:gd name="T39" fmla="*/ 204133436 h 98"/>
                <a:gd name="T40" fmla="*/ 128529444 w 61"/>
                <a:gd name="T41" fmla="*/ 229335040 h 98"/>
                <a:gd name="T42" fmla="*/ 118448769 w 61"/>
                <a:gd name="T43" fmla="*/ 236894713 h 98"/>
                <a:gd name="T44" fmla="*/ 103327732 w 61"/>
                <a:gd name="T45" fmla="*/ 244455973 h 98"/>
                <a:gd name="T46" fmla="*/ 88206721 w 61"/>
                <a:gd name="T47" fmla="*/ 246975335 h 98"/>
                <a:gd name="T48" fmla="*/ 47884010 w 61"/>
                <a:gd name="T49" fmla="*/ 246975335 h 98"/>
                <a:gd name="T50" fmla="*/ 17641980 w 61"/>
                <a:gd name="T51" fmla="*/ 239415662 h 98"/>
                <a:gd name="T52" fmla="*/ 0 w 61"/>
                <a:gd name="T53" fmla="*/ 236894713 h 98"/>
                <a:gd name="T54" fmla="*/ 0 w 61"/>
                <a:gd name="T55" fmla="*/ 204133436 h 98"/>
                <a:gd name="T56" fmla="*/ 17641980 w 61"/>
                <a:gd name="T57" fmla="*/ 211693158 h 98"/>
                <a:gd name="T58" fmla="*/ 47884010 w 61"/>
                <a:gd name="T59" fmla="*/ 219254418 h 98"/>
                <a:gd name="T60" fmla="*/ 80645421 w 61"/>
                <a:gd name="T61" fmla="*/ 219254418 h 98"/>
                <a:gd name="T62" fmla="*/ 95766433 w 61"/>
                <a:gd name="T63" fmla="*/ 216733469 h 98"/>
                <a:gd name="T64" fmla="*/ 105847132 w 61"/>
                <a:gd name="T65" fmla="*/ 209173797 h 98"/>
                <a:gd name="T66" fmla="*/ 113408432 w 61"/>
                <a:gd name="T67" fmla="*/ 201612487 h 98"/>
                <a:gd name="T68" fmla="*/ 118448769 w 61"/>
                <a:gd name="T69" fmla="*/ 189012503 h 98"/>
                <a:gd name="T70" fmla="*/ 118448769 w 61"/>
                <a:gd name="T71" fmla="*/ 163810949 h 98"/>
                <a:gd name="T72" fmla="*/ 113408432 w 61"/>
                <a:gd name="T73" fmla="*/ 151209378 h 98"/>
                <a:gd name="T74" fmla="*/ 105847132 w 61"/>
                <a:gd name="T75" fmla="*/ 138607806 h 98"/>
                <a:gd name="T76" fmla="*/ 95766433 w 61"/>
                <a:gd name="T77" fmla="*/ 136088445 h 98"/>
                <a:gd name="T78" fmla="*/ 80645421 w 61"/>
                <a:gd name="T79" fmla="*/ 128527185 h 98"/>
                <a:gd name="T80" fmla="*/ 40322711 w 61"/>
                <a:gd name="T81" fmla="*/ 128527185 h 98"/>
                <a:gd name="T82" fmla="*/ 40322711 w 61"/>
                <a:gd name="T83" fmla="*/ 100806243 h 98"/>
                <a:gd name="T84" fmla="*/ 80645421 w 61"/>
                <a:gd name="T85" fmla="*/ 100806243 h 98"/>
                <a:gd name="T86" fmla="*/ 90726096 w 61"/>
                <a:gd name="T87" fmla="*/ 98286882 h 98"/>
                <a:gd name="T88" fmla="*/ 98287395 w 61"/>
                <a:gd name="T89" fmla="*/ 93246571 h 98"/>
                <a:gd name="T90" fmla="*/ 105847132 w 61"/>
                <a:gd name="T91" fmla="*/ 85685311 h 98"/>
                <a:gd name="T92" fmla="*/ 110887469 w 61"/>
                <a:gd name="T93" fmla="*/ 78124050 h 98"/>
                <a:gd name="T94" fmla="*/ 113408432 w 61"/>
                <a:gd name="T95" fmla="*/ 65524067 h 98"/>
                <a:gd name="T96" fmla="*/ 105847132 w 61"/>
                <a:gd name="T97" fmla="*/ 42843449 h 98"/>
                <a:gd name="T98" fmla="*/ 103327732 w 61"/>
                <a:gd name="T99" fmla="*/ 35282189 h 98"/>
                <a:gd name="T100" fmla="*/ 80645421 w 61"/>
                <a:gd name="T101" fmla="*/ 27722516 h 98"/>
                <a:gd name="T102" fmla="*/ 37803336 w 61"/>
                <a:gd name="T103" fmla="*/ 27722516 h 98"/>
                <a:gd name="T104" fmla="*/ 22682318 w 61"/>
                <a:gd name="T105" fmla="*/ 35282189 h 98"/>
                <a:gd name="T106" fmla="*/ 7561303 w 61"/>
                <a:gd name="T107" fmla="*/ 40322500 h 98"/>
                <a:gd name="T108" fmla="*/ 7561303 w 61"/>
                <a:gd name="T109" fmla="*/ 7561263 h 98"/>
                <a:gd name="T110" fmla="*/ 25201693 w 61"/>
                <a:gd name="T111" fmla="*/ 5040312 h 98"/>
                <a:gd name="T112" fmla="*/ 40322711 w 61"/>
                <a:gd name="T113" fmla="*/ 0 h 98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61"/>
                <a:gd name="T172" fmla="*/ 0 h 98"/>
                <a:gd name="T173" fmla="*/ 61 w 61"/>
                <a:gd name="T174" fmla="*/ 98 h 98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61" h="98">
                  <a:moveTo>
                    <a:pt x="16" y="0"/>
                  </a:moveTo>
                  <a:lnTo>
                    <a:pt x="36" y="0"/>
                  </a:lnTo>
                  <a:lnTo>
                    <a:pt x="44" y="3"/>
                  </a:lnTo>
                  <a:lnTo>
                    <a:pt x="50" y="7"/>
                  </a:lnTo>
                  <a:lnTo>
                    <a:pt x="54" y="11"/>
                  </a:lnTo>
                  <a:lnTo>
                    <a:pt x="56" y="17"/>
                  </a:lnTo>
                  <a:lnTo>
                    <a:pt x="58" y="25"/>
                  </a:lnTo>
                  <a:lnTo>
                    <a:pt x="58" y="29"/>
                  </a:lnTo>
                  <a:lnTo>
                    <a:pt x="56" y="34"/>
                  </a:lnTo>
                  <a:lnTo>
                    <a:pt x="53" y="39"/>
                  </a:lnTo>
                  <a:lnTo>
                    <a:pt x="50" y="42"/>
                  </a:lnTo>
                  <a:lnTo>
                    <a:pt x="45" y="45"/>
                  </a:lnTo>
                  <a:lnTo>
                    <a:pt x="41" y="46"/>
                  </a:lnTo>
                  <a:lnTo>
                    <a:pt x="47" y="48"/>
                  </a:lnTo>
                  <a:lnTo>
                    <a:pt x="51" y="51"/>
                  </a:lnTo>
                  <a:lnTo>
                    <a:pt x="54" y="54"/>
                  </a:lnTo>
                  <a:lnTo>
                    <a:pt x="58" y="58"/>
                  </a:lnTo>
                  <a:lnTo>
                    <a:pt x="61" y="71"/>
                  </a:lnTo>
                  <a:lnTo>
                    <a:pt x="59" y="77"/>
                  </a:lnTo>
                  <a:lnTo>
                    <a:pt x="58" y="81"/>
                  </a:lnTo>
                  <a:lnTo>
                    <a:pt x="51" y="91"/>
                  </a:lnTo>
                  <a:lnTo>
                    <a:pt x="47" y="94"/>
                  </a:lnTo>
                  <a:lnTo>
                    <a:pt x="41" y="97"/>
                  </a:lnTo>
                  <a:lnTo>
                    <a:pt x="35" y="98"/>
                  </a:lnTo>
                  <a:lnTo>
                    <a:pt x="19" y="98"/>
                  </a:lnTo>
                  <a:lnTo>
                    <a:pt x="7" y="95"/>
                  </a:lnTo>
                  <a:lnTo>
                    <a:pt x="0" y="94"/>
                  </a:lnTo>
                  <a:lnTo>
                    <a:pt x="0" y="81"/>
                  </a:lnTo>
                  <a:lnTo>
                    <a:pt x="7" y="84"/>
                  </a:lnTo>
                  <a:lnTo>
                    <a:pt x="19" y="87"/>
                  </a:lnTo>
                  <a:lnTo>
                    <a:pt x="32" y="87"/>
                  </a:lnTo>
                  <a:lnTo>
                    <a:pt x="38" y="86"/>
                  </a:lnTo>
                  <a:lnTo>
                    <a:pt x="42" y="83"/>
                  </a:lnTo>
                  <a:lnTo>
                    <a:pt x="45" y="80"/>
                  </a:lnTo>
                  <a:lnTo>
                    <a:pt x="47" y="75"/>
                  </a:lnTo>
                  <a:lnTo>
                    <a:pt x="47" y="65"/>
                  </a:lnTo>
                  <a:lnTo>
                    <a:pt x="45" y="60"/>
                  </a:lnTo>
                  <a:lnTo>
                    <a:pt x="42" y="55"/>
                  </a:lnTo>
                  <a:lnTo>
                    <a:pt x="38" y="54"/>
                  </a:lnTo>
                  <a:lnTo>
                    <a:pt x="32" y="51"/>
                  </a:lnTo>
                  <a:lnTo>
                    <a:pt x="16" y="51"/>
                  </a:lnTo>
                  <a:lnTo>
                    <a:pt x="16" y="40"/>
                  </a:lnTo>
                  <a:lnTo>
                    <a:pt x="32" y="40"/>
                  </a:lnTo>
                  <a:lnTo>
                    <a:pt x="36" y="39"/>
                  </a:lnTo>
                  <a:lnTo>
                    <a:pt x="39" y="37"/>
                  </a:lnTo>
                  <a:lnTo>
                    <a:pt x="42" y="34"/>
                  </a:lnTo>
                  <a:lnTo>
                    <a:pt x="44" y="31"/>
                  </a:lnTo>
                  <a:lnTo>
                    <a:pt x="45" y="26"/>
                  </a:lnTo>
                  <a:lnTo>
                    <a:pt x="42" y="17"/>
                  </a:lnTo>
                  <a:lnTo>
                    <a:pt x="41" y="14"/>
                  </a:lnTo>
                  <a:lnTo>
                    <a:pt x="32" y="11"/>
                  </a:lnTo>
                  <a:lnTo>
                    <a:pt x="15" y="11"/>
                  </a:lnTo>
                  <a:lnTo>
                    <a:pt x="9" y="14"/>
                  </a:lnTo>
                  <a:lnTo>
                    <a:pt x="3" y="16"/>
                  </a:lnTo>
                  <a:lnTo>
                    <a:pt x="3" y="3"/>
                  </a:lnTo>
                  <a:lnTo>
                    <a:pt x="10" y="2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362" name="Freeform 124"/>
            <p:cNvSpPr>
              <a:spLocks/>
            </p:cNvSpPr>
            <p:nvPr/>
          </p:nvSpPr>
          <p:spPr bwMode="auto">
            <a:xfrm>
              <a:off x="7253291" y="3935409"/>
              <a:ext cx="93663" cy="155575"/>
            </a:xfrm>
            <a:custGeom>
              <a:avLst/>
              <a:gdLst>
                <a:gd name="T0" fmla="*/ 42843680 w 59"/>
                <a:gd name="T1" fmla="*/ 0 h 98"/>
                <a:gd name="T2" fmla="*/ 88206735 w 59"/>
                <a:gd name="T3" fmla="*/ 0 h 98"/>
                <a:gd name="T4" fmla="*/ 108368113 w 59"/>
                <a:gd name="T5" fmla="*/ 7561263 h 98"/>
                <a:gd name="T6" fmla="*/ 123489127 w 59"/>
                <a:gd name="T7" fmla="*/ 17640301 h 98"/>
                <a:gd name="T8" fmla="*/ 133569803 w 59"/>
                <a:gd name="T9" fmla="*/ 27722516 h 98"/>
                <a:gd name="T10" fmla="*/ 141129517 w 59"/>
                <a:gd name="T11" fmla="*/ 42843449 h 98"/>
                <a:gd name="T12" fmla="*/ 146169855 w 59"/>
                <a:gd name="T13" fmla="*/ 63003118 h 98"/>
                <a:gd name="T14" fmla="*/ 133569803 w 59"/>
                <a:gd name="T15" fmla="*/ 98286882 h 98"/>
                <a:gd name="T16" fmla="*/ 126008502 w 59"/>
                <a:gd name="T17" fmla="*/ 105846579 h 98"/>
                <a:gd name="T18" fmla="*/ 115927826 w 59"/>
                <a:gd name="T19" fmla="*/ 113407839 h 98"/>
                <a:gd name="T20" fmla="*/ 100806787 w 59"/>
                <a:gd name="T21" fmla="*/ 115927201 h 98"/>
                <a:gd name="T22" fmla="*/ 115927826 w 59"/>
                <a:gd name="T23" fmla="*/ 120967512 h 98"/>
                <a:gd name="T24" fmla="*/ 138610141 w 59"/>
                <a:gd name="T25" fmla="*/ 136088445 h 98"/>
                <a:gd name="T26" fmla="*/ 146169855 w 59"/>
                <a:gd name="T27" fmla="*/ 146169067 h 98"/>
                <a:gd name="T28" fmla="*/ 148690817 w 59"/>
                <a:gd name="T29" fmla="*/ 163810949 h 98"/>
                <a:gd name="T30" fmla="*/ 148690817 w 59"/>
                <a:gd name="T31" fmla="*/ 194052814 h 98"/>
                <a:gd name="T32" fmla="*/ 146169855 w 59"/>
                <a:gd name="T33" fmla="*/ 204133436 h 98"/>
                <a:gd name="T34" fmla="*/ 138610141 w 59"/>
                <a:gd name="T35" fmla="*/ 216733469 h 98"/>
                <a:gd name="T36" fmla="*/ 126008502 w 59"/>
                <a:gd name="T37" fmla="*/ 229335040 h 98"/>
                <a:gd name="T38" fmla="*/ 100806787 w 59"/>
                <a:gd name="T39" fmla="*/ 244455973 h 98"/>
                <a:gd name="T40" fmla="*/ 65524420 w 59"/>
                <a:gd name="T41" fmla="*/ 246975335 h 98"/>
                <a:gd name="T42" fmla="*/ 50403393 w 59"/>
                <a:gd name="T43" fmla="*/ 246975335 h 98"/>
                <a:gd name="T44" fmla="*/ 35282379 w 59"/>
                <a:gd name="T45" fmla="*/ 244455973 h 98"/>
                <a:gd name="T46" fmla="*/ 15121021 w 59"/>
                <a:gd name="T47" fmla="*/ 239415662 h 98"/>
                <a:gd name="T48" fmla="*/ 0 w 59"/>
                <a:gd name="T49" fmla="*/ 236894713 h 98"/>
                <a:gd name="T50" fmla="*/ 0 w 59"/>
                <a:gd name="T51" fmla="*/ 204133436 h 98"/>
                <a:gd name="T52" fmla="*/ 15121021 w 59"/>
                <a:gd name="T53" fmla="*/ 211693158 h 98"/>
                <a:gd name="T54" fmla="*/ 45363055 w 59"/>
                <a:gd name="T55" fmla="*/ 219254418 h 98"/>
                <a:gd name="T56" fmla="*/ 80645434 w 59"/>
                <a:gd name="T57" fmla="*/ 219254418 h 98"/>
                <a:gd name="T58" fmla="*/ 90726111 w 59"/>
                <a:gd name="T59" fmla="*/ 216733469 h 98"/>
                <a:gd name="T60" fmla="*/ 103327750 w 59"/>
                <a:gd name="T61" fmla="*/ 209173797 h 98"/>
                <a:gd name="T62" fmla="*/ 110887488 w 59"/>
                <a:gd name="T63" fmla="*/ 201612487 h 98"/>
                <a:gd name="T64" fmla="*/ 115927826 w 59"/>
                <a:gd name="T65" fmla="*/ 189012503 h 98"/>
                <a:gd name="T66" fmla="*/ 118448789 w 59"/>
                <a:gd name="T67" fmla="*/ 173891570 h 98"/>
                <a:gd name="T68" fmla="*/ 110887488 w 59"/>
                <a:gd name="T69" fmla="*/ 151209378 h 98"/>
                <a:gd name="T70" fmla="*/ 103327750 w 59"/>
                <a:gd name="T71" fmla="*/ 138607806 h 98"/>
                <a:gd name="T72" fmla="*/ 90726111 w 59"/>
                <a:gd name="T73" fmla="*/ 136088445 h 98"/>
                <a:gd name="T74" fmla="*/ 80645434 w 59"/>
                <a:gd name="T75" fmla="*/ 128527185 h 98"/>
                <a:gd name="T76" fmla="*/ 42843680 w 59"/>
                <a:gd name="T77" fmla="*/ 128527185 h 98"/>
                <a:gd name="T78" fmla="*/ 42843680 w 59"/>
                <a:gd name="T79" fmla="*/ 100806243 h 98"/>
                <a:gd name="T80" fmla="*/ 80645434 w 59"/>
                <a:gd name="T81" fmla="*/ 100806243 h 98"/>
                <a:gd name="T82" fmla="*/ 90726111 w 59"/>
                <a:gd name="T83" fmla="*/ 98286882 h 98"/>
                <a:gd name="T84" fmla="*/ 100806787 w 59"/>
                <a:gd name="T85" fmla="*/ 93246571 h 98"/>
                <a:gd name="T86" fmla="*/ 108368113 w 59"/>
                <a:gd name="T87" fmla="*/ 85685311 h 98"/>
                <a:gd name="T88" fmla="*/ 110887488 w 59"/>
                <a:gd name="T89" fmla="*/ 78124050 h 98"/>
                <a:gd name="T90" fmla="*/ 110887488 w 59"/>
                <a:gd name="T91" fmla="*/ 55443445 h 98"/>
                <a:gd name="T92" fmla="*/ 108368113 w 59"/>
                <a:gd name="T93" fmla="*/ 42843449 h 98"/>
                <a:gd name="T94" fmla="*/ 100806787 w 59"/>
                <a:gd name="T95" fmla="*/ 35282189 h 98"/>
                <a:gd name="T96" fmla="*/ 90726111 w 59"/>
                <a:gd name="T97" fmla="*/ 32761240 h 98"/>
                <a:gd name="T98" fmla="*/ 80645434 w 59"/>
                <a:gd name="T99" fmla="*/ 27722516 h 98"/>
                <a:gd name="T100" fmla="*/ 37803342 w 59"/>
                <a:gd name="T101" fmla="*/ 27722516 h 98"/>
                <a:gd name="T102" fmla="*/ 22682321 w 59"/>
                <a:gd name="T103" fmla="*/ 35282189 h 98"/>
                <a:gd name="T104" fmla="*/ 7561304 w 59"/>
                <a:gd name="T105" fmla="*/ 40322500 h 98"/>
                <a:gd name="T106" fmla="*/ 7561304 w 59"/>
                <a:gd name="T107" fmla="*/ 7561263 h 98"/>
                <a:gd name="T108" fmla="*/ 22682321 w 59"/>
                <a:gd name="T109" fmla="*/ 5040312 h 98"/>
                <a:gd name="T110" fmla="*/ 42843680 w 59"/>
                <a:gd name="T111" fmla="*/ 0 h 98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59"/>
                <a:gd name="T169" fmla="*/ 0 h 98"/>
                <a:gd name="T170" fmla="*/ 59 w 59"/>
                <a:gd name="T171" fmla="*/ 98 h 98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59" h="98">
                  <a:moveTo>
                    <a:pt x="17" y="0"/>
                  </a:moveTo>
                  <a:lnTo>
                    <a:pt x="35" y="0"/>
                  </a:lnTo>
                  <a:lnTo>
                    <a:pt x="43" y="3"/>
                  </a:lnTo>
                  <a:lnTo>
                    <a:pt x="49" y="7"/>
                  </a:lnTo>
                  <a:lnTo>
                    <a:pt x="53" y="11"/>
                  </a:lnTo>
                  <a:lnTo>
                    <a:pt x="56" y="17"/>
                  </a:lnTo>
                  <a:lnTo>
                    <a:pt x="58" y="25"/>
                  </a:lnTo>
                  <a:lnTo>
                    <a:pt x="53" y="39"/>
                  </a:lnTo>
                  <a:lnTo>
                    <a:pt x="50" y="42"/>
                  </a:lnTo>
                  <a:lnTo>
                    <a:pt x="46" y="45"/>
                  </a:lnTo>
                  <a:lnTo>
                    <a:pt x="40" y="46"/>
                  </a:lnTo>
                  <a:lnTo>
                    <a:pt x="46" y="48"/>
                  </a:lnTo>
                  <a:lnTo>
                    <a:pt x="55" y="54"/>
                  </a:lnTo>
                  <a:lnTo>
                    <a:pt x="58" y="58"/>
                  </a:lnTo>
                  <a:lnTo>
                    <a:pt x="59" y="65"/>
                  </a:lnTo>
                  <a:lnTo>
                    <a:pt x="59" y="77"/>
                  </a:lnTo>
                  <a:lnTo>
                    <a:pt x="58" y="81"/>
                  </a:lnTo>
                  <a:lnTo>
                    <a:pt x="55" y="86"/>
                  </a:lnTo>
                  <a:lnTo>
                    <a:pt x="50" y="91"/>
                  </a:lnTo>
                  <a:lnTo>
                    <a:pt x="40" y="97"/>
                  </a:lnTo>
                  <a:lnTo>
                    <a:pt x="26" y="98"/>
                  </a:lnTo>
                  <a:lnTo>
                    <a:pt x="20" y="98"/>
                  </a:lnTo>
                  <a:lnTo>
                    <a:pt x="14" y="97"/>
                  </a:lnTo>
                  <a:lnTo>
                    <a:pt x="6" y="95"/>
                  </a:lnTo>
                  <a:lnTo>
                    <a:pt x="0" y="94"/>
                  </a:lnTo>
                  <a:lnTo>
                    <a:pt x="0" y="81"/>
                  </a:lnTo>
                  <a:lnTo>
                    <a:pt x="6" y="84"/>
                  </a:lnTo>
                  <a:lnTo>
                    <a:pt x="18" y="87"/>
                  </a:lnTo>
                  <a:lnTo>
                    <a:pt x="32" y="87"/>
                  </a:lnTo>
                  <a:lnTo>
                    <a:pt x="36" y="86"/>
                  </a:lnTo>
                  <a:lnTo>
                    <a:pt x="41" y="83"/>
                  </a:lnTo>
                  <a:lnTo>
                    <a:pt x="44" y="80"/>
                  </a:lnTo>
                  <a:lnTo>
                    <a:pt x="46" y="75"/>
                  </a:lnTo>
                  <a:lnTo>
                    <a:pt x="47" y="69"/>
                  </a:lnTo>
                  <a:lnTo>
                    <a:pt x="44" y="60"/>
                  </a:lnTo>
                  <a:lnTo>
                    <a:pt x="41" y="55"/>
                  </a:lnTo>
                  <a:lnTo>
                    <a:pt x="36" y="54"/>
                  </a:lnTo>
                  <a:lnTo>
                    <a:pt x="32" y="51"/>
                  </a:lnTo>
                  <a:lnTo>
                    <a:pt x="17" y="51"/>
                  </a:lnTo>
                  <a:lnTo>
                    <a:pt x="17" y="40"/>
                  </a:lnTo>
                  <a:lnTo>
                    <a:pt x="32" y="40"/>
                  </a:lnTo>
                  <a:lnTo>
                    <a:pt x="36" y="39"/>
                  </a:lnTo>
                  <a:lnTo>
                    <a:pt x="40" y="37"/>
                  </a:lnTo>
                  <a:lnTo>
                    <a:pt x="43" y="34"/>
                  </a:lnTo>
                  <a:lnTo>
                    <a:pt x="44" y="31"/>
                  </a:lnTo>
                  <a:lnTo>
                    <a:pt x="44" y="22"/>
                  </a:lnTo>
                  <a:lnTo>
                    <a:pt x="43" y="17"/>
                  </a:lnTo>
                  <a:lnTo>
                    <a:pt x="40" y="14"/>
                  </a:lnTo>
                  <a:lnTo>
                    <a:pt x="36" y="13"/>
                  </a:lnTo>
                  <a:lnTo>
                    <a:pt x="32" y="11"/>
                  </a:lnTo>
                  <a:lnTo>
                    <a:pt x="15" y="11"/>
                  </a:lnTo>
                  <a:lnTo>
                    <a:pt x="9" y="14"/>
                  </a:lnTo>
                  <a:lnTo>
                    <a:pt x="3" y="16"/>
                  </a:lnTo>
                  <a:lnTo>
                    <a:pt x="3" y="3"/>
                  </a:lnTo>
                  <a:lnTo>
                    <a:pt x="9" y="2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363" name="Freeform 125"/>
            <p:cNvSpPr>
              <a:spLocks noEditPoints="1"/>
            </p:cNvSpPr>
            <p:nvPr/>
          </p:nvSpPr>
          <p:spPr bwMode="auto">
            <a:xfrm>
              <a:off x="7413628" y="3981446"/>
              <a:ext cx="23813" cy="107950"/>
            </a:xfrm>
            <a:custGeom>
              <a:avLst/>
              <a:gdLst>
                <a:gd name="T0" fmla="*/ 0 w 15"/>
                <a:gd name="T1" fmla="*/ 120967495 h 68"/>
                <a:gd name="T2" fmla="*/ 37803934 w 15"/>
                <a:gd name="T3" fmla="*/ 120967495 h 68"/>
                <a:gd name="T4" fmla="*/ 37803934 w 15"/>
                <a:gd name="T5" fmla="*/ 171370598 h 68"/>
                <a:gd name="T6" fmla="*/ 0 w 15"/>
                <a:gd name="T7" fmla="*/ 171370598 h 68"/>
                <a:gd name="T8" fmla="*/ 0 w 15"/>
                <a:gd name="T9" fmla="*/ 120967495 h 68"/>
                <a:gd name="T10" fmla="*/ 0 w 15"/>
                <a:gd name="T11" fmla="*/ 0 h 68"/>
                <a:gd name="T12" fmla="*/ 37803934 w 15"/>
                <a:gd name="T13" fmla="*/ 0 h 68"/>
                <a:gd name="T14" fmla="*/ 37803934 w 15"/>
                <a:gd name="T15" fmla="*/ 47882166 h 68"/>
                <a:gd name="T16" fmla="*/ 0 w 15"/>
                <a:gd name="T17" fmla="*/ 47882166 h 68"/>
                <a:gd name="T18" fmla="*/ 0 w 15"/>
                <a:gd name="T19" fmla="*/ 0 h 6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5"/>
                <a:gd name="T31" fmla="*/ 0 h 68"/>
                <a:gd name="T32" fmla="*/ 15 w 15"/>
                <a:gd name="T33" fmla="*/ 68 h 6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5" h="68">
                  <a:moveTo>
                    <a:pt x="0" y="48"/>
                  </a:moveTo>
                  <a:lnTo>
                    <a:pt x="15" y="48"/>
                  </a:lnTo>
                  <a:lnTo>
                    <a:pt x="15" y="68"/>
                  </a:lnTo>
                  <a:lnTo>
                    <a:pt x="0" y="68"/>
                  </a:lnTo>
                  <a:lnTo>
                    <a:pt x="0" y="48"/>
                  </a:lnTo>
                  <a:close/>
                  <a:moveTo>
                    <a:pt x="0" y="0"/>
                  </a:moveTo>
                  <a:lnTo>
                    <a:pt x="15" y="0"/>
                  </a:lnTo>
                  <a:lnTo>
                    <a:pt x="15" y="19"/>
                  </a:lnTo>
                  <a:lnTo>
                    <a:pt x="0" y="1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364" name="Freeform 126"/>
            <p:cNvSpPr>
              <a:spLocks/>
            </p:cNvSpPr>
            <p:nvPr/>
          </p:nvSpPr>
          <p:spPr bwMode="auto">
            <a:xfrm>
              <a:off x="7502528" y="3935409"/>
              <a:ext cx="93663" cy="155575"/>
            </a:xfrm>
            <a:custGeom>
              <a:avLst/>
              <a:gdLst>
                <a:gd name="T0" fmla="*/ 42843680 w 59"/>
                <a:gd name="T1" fmla="*/ 0 h 98"/>
                <a:gd name="T2" fmla="*/ 88206735 w 59"/>
                <a:gd name="T3" fmla="*/ 0 h 98"/>
                <a:gd name="T4" fmla="*/ 108368113 w 59"/>
                <a:gd name="T5" fmla="*/ 7561263 h 98"/>
                <a:gd name="T6" fmla="*/ 123489127 w 59"/>
                <a:gd name="T7" fmla="*/ 17640301 h 98"/>
                <a:gd name="T8" fmla="*/ 133569803 w 59"/>
                <a:gd name="T9" fmla="*/ 27722516 h 98"/>
                <a:gd name="T10" fmla="*/ 141129517 w 59"/>
                <a:gd name="T11" fmla="*/ 42843449 h 98"/>
                <a:gd name="T12" fmla="*/ 146169855 w 59"/>
                <a:gd name="T13" fmla="*/ 63003118 h 98"/>
                <a:gd name="T14" fmla="*/ 133569803 w 59"/>
                <a:gd name="T15" fmla="*/ 98286882 h 98"/>
                <a:gd name="T16" fmla="*/ 126008502 w 59"/>
                <a:gd name="T17" fmla="*/ 105846579 h 98"/>
                <a:gd name="T18" fmla="*/ 115927826 w 59"/>
                <a:gd name="T19" fmla="*/ 113407839 h 98"/>
                <a:gd name="T20" fmla="*/ 100806787 w 59"/>
                <a:gd name="T21" fmla="*/ 115927201 h 98"/>
                <a:gd name="T22" fmla="*/ 115927826 w 59"/>
                <a:gd name="T23" fmla="*/ 120967512 h 98"/>
                <a:gd name="T24" fmla="*/ 138610141 w 59"/>
                <a:gd name="T25" fmla="*/ 136088445 h 98"/>
                <a:gd name="T26" fmla="*/ 146169855 w 59"/>
                <a:gd name="T27" fmla="*/ 146169067 h 98"/>
                <a:gd name="T28" fmla="*/ 148690817 w 59"/>
                <a:gd name="T29" fmla="*/ 163810949 h 98"/>
                <a:gd name="T30" fmla="*/ 148690817 w 59"/>
                <a:gd name="T31" fmla="*/ 194052814 h 98"/>
                <a:gd name="T32" fmla="*/ 146169855 w 59"/>
                <a:gd name="T33" fmla="*/ 204133436 h 98"/>
                <a:gd name="T34" fmla="*/ 138610141 w 59"/>
                <a:gd name="T35" fmla="*/ 216733469 h 98"/>
                <a:gd name="T36" fmla="*/ 126008502 w 59"/>
                <a:gd name="T37" fmla="*/ 229335040 h 98"/>
                <a:gd name="T38" fmla="*/ 100806787 w 59"/>
                <a:gd name="T39" fmla="*/ 244455973 h 98"/>
                <a:gd name="T40" fmla="*/ 65524420 w 59"/>
                <a:gd name="T41" fmla="*/ 246975335 h 98"/>
                <a:gd name="T42" fmla="*/ 50403393 w 59"/>
                <a:gd name="T43" fmla="*/ 246975335 h 98"/>
                <a:gd name="T44" fmla="*/ 35282379 w 59"/>
                <a:gd name="T45" fmla="*/ 244455973 h 98"/>
                <a:gd name="T46" fmla="*/ 15121021 w 59"/>
                <a:gd name="T47" fmla="*/ 239415662 h 98"/>
                <a:gd name="T48" fmla="*/ 0 w 59"/>
                <a:gd name="T49" fmla="*/ 236894713 h 98"/>
                <a:gd name="T50" fmla="*/ 0 w 59"/>
                <a:gd name="T51" fmla="*/ 204133436 h 98"/>
                <a:gd name="T52" fmla="*/ 15121021 w 59"/>
                <a:gd name="T53" fmla="*/ 211693158 h 98"/>
                <a:gd name="T54" fmla="*/ 45363055 w 59"/>
                <a:gd name="T55" fmla="*/ 219254418 h 98"/>
                <a:gd name="T56" fmla="*/ 80645434 w 59"/>
                <a:gd name="T57" fmla="*/ 219254418 h 98"/>
                <a:gd name="T58" fmla="*/ 93247073 w 59"/>
                <a:gd name="T59" fmla="*/ 216733469 h 98"/>
                <a:gd name="T60" fmla="*/ 103327750 w 59"/>
                <a:gd name="T61" fmla="*/ 209173797 h 98"/>
                <a:gd name="T62" fmla="*/ 110887488 w 59"/>
                <a:gd name="T63" fmla="*/ 201612487 h 98"/>
                <a:gd name="T64" fmla="*/ 115927826 w 59"/>
                <a:gd name="T65" fmla="*/ 189012503 h 98"/>
                <a:gd name="T66" fmla="*/ 118448789 w 59"/>
                <a:gd name="T67" fmla="*/ 173891570 h 98"/>
                <a:gd name="T68" fmla="*/ 110887488 w 59"/>
                <a:gd name="T69" fmla="*/ 151209378 h 98"/>
                <a:gd name="T70" fmla="*/ 103327750 w 59"/>
                <a:gd name="T71" fmla="*/ 138607806 h 98"/>
                <a:gd name="T72" fmla="*/ 93247073 w 59"/>
                <a:gd name="T73" fmla="*/ 136088445 h 98"/>
                <a:gd name="T74" fmla="*/ 80645434 w 59"/>
                <a:gd name="T75" fmla="*/ 128527185 h 98"/>
                <a:gd name="T76" fmla="*/ 42843680 w 59"/>
                <a:gd name="T77" fmla="*/ 128527185 h 98"/>
                <a:gd name="T78" fmla="*/ 42843680 w 59"/>
                <a:gd name="T79" fmla="*/ 100806243 h 98"/>
                <a:gd name="T80" fmla="*/ 80645434 w 59"/>
                <a:gd name="T81" fmla="*/ 100806243 h 98"/>
                <a:gd name="T82" fmla="*/ 93247073 w 59"/>
                <a:gd name="T83" fmla="*/ 98286882 h 98"/>
                <a:gd name="T84" fmla="*/ 100806787 w 59"/>
                <a:gd name="T85" fmla="*/ 93246571 h 98"/>
                <a:gd name="T86" fmla="*/ 108368113 w 59"/>
                <a:gd name="T87" fmla="*/ 85685311 h 98"/>
                <a:gd name="T88" fmla="*/ 110887488 w 59"/>
                <a:gd name="T89" fmla="*/ 78124050 h 98"/>
                <a:gd name="T90" fmla="*/ 110887488 w 59"/>
                <a:gd name="T91" fmla="*/ 55443445 h 98"/>
                <a:gd name="T92" fmla="*/ 108368113 w 59"/>
                <a:gd name="T93" fmla="*/ 42843449 h 98"/>
                <a:gd name="T94" fmla="*/ 100806787 w 59"/>
                <a:gd name="T95" fmla="*/ 35282189 h 98"/>
                <a:gd name="T96" fmla="*/ 93247073 w 59"/>
                <a:gd name="T97" fmla="*/ 32761240 h 98"/>
                <a:gd name="T98" fmla="*/ 80645434 w 59"/>
                <a:gd name="T99" fmla="*/ 27722516 h 98"/>
                <a:gd name="T100" fmla="*/ 37803342 w 59"/>
                <a:gd name="T101" fmla="*/ 27722516 h 98"/>
                <a:gd name="T102" fmla="*/ 22682321 w 59"/>
                <a:gd name="T103" fmla="*/ 35282189 h 98"/>
                <a:gd name="T104" fmla="*/ 7561304 w 59"/>
                <a:gd name="T105" fmla="*/ 40322500 h 98"/>
                <a:gd name="T106" fmla="*/ 7561304 w 59"/>
                <a:gd name="T107" fmla="*/ 7561263 h 98"/>
                <a:gd name="T108" fmla="*/ 22682321 w 59"/>
                <a:gd name="T109" fmla="*/ 5040312 h 98"/>
                <a:gd name="T110" fmla="*/ 42843680 w 59"/>
                <a:gd name="T111" fmla="*/ 0 h 98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59"/>
                <a:gd name="T169" fmla="*/ 0 h 98"/>
                <a:gd name="T170" fmla="*/ 59 w 59"/>
                <a:gd name="T171" fmla="*/ 98 h 98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59" h="98">
                  <a:moveTo>
                    <a:pt x="17" y="0"/>
                  </a:moveTo>
                  <a:lnTo>
                    <a:pt x="35" y="0"/>
                  </a:lnTo>
                  <a:lnTo>
                    <a:pt x="43" y="3"/>
                  </a:lnTo>
                  <a:lnTo>
                    <a:pt x="49" y="7"/>
                  </a:lnTo>
                  <a:lnTo>
                    <a:pt x="53" y="11"/>
                  </a:lnTo>
                  <a:lnTo>
                    <a:pt x="56" y="17"/>
                  </a:lnTo>
                  <a:lnTo>
                    <a:pt x="58" y="25"/>
                  </a:lnTo>
                  <a:lnTo>
                    <a:pt x="53" y="39"/>
                  </a:lnTo>
                  <a:lnTo>
                    <a:pt x="50" y="42"/>
                  </a:lnTo>
                  <a:lnTo>
                    <a:pt x="46" y="45"/>
                  </a:lnTo>
                  <a:lnTo>
                    <a:pt x="40" y="46"/>
                  </a:lnTo>
                  <a:lnTo>
                    <a:pt x="46" y="48"/>
                  </a:lnTo>
                  <a:lnTo>
                    <a:pt x="55" y="54"/>
                  </a:lnTo>
                  <a:lnTo>
                    <a:pt x="58" y="58"/>
                  </a:lnTo>
                  <a:lnTo>
                    <a:pt x="59" y="65"/>
                  </a:lnTo>
                  <a:lnTo>
                    <a:pt x="59" y="77"/>
                  </a:lnTo>
                  <a:lnTo>
                    <a:pt x="58" y="81"/>
                  </a:lnTo>
                  <a:lnTo>
                    <a:pt x="55" y="86"/>
                  </a:lnTo>
                  <a:lnTo>
                    <a:pt x="50" y="91"/>
                  </a:lnTo>
                  <a:lnTo>
                    <a:pt x="40" y="97"/>
                  </a:lnTo>
                  <a:lnTo>
                    <a:pt x="26" y="98"/>
                  </a:lnTo>
                  <a:lnTo>
                    <a:pt x="20" y="98"/>
                  </a:lnTo>
                  <a:lnTo>
                    <a:pt x="14" y="97"/>
                  </a:lnTo>
                  <a:lnTo>
                    <a:pt x="6" y="95"/>
                  </a:lnTo>
                  <a:lnTo>
                    <a:pt x="0" y="94"/>
                  </a:lnTo>
                  <a:lnTo>
                    <a:pt x="0" y="81"/>
                  </a:lnTo>
                  <a:lnTo>
                    <a:pt x="6" y="84"/>
                  </a:lnTo>
                  <a:lnTo>
                    <a:pt x="18" y="87"/>
                  </a:lnTo>
                  <a:lnTo>
                    <a:pt x="32" y="87"/>
                  </a:lnTo>
                  <a:lnTo>
                    <a:pt x="37" y="86"/>
                  </a:lnTo>
                  <a:lnTo>
                    <a:pt x="41" y="83"/>
                  </a:lnTo>
                  <a:lnTo>
                    <a:pt x="44" y="80"/>
                  </a:lnTo>
                  <a:lnTo>
                    <a:pt x="46" y="75"/>
                  </a:lnTo>
                  <a:lnTo>
                    <a:pt x="47" y="69"/>
                  </a:lnTo>
                  <a:lnTo>
                    <a:pt x="44" y="60"/>
                  </a:lnTo>
                  <a:lnTo>
                    <a:pt x="41" y="55"/>
                  </a:lnTo>
                  <a:lnTo>
                    <a:pt x="37" y="54"/>
                  </a:lnTo>
                  <a:lnTo>
                    <a:pt x="32" y="51"/>
                  </a:lnTo>
                  <a:lnTo>
                    <a:pt x="17" y="51"/>
                  </a:lnTo>
                  <a:lnTo>
                    <a:pt x="17" y="40"/>
                  </a:lnTo>
                  <a:lnTo>
                    <a:pt x="32" y="40"/>
                  </a:lnTo>
                  <a:lnTo>
                    <a:pt x="37" y="39"/>
                  </a:lnTo>
                  <a:lnTo>
                    <a:pt x="40" y="37"/>
                  </a:lnTo>
                  <a:lnTo>
                    <a:pt x="43" y="34"/>
                  </a:lnTo>
                  <a:lnTo>
                    <a:pt x="44" y="31"/>
                  </a:lnTo>
                  <a:lnTo>
                    <a:pt x="44" y="22"/>
                  </a:lnTo>
                  <a:lnTo>
                    <a:pt x="43" y="17"/>
                  </a:lnTo>
                  <a:lnTo>
                    <a:pt x="40" y="14"/>
                  </a:lnTo>
                  <a:lnTo>
                    <a:pt x="37" y="13"/>
                  </a:lnTo>
                  <a:lnTo>
                    <a:pt x="32" y="11"/>
                  </a:lnTo>
                  <a:lnTo>
                    <a:pt x="15" y="11"/>
                  </a:lnTo>
                  <a:lnTo>
                    <a:pt x="9" y="14"/>
                  </a:lnTo>
                  <a:lnTo>
                    <a:pt x="3" y="16"/>
                  </a:lnTo>
                  <a:lnTo>
                    <a:pt x="3" y="3"/>
                  </a:lnTo>
                  <a:lnTo>
                    <a:pt x="9" y="2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365" name="Freeform 127"/>
            <p:cNvSpPr>
              <a:spLocks/>
            </p:cNvSpPr>
            <p:nvPr/>
          </p:nvSpPr>
          <p:spPr bwMode="auto">
            <a:xfrm>
              <a:off x="7626353" y="3935409"/>
              <a:ext cx="96838" cy="155575"/>
            </a:xfrm>
            <a:custGeom>
              <a:avLst/>
              <a:gdLst>
                <a:gd name="T0" fmla="*/ 40322711 w 61"/>
                <a:gd name="T1" fmla="*/ 0 h 98"/>
                <a:gd name="T2" fmla="*/ 90726096 w 61"/>
                <a:gd name="T3" fmla="*/ 0 h 98"/>
                <a:gd name="T4" fmla="*/ 110887469 w 61"/>
                <a:gd name="T5" fmla="*/ 7561263 h 98"/>
                <a:gd name="T6" fmla="*/ 126008481 w 61"/>
                <a:gd name="T7" fmla="*/ 17640301 h 98"/>
                <a:gd name="T8" fmla="*/ 138610118 w 61"/>
                <a:gd name="T9" fmla="*/ 27722516 h 98"/>
                <a:gd name="T10" fmla="*/ 141129493 w 61"/>
                <a:gd name="T11" fmla="*/ 42843449 h 98"/>
                <a:gd name="T12" fmla="*/ 146169830 w 61"/>
                <a:gd name="T13" fmla="*/ 63003118 h 98"/>
                <a:gd name="T14" fmla="*/ 146169830 w 61"/>
                <a:gd name="T15" fmla="*/ 73083740 h 98"/>
                <a:gd name="T16" fmla="*/ 141129493 w 61"/>
                <a:gd name="T17" fmla="*/ 85685311 h 98"/>
                <a:gd name="T18" fmla="*/ 133569781 w 61"/>
                <a:gd name="T19" fmla="*/ 98286882 h 98"/>
                <a:gd name="T20" fmla="*/ 126008481 w 61"/>
                <a:gd name="T21" fmla="*/ 105846579 h 98"/>
                <a:gd name="T22" fmla="*/ 113408432 w 61"/>
                <a:gd name="T23" fmla="*/ 113407839 h 98"/>
                <a:gd name="T24" fmla="*/ 103327732 w 61"/>
                <a:gd name="T25" fmla="*/ 115927201 h 98"/>
                <a:gd name="T26" fmla="*/ 118448769 w 61"/>
                <a:gd name="T27" fmla="*/ 120967512 h 98"/>
                <a:gd name="T28" fmla="*/ 131048818 w 61"/>
                <a:gd name="T29" fmla="*/ 128527185 h 98"/>
                <a:gd name="T30" fmla="*/ 138610118 w 61"/>
                <a:gd name="T31" fmla="*/ 136088445 h 98"/>
                <a:gd name="T32" fmla="*/ 146169830 w 61"/>
                <a:gd name="T33" fmla="*/ 146169067 h 98"/>
                <a:gd name="T34" fmla="*/ 153731130 w 61"/>
                <a:gd name="T35" fmla="*/ 178931881 h 98"/>
                <a:gd name="T36" fmla="*/ 148690793 w 61"/>
                <a:gd name="T37" fmla="*/ 194052814 h 98"/>
                <a:gd name="T38" fmla="*/ 146169830 w 61"/>
                <a:gd name="T39" fmla="*/ 204133436 h 98"/>
                <a:gd name="T40" fmla="*/ 131048818 w 61"/>
                <a:gd name="T41" fmla="*/ 229335040 h 98"/>
                <a:gd name="T42" fmla="*/ 118448769 w 61"/>
                <a:gd name="T43" fmla="*/ 236894713 h 98"/>
                <a:gd name="T44" fmla="*/ 103327732 w 61"/>
                <a:gd name="T45" fmla="*/ 244455973 h 98"/>
                <a:gd name="T46" fmla="*/ 88206721 w 61"/>
                <a:gd name="T47" fmla="*/ 246975335 h 98"/>
                <a:gd name="T48" fmla="*/ 47884010 w 61"/>
                <a:gd name="T49" fmla="*/ 246975335 h 98"/>
                <a:gd name="T50" fmla="*/ 17641980 w 61"/>
                <a:gd name="T51" fmla="*/ 239415662 h 98"/>
                <a:gd name="T52" fmla="*/ 0 w 61"/>
                <a:gd name="T53" fmla="*/ 236894713 h 98"/>
                <a:gd name="T54" fmla="*/ 0 w 61"/>
                <a:gd name="T55" fmla="*/ 204133436 h 98"/>
                <a:gd name="T56" fmla="*/ 17641980 w 61"/>
                <a:gd name="T57" fmla="*/ 211693158 h 98"/>
                <a:gd name="T58" fmla="*/ 47884010 w 61"/>
                <a:gd name="T59" fmla="*/ 219254418 h 98"/>
                <a:gd name="T60" fmla="*/ 80645421 w 61"/>
                <a:gd name="T61" fmla="*/ 219254418 h 98"/>
                <a:gd name="T62" fmla="*/ 95766433 w 61"/>
                <a:gd name="T63" fmla="*/ 216733469 h 98"/>
                <a:gd name="T64" fmla="*/ 105847132 w 61"/>
                <a:gd name="T65" fmla="*/ 209173797 h 98"/>
                <a:gd name="T66" fmla="*/ 113408432 w 61"/>
                <a:gd name="T67" fmla="*/ 201612487 h 98"/>
                <a:gd name="T68" fmla="*/ 118448769 w 61"/>
                <a:gd name="T69" fmla="*/ 189012503 h 98"/>
                <a:gd name="T70" fmla="*/ 118448769 w 61"/>
                <a:gd name="T71" fmla="*/ 163810949 h 98"/>
                <a:gd name="T72" fmla="*/ 113408432 w 61"/>
                <a:gd name="T73" fmla="*/ 151209378 h 98"/>
                <a:gd name="T74" fmla="*/ 105847132 w 61"/>
                <a:gd name="T75" fmla="*/ 138607806 h 98"/>
                <a:gd name="T76" fmla="*/ 95766433 w 61"/>
                <a:gd name="T77" fmla="*/ 136088445 h 98"/>
                <a:gd name="T78" fmla="*/ 80645421 w 61"/>
                <a:gd name="T79" fmla="*/ 128527185 h 98"/>
                <a:gd name="T80" fmla="*/ 40322711 w 61"/>
                <a:gd name="T81" fmla="*/ 128527185 h 98"/>
                <a:gd name="T82" fmla="*/ 40322711 w 61"/>
                <a:gd name="T83" fmla="*/ 100806243 h 98"/>
                <a:gd name="T84" fmla="*/ 80645421 w 61"/>
                <a:gd name="T85" fmla="*/ 100806243 h 98"/>
                <a:gd name="T86" fmla="*/ 90726096 w 61"/>
                <a:gd name="T87" fmla="*/ 98286882 h 98"/>
                <a:gd name="T88" fmla="*/ 98287395 w 61"/>
                <a:gd name="T89" fmla="*/ 93246571 h 98"/>
                <a:gd name="T90" fmla="*/ 105847132 w 61"/>
                <a:gd name="T91" fmla="*/ 85685311 h 98"/>
                <a:gd name="T92" fmla="*/ 110887469 w 61"/>
                <a:gd name="T93" fmla="*/ 78124050 h 98"/>
                <a:gd name="T94" fmla="*/ 113408432 w 61"/>
                <a:gd name="T95" fmla="*/ 65524067 h 98"/>
                <a:gd name="T96" fmla="*/ 105847132 w 61"/>
                <a:gd name="T97" fmla="*/ 42843449 h 98"/>
                <a:gd name="T98" fmla="*/ 103327732 w 61"/>
                <a:gd name="T99" fmla="*/ 35282189 h 98"/>
                <a:gd name="T100" fmla="*/ 80645421 w 61"/>
                <a:gd name="T101" fmla="*/ 27722516 h 98"/>
                <a:gd name="T102" fmla="*/ 37803336 w 61"/>
                <a:gd name="T103" fmla="*/ 27722516 h 98"/>
                <a:gd name="T104" fmla="*/ 22682318 w 61"/>
                <a:gd name="T105" fmla="*/ 35282189 h 98"/>
                <a:gd name="T106" fmla="*/ 7561303 w 61"/>
                <a:gd name="T107" fmla="*/ 40322500 h 98"/>
                <a:gd name="T108" fmla="*/ 7561303 w 61"/>
                <a:gd name="T109" fmla="*/ 7561263 h 98"/>
                <a:gd name="T110" fmla="*/ 25201693 w 61"/>
                <a:gd name="T111" fmla="*/ 5040312 h 98"/>
                <a:gd name="T112" fmla="*/ 40322711 w 61"/>
                <a:gd name="T113" fmla="*/ 0 h 98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61"/>
                <a:gd name="T172" fmla="*/ 0 h 98"/>
                <a:gd name="T173" fmla="*/ 61 w 61"/>
                <a:gd name="T174" fmla="*/ 98 h 98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61" h="98">
                  <a:moveTo>
                    <a:pt x="16" y="0"/>
                  </a:moveTo>
                  <a:lnTo>
                    <a:pt x="36" y="0"/>
                  </a:lnTo>
                  <a:lnTo>
                    <a:pt x="44" y="3"/>
                  </a:lnTo>
                  <a:lnTo>
                    <a:pt x="50" y="7"/>
                  </a:lnTo>
                  <a:lnTo>
                    <a:pt x="55" y="11"/>
                  </a:lnTo>
                  <a:lnTo>
                    <a:pt x="56" y="17"/>
                  </a:lnTo>
                  <a:lnTo>
                    <a:pt x="58" y="25"/>
                  </a:lnTo>
                  <a:lnTo>
                    <a:pt x="58" y="29"/>
                  </a:lnTo>
                  <a:lnTo>
                    <a:pt x="56" y="34"/>
                  </a:lnTo>
                  <a:lnTo>
                    <a:pt x="53" y="39"/>
                  </a:lnTo>
                  <a:lnTo>
                    <a:pt x="50" y="42"/>
                  </a:lnTo>
                  <a:lnTo>
                    <a:pt x="45" y="45"/>
                  </a:lnTo>
                  <a:lnTo>
                    <a:pt x="41" y="46"/>
                  </a:lnTo>
                  <a:lnTo>
                    <a:pt x="47" y="48"/>
                  </a:lnTo>
                  <a:lnTo>
                    <a:pt x="52" y="51"/>
                  </a:lnTo>
                  <a:lnTo>
                    <a:pt x="55" y="54"/>
                  </a:lnTo>
                  <a:lnTo>
                    <a:pt x="58" y="58"/>
                  </a:lnTo>
                  <a:lnTo>
                    <a:pt x="61" y="71"/>
                  </a:lnTo>
                  <a:lnTo>
                    <a:pt x="59" y="77"/>
                  </a:lnTo>
                  <a:lnTo>
                    <a:pt x="58" y="81"/>
                  </a:lnTo>
                  <a:lnTo>
                    <a:pt x="52" y="91"/>
                  </a:lnTo>
                  <a:lnTo>
                    <a:pt x="47" y="94"/>
                  </a:lnTo>
                  <a:lnTo>
                    <a:pt x="41" y="97"/>
                  </a:lnTo>
                  <a:lnTo>
                    <a:pt x="35" y="98"/>
                  </a:lnTo>
                  <a:lnTo>
                    <a:pt x="19" y="98"/>
                  </a:lnTo>
                  <a:lnTo>
                    <a:pt x="7" y="95"/>
                  </a:lnTo>
                  <a:lnTo>
                    <a:pt x="0" y="94"/>
                  </a:lnTo>
                  <a:lnTo>
                    <a:pt x="0" y="81"/>
                  </a:lnTo>
                  <a:lnTo>
                    <a:pt x="7" y="84"/>
                  </a:lnTo>
                  <a:lnTo>
                    <a:pt x="19" y="87"/>
                  </a:lnTo>
                  <a:lnTo>
                    <a:pt x="32" y="87"/>
                  </a:lnTo>
                  <a:lnTo>
                    <a:pt x="38" y="86"/>
                  </a:lnTo>
                  <a:lnTo>
                    <a:pt x="42" y="83"/>
                  </a:lnTo>
                  <a:lnTo>
                    <a:pt x="45" y="80"/>
                  </a:lnTo>
                  <a:lnTo>
                    <a:pt x="47" y="75"/>
                  </a:lnTo>
                  <a:lnTo>
                    <a:pt x="47" y="65"/>
                  </a:lnTo>
                  <a:lnTo>
                    <a:pt x="45" y="60"/>
                  </a:lnTo>
                  <a:lnTo>
                    <a:pt x="42" y="55"/>
                  </a:lnTo>
                  <a:lnTo>
                    <a:pt x="38" y="54"/>
                  </a:lnTo>
                  <a:lnTo>
                    <a:pt x="32" y="51"/>
                  </a:lnTo>
                  <a:lnTo>
                    <a:pt x="16" y="51"/>
                  </a:lnTo>
                  <a:lnTo>
                    <a:pt x="16" y="40"/>
                  </a:lnTo>
                  <a:lnTo>
                    <a:pt x="32" y="40"/>
                  </a:lnTo>
                  <a:lnTo>
                    <a:pt x="36" y="39"/>
                  </a:lnTo>
                  <a:lnTo>
                    <a:pt x="39" y="37"/>
                  </a:lnTo>
                  <a:lnTo>
                    <a:pt x="42" y="34"/>
                  </a:lnTo>
                  <a:lnTo>
                    <a:pt x="44" y="31"/>
                  </a:lnTo>
                  <a:lnTo>
                    <a:pt x="45" y="26"/>
                  </a:lnTo>
                  <a:lnTo>
                    <a:pt x="42" y="17"/>
                  </a:lnTo>
                  <a:lnTo>
                    <a:pt x="41" y="14"/>
                  </a:lnTo>
                  <a:lnTo>
                    <a:pt x="32" y="11"/>
                  </a:lnTo>
                  <a:lnTo>
                    <a:pt x="15" y="11"/>
                  </a:lnTo>
                  <a:lnTo>
                    <a:pt x="9" y="14"/>
                  </a:lnTo>
                  <a:lnTo>
                    <a:pt x="3" y="16"/>
                  </a:lnTo>
                  <a:lnTo>
                    <a:pt x="3" y="3"/>
                  </a:lnTo>
                  <a:lnTo>
                    <a:pt x="10" y="2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366" name="Freeform 128"/>
            <p:cNvSpPr>
              <a:spLocks noEditPoints="1"/>
            </p:cNvSpPr>
            <p:nvPr/>
          </p:nvSpPr>
          <p:spPr bwMode="auto">
            <a:xfrm>
              <a:off x="7785103" y="3981446"/>
              <a:ext cx="26988" cy="107950"/>
            </a:xfrm>
            <a:custGeom>
              <a:avLst/>
              <a:gdLst>
                <a:gd name="T0" fmla="*/ 0 w 17"/>
                <a:gd name="T1" fmla="*/ 120967495 h 68"/>
                <a:gd name="T2" fmla="*/ 42844237 w 17"/>
                <a:gd name="T3" fmla="*/ 120967495 h 68"/>
                <a:gd name="T4" fmla="*/ 42844237 w 17"/>
                <a:gd name="T5" fmla="*/ 171370598 h 68"/>
                <a:gd name="T6" fmla="*/ 0 w 17"/>
                <a:gd name="T7" fmla="*/ 171370598 h 68"/>
                <a:gd name="T8" fmla="*/ 0 w 17"/>
                <a:gd name="T9" fmla="*/ 120967495 h 68"/>
                <a:gd name="T10" fmla="*/ 0 w 17"/>
                <a:gd name="T11" fmla="*/ 0 h 68"/>
                <a:gd name="T12" fmla="*/ 42844237 w 17"/>
                <a:gd name="T13" fmla="*/ 0 h 68"/>
                <a:gd name="T14" fmla="*/ 42844237 w 17"/>
                <a:gd name="T15" fmla="*/ 47882166 h 68"/>
                <a:gd name="T16" fmla="*/ 0 w 17"/>
                <a:gd name="T17" fmla="*/ 47882166 h 68"/>
                <a:gd name="T18" fmla="*/ 0 w 17"/>
                <a:gd name="T19" fmla="*/ 0 h 6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7"/>
                <a:gd name="T31" fmla="*/ 0 h 68"/>
                <a:gd name="T32" fmla="*/ 17 w 17"/>
                <a:gd name="T33" fmla="*/ 68 h 6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7" h="68">
                  <a:moveTo>
                    <a:pt x="0" y="48"/>
                  </a:moveTo>
                  <a:lnTo>
                    <a:pt x="17" y="48"/>
                  </a:lnTo>
                  <a:lnTo>
                    <a:pt x="17" y="68"/>
                  </a:lnTo>
                  <a:lnTo>
                    <a:pt x="0" y="68"/>
                  </a:lnTo>
                  <a:lnTo>
                    <a:pt x="0" y="48"/>
                  </a:lnTo>
                  <a:close/>
                  <a:moveTo>
                    <a:pt x="0" y="0"/>
                  </a:moveTo>
                  <a:lnTo>
                    <a:pt x="17" y="0"/>
                  </a:lnTo>
                  <a:lnTo>
                    <a:pt x="17" y="19"/>
                  </a:lnTo>
                  <a:lnTo>
                    <a:pt x="0" y="1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367" name="Freeform 129"/>
            <p:cNvSpPr>
              <a:spLocks noEditPoints="1"/>
            </p:cNvSpPr>
            <p:nvPr/>
          </p:nvSpPr>
          <p:spPr bwMode="auto">
            <a:xfrm>
              <a:off x="7875591" y="3935409"/>
              <a:ext cx="96838" cy="155575"/>
            </a:xfrm>
            <a:custGeom>
              <a:avLst/>
              <a:gdLst>
                <a:gd name="T0" fmla="*/ 68045372 w 61"/>
                <a:gd name="T1" fmla="*/ 100806243 h 98"/>
                <a:gd name="T2" fmla="*/ 83166383 w 61"/>
                <a:gd name="T3" fmla="*/ 100806243 h 98"/>
                <a:gd name="T4" fmla="*/ 90726096 w 61"/>
                <a:gd name="T5" fmla="*/ 108367528 h 98"/>
                <a:gd name="T6" fmla="*/ 95766433 w 61"/>
                <a:gd name="T7" fmla="*/ 115927201 h 98"/>
                <a:gd name="T8" fmla="*/ 95766433 w 61"/>
                <a:gd name="T9" fmla="*/ 131048134 h 98"/>
                <a:gd name="T10" fmla="*/ 90726096 w 61"/>
                <a:gd name="T11" fmla="*/ 138607806 h 98"/>
                <a:gd name="T12" fmla="*/ 83166383 w 61"/>
                <a:gd name="T13" fmla="*/ 143648117 h 98"/>
                <a:gd name="T14" fmla="*/ 68045372 w 61"/>
                <a:gd name="T15" fmla="*/ 143648117 h 98"/>
                <a:gd name="T16" fmla="*/ 60484072 w 61"/>
                <a:gd name="T17" fmla="*/ 138607806 h 98"/>
                <a:gd name="T18" fmla="*/ 52924360 w 61"/>
                <a:gd name="T19" fmla="*/ 123488461 h 98"/>
                <a:gd name="T20" fmla="*/ 52924360 w 61"/>
                <a:gd name="T21" fmla="*/ 115927201 h 98"/>
                <a:gd name="T22" fmla="*/ 68045372 w 61"/>
                <a:gd name="T23" fmla="*/ 100806243 h 98"/>
                <a:gd name="T24" fmla="*/ 75605084 w 61"/>
                <a:gd name="T25" fmla="*/ 25201561 h 98"/>
                <a:gd name="T26" fmla="*/ 65524409 w 61"/>
                <a:gd name="T27" fmla="*/ 27722516 h 98"/>
                <a:gd name="T28" fmla="*/ 57964697 w 61"/>
                <a:gd name="T29" fmla="*/ 32761240 h 98"/>
                <a:gd name="T30" fmla="*/ 50403385 w 61"/>
                <a:gd name="T31" fmla="*/ 40322500 h 98"/>
                <a:gd name="T32" fmla="*/ 40322711 w 61"/>
                <a:gd name="T33" fmla="*/ 50403122 h 98"/>
                <a:gd name="T34" fmla="*/ 32762998 w 61"/>
                <a:gd name="T35" fmla="*/ 80645000 h 98"/>
                <a:gd name="T36" fmla="*/ 30242036 w 61"/>
                <a:gd name="T37" fmla="*/ 123488461 h 98"/>
                <a:gd name="T38" fmla="*/ 32762998 w 61"/>
                <a:gd name="T39" fmla="*/ 166330310 h 98"/>
                <a:gd name="T40" fmla="*/ 40322711 w 61"/>
                <a:gd name="T41" fmla="*/ 196572176 h 98"/>
                <a:gd name="T42" fmla="*/ 50403385 w 61"/>
                <a:gd name="T43" fmla="*/ 211693158 h 98"/>
                <a:gd name="T44" fmla="*/ 60484072 w 61"/>
                <a:gd name="T45" fmla="*/ 219254418 h 98"/>
                <a:gd name="T46" fmla="*/ 75605084 w 61"/>
                <a:gd name="T47" fmla="*/ 224294729 h 98"/>
                <a:gd name="T48" fmla="*/ 88206721 w 61"/>
                <a:gd name="T49" fmla="*/ 219254418 h 98"/>
                <a:gd name="T50" fmla="*/ 95766433 w 61"/>
                <a:gd name="T51" fmla="*/ 216733469 h 98"/>
                <a:gd name="T52" fmla="*/ 103327732 w 61"/>
                <a:gd name="T53" fmla="*/ 209173797 h 98"/>
                <a:gd name="T54" fmla="*/ 110887469 w 61"/>
                <a:gd name="T55" fmla="*/ 196572176 h 98"/>
                <a:gd name="T56" fmla="*/ 118448769 w 61"/>
                <a:gd name="T57" fmla="*/ 166330310 h 98"/>
                <a:gd name="T58" fmla="*/ 118448769 w 61"/>
                <a:gd name="T59" fmla="*/ 80645000 h 98"/>
                <a:gd name="T60" fmla="*/ 110887469 w 61"/>
                <a:gd name="T61" fmla="*/ 50403122 h 98"/>
                <a:gd name="T62" fmla="*/ 98287395 w 61"/>
                <a:gd name="T63" fmla="*/ 35282189 h 98"/>
                <a:gd name="T64" fmla="*/ 88206721 w 61"/>
                <a:gd name="T65" fmla="*/ 27722516 h 98"/>
                <a:gd name="T66" fmla="*/ 75605084 w 61"/>
                <a:gd name="T67" fmla="*/ 25201561 h 98"/>
                <a:gd name="T68" fmla="*/ 57964697 w 61"/>
                <a:gd name="T69" fmla="*/ 0 h 98"/>
                <a:gd name="T70" fmla="*/ 90726096 w 61"/>
                <a:gd name="T71" fmla="*/ 0 h 98"/>
                <a:gd name="T72" fmla="*/ 110887469 w 61"/>
                <a:gd name="T73" fmla="*/ 7561263 h 98"/>
                <a:gd name="T74" fmla="*/ 120968144 w 61"/>
                <a:gd name="T75" fmla="*/ 17640301 h 98"/>
                <a:gd name="T76" fmla="*/ 133569781 w 61"/>
                <a:gd name="T77" fmla="*/ 32761240 h 98"/>
                <a:gd name="T78" fmla="*/ 148690793 w 61"/>
                <a:gd name="T79" fmla="*/ 70564378 h 98"/>
                <a:gd name="T80" fmla="*/ 153731130 w 61"/>
                <a:gd name="T81" fmla="*/ 123488461 h 98"/>
                <a:gd name="T82" fmla="*/ 148690793 w 61"/>
                <a:gd name="T83" fmla="*/ 178931881 h 98"/>
                <a:gd name="T84" fmla="*/ 133569781 w 61"/>
                <a:gd name="T85" fmla="*/ 216733469 h 98"/>
                <a:gd name="T86" fmla="*/ 120968144 w 61"/>
                <a:gd name="T87" fmla="*/ 231854402 h 98"/>
                <a:gd name="T88" fmla="*/ 110887469 w 61"/>
                <a:gd name="T89" fmla="*/ 239415662 h 98"/>
                <a:gd name="T90" fmla="*/ 95766433 w 61"/>
                <a:gd name="T91" fmla="*/ 246975335 h 98"/>
                <a:gd name="T92" fmla="*/ 57964697 w 61"/>
                <a:gd name="T93" fmla="*/ 246975335 h 98"/>
                <a:gd name="T94" fmla="*/ 40322711 w 61"/>
                <a:gd name="T95" fmla="*/ 239415662 h 98"/>
                <a:gd name="T96" fmla="*/ 30242036 w 61"/>
                <a:gd name="T97" fmla="*/ 231854402 h 98"/>
                <a:gd name="T98" fmla="*/ 17641980 w 61"/>
                <a:gd name="T99" fmla="*/ 216733469 h 98"/>
                <a:gd name="T100" fmla="*/ 2520963 w 61"/>
                <a:gd name="T101" fmla="*/ 178931881 h 98"/>
                <a:gd name="T102" fmla="*/ 0 w 61"/>
                <a:gd name="T103" fmla="*/ 123488461 h 98"/>
                <a:gd name="T104" fmla="*/ 2520963 w 61"/>
                <a:gd name="T105" fmla="*/ 70564378 h 98"/>
                <a:gd name="T106" fmla="*/ 17641980 w 61"/>
                <a:gd name="T107" fmla="*/ 32761240 h 98"/>
                <a:gd name="T108" fmla="*/ 30242036 w 61"/>
                <a:gd name="T109" fmla="*/ 17640301 h 98"/>
                <a:gd name="T110" fmla="*/ 40322711 w 61"/>
                <a:gd name="T111" fmla="*/ 7561263 h 98"/>
                <a:gd name="T112" fmla="*/ 57964697 w 61"/>
                <a:gd name="T113" fmla="*/ 0 h 98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61"/>
                <a:gd name="T172" fmla="*/ 0 h 98"/>
                <a:gd name="T173" fmla="*/ 61 w 61"/>
                <a:gd name="T174" fmla="*/ 98 h 98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61" h="98">
                  <a:moveTo>
                    <a:pt x="27" y="40"/>
                  </a:moveTo>
                  <a:lnTo>
                    <a:pt x="33" y="40"/>
                  </a:lnTo>
                  <a:lnTo>
                    <a:pt x="36" y="43"/>
                  </a:lnTo>
                  <a:lnTo>
                    <a:pt x="38" y="46"/>
                  </a:lnTo>
                  <a:lnTo>
                    <a:pt x="38" y="52"/>
                  </a:lnTo>
                  <a:lnTo>
                    <a:pt x="36" y="55"/>
                  </a:lnTo>
                  <a:lnTo>
                    <a:pt x="33" y="57"/>
                  </a:lnTo>
                  <a:lnTo>
                    <a:pt x="27" y="57"/>
                  </a:lnTo>
                  <a:lnTo>
                    <a:pt x="24" y="55"/>
                  </a:lnTo>
                  <a:lnTo>
                    <a:pt x="21" y="49"/>
                  </a:lnTo>
                  <a:lnTo>
                    <a:pt x="21" y="46"/>
                  </a:lnTo>
                  <a:lnTo>
                    <a:pt x="27" y="40"/>
                  </a:lnTo>
                  <a:close/>
                  <a:moveTo>
                    <a:pt x="30" y="10"/>
                  </a:moveTo>
                  <a:lnTo>
                    <a:pt x="26" y="11"/>
                  </a:lnTo>
                  <a:lnTo>
                    <a:pt x="23" y="13"/>
                  </a:lnTo>
                  <a:lnTo>
                    <a:pt x="20" y="16"/>
                  </a:lnTo>
                  <a:lnTo>
                    <a:pt x="16" y="20"/>
                  </a:lnTo>
                  <a:lnTo>
                    <a:pt x="13" y="32"/>
                  </a:lnTo>
                  <a:lnTo>
                    <a:pt x="12" y="49"/>
                  </a:lnTo>
                  <a:lnTo>
                    <a:pt x="13" y="66"/>
                  </a:lnTo>
                  <a:lnTo>
                    <a:pt x="16" y="78"/>
                  </a:lnTo>
                  <a:lnTo>
                    <a:pt x="20" y="84"/>
                  </a:lnTo>
                  <a:lnTo>
                    <a:pt x="24" y="87"/>
                  </a:lnTo>
                  <a:lnTo>
                    <a:pt x="30" y="89"/>
                  </a:lnTo>
                  <a:lnTo>
                    <a:pt x="35" y="87"/>
                  </a:lnTo>
                  <a:lnTo>
                    <a:pt x="38" y="86"/>
                  </a:lnTo>
                  <a:lnTo>
                    <a:pt x="41" y="83"/>
                  </a:lnTo>
                  <a:lnTo>
                    <a:pt x="44" y="78"/>
                  </a:lnTo>
                  <a:lnTo>
                    <a:pt x="47" y="66"/>
                  </a:lnTo>
                  <a:lnTo>
                    <a:pt x="47" y="32"/>
                  </a:lnTo>
                  <a:lnTo>
                    <a:pt x="44" y="20"/>
                  </a:lnTo>
                  <a:lnTo>
                    <a:pt x="39" y="14"/>
                  </a:lnTo>
                  <a:lnTo>
                    <a:pt x="35" y="11"/>
                  </a:lnTo>
                  <a:lnTo>
                    <a:pt x="30" y="10"/>
                  </a:lnTo>
                  <a:close/>
                  <a:moveTo>
                    <a:pt x="23" y="0"/>
                  </a:moveTo>
                  <a:lnTo>
                    <a:pt x="36" y="0"/>
                  </a:lnTo>
                  <a:lnTo>
                    <a:pt x="44" y="3"/>
                  </a:lnTo>
                  <a:lnTo>
                    <a:pt x="48" y="7"/>
                  </a:lnTo>
                  <a:lnTo>
                    <a:pt x="53" y="13"/>
                  </a:lnTo>
                  <a:lnTo>
                    <a:pt x="59" y="28"/>
                  </a:lnTo>
                  <a:lnTo>
                    <a:pt x="61" y="49"/>
                  </a:lnTo>
                  <a:lnTo>
                    <a:pt x="59" y="71"/>
                  </a:lnTo>
                  <a:lnTo>
                    <a:pt x="53" y="86"/>
                  </a:lnTo>
                  <a:lnTo>
                    <a:pt x="48" y="92"/>
                  </a:lnTo>
                  <a:lnTo>
                    <a:pt x="44" y="95"/>
                  </a:lnTo>
                  <a:lnTo>
                    <a:pt x="38" y="98"/>
                  </a:lnTo>
                  <a:lnTo>
                    <a:pt x="23" y="98"/>
                  </a:lnTo>
                  <a:lnTo>
                    <a:pt x="16" y="95"/>
                  </a:lnTo>
                  <a:lnTo>
                    <a:pt x="12" y="92"/>
                  </a:lnTo>
                  <a:lnTo>
                    <a:pt x="7" y="86"/>
                  </a:lnTo>
                  <a:lnTo>
                    <a:pt x="1" y="71"/>
                  </a:lnTo>
                  <a:lnTo>
                    <a:pt x="0" y="49"/>
                  </a:lnTo>
                  <a:lnTo>
                    <a:pt x="1" y="28"/>
                  </a:lnTo>
                  <a:lnTo>
                    <a:pt x="7" y="13"/>
                  </a:lnTo>
                  <a:lnTo>
                    <a:pt x="12" y="7"/>
                  </a:lnTo>
                  <a:lnTo>
                    <a:pt x="16" y="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2457FF"/>
            </a:solidFill>
            <a:ln w="0">
              <a:solidFill>
                <a:srgbClr val="2457FF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368" name="Freeform 130"/>
            <p:cNvSpPr>
              <a:spLocks noEditPoints="1"/>
            </p:cNvSpPr>
            <p:nvPr/>
          </p:nvSpPr>
          <p:spPr bwMode="auto">
            <a:xfrm>
              <a:off x="7997828" y="3935409"/>
              <a:ext cx="96838" cy="155575"/>
            </a:xfrm>
            <a:custGeom>
              <a:avLst/>
              <a:gdLst>
                <a:gd name="T0" fmla="*/ 70564746 w 61"/>
                <a:gd name="T1" fmla="*/ 100806243 h 98"/>
                <a:gd name="T2" fmla="*/ 85685758 w 61"/>
                <a:gd name="T3" fmla="*/ 100806243 h 98"/>
                <a:gd name="T4" fmla="*/ 93247058 w 61"/>
                <a:gd name="T5" fmla="*/ 108367528 h 98"/>
                <a:gd name="T6" fmla="*/ 100806770 w 61"/>
                <a:gd name="T7" fmla="*/ 123488461 h 98"/>
                <a:gd name="T8" fmla="*/ 93247058 w 61"/>
                <a:gd name="T9" fmla="*/ 138607806 h 98"/>
                <a:gd name="T10" fmla="*/ 85685758 w 61"/>
                <a:gd name="T11" fmla="*/ 143648117 h 98"/>
                <a:gd name="T12" fmla="*/ 70564746 w 61"/>
                <a:gd name="T13" fmla="*/ 143648117 h 98"/>
                <a:gd name="T14" fmla="*/ 63005034 w 61"/>
                <a:gd name="T15" fmla="*/ 138607806 h 98"/>
                <a:gd name="T16" fmla="*/ 57964697 w 61"/>
                <a:gd name="T17" fmla="*/ 131048134 h 98"/>
                <a:gd name="T18" fmla="*/ 57964697 w 61"/>
                <a:gd name="T19" fmla="*/ 115927201 h 98"/>
                <a:gd name="T20" fmla="*/ 63005034 w 61"/>
                <a:gd name="T21" fmla="*/ 108367528 h 98"/>
                <a:gd name="T22" fmla="*/ 70564746 w 61"/>
                <a:gd name="T23" fmla="*/ 100806243 h 98"/>
                <a:gd name="T24" fmla="*/ 78126046 w 61"/>
                <a:gd name="T25" fmla="*/ 25201561 h 98"/>
                <a:gd name="T26" fmla="*/ 65524409 w 61"/>
                <a:gd name="T27" fmla="*/ 27722516 h 98"/>
                <a:gd name="T28" fmla="*/ 57964697 w 61"/>
                <a:gd name="T29" fmla="*/ 32761240 h 98"/>
                <a:gd name="T30" fmla="*/ 50403385 w 61"/>
                <a:gd name="T31" fmla="*/ 40322500 h 98"/>
                <a:gd name="T32" fmla="*/ 42843673 w 61"/>
                <a:gd name="T33" fmla="*/ 50403122 h 98"/>
                <a:gd name="T34" fmla="*/ 35282373 w 61"/>
                <a:gd name="T35" fmla="*/ 80645000 h 98"/>
                <a:gd name="T36" fmla="*/ 35282373 w 61"/>
                <a:gd name="T37" fmla="*/ 166330310 h 98"/>
                <a:gd name="T38" fmla="*/ 42843673 w 61"/>
                <a:gd name="T39" fmla="*/ 196572176 h 98"/>
                <a:gd name="T40" fmla="*/ 55443735 w 61"/>
                <a:gd name="T41" fmla="*/ 211693158 h 98"/>
                <a:gd name="T42" fmla="*/ 65524409 w 61"/>
                <a:gd name="T43" fmla="*/ 219254418 h 98"/>
                <a:gd name="T44" fmla="*/ 78126046 w 61"/>
                <a:gd name="T45" fmla="*/ 224294729 h 98"/>
                <a:gd name="T46" fmla="*/ 90726096 w 61"/>
                <a:gd name="T47" fmla="*/ 219254418 h 98"/>
                <a:gd name="T48" fmla="*/ 98287395 w 61"/>
                <a:gd name="T49" fmla="*/ 216733469 h 98"/>
                <a:gd name="T50" fmla="*/ 105847132 w 61"/>
                <a:gd name="T51" fmla="*/ 209173797 h 98"/>
                <a:gd name="T52" fmla="*/ 113408432 w 61"/>
                <a:gd name="T53" fmla="*/ 196572176 h 98"/>
                <a:gd name="T54" fmla="*/ 120968144 w 61"/>
                <a:gd name="T55" fmla="*/ 166330310 h 98"/>
                <a:gd name="T56" fmla="*/ 123489106 w 61"/>
                <a:gd name="T57" fmla="*/ 123488461 h 98"/>
                <a:gd name="T58" fmla="*/ 120968144 w 61"/>
                <a:gd name="T59" fmla="*/ 80645000 h 98"/>
                <a:gd name="T60" fmla="*/ 113408432 w 61"/>
                <a:gd name="T61" fmla="*/ 50403122 h 98"/>
                <a:gd name="T62" fmla="*/ 105847132 w 61"/>
                <a:gd name="T63" fmla="*/ 40322500 h 98"/>
                <a:gd name="T64" fmla="*/ 98287395 w 61"/>
                <a:gd name="T65" fmla="*/ 32761240 h 98"/>
                <a:gd name="T66" fmla="*/ 90726096 w 61"/>
                <a:gd name="T67" fmla="*/ 27722516 h 98"/>
                <a:gd name="T68" fmla="*/ 78126046 w 61"/>
                <a:gd name="T69" fmla="*/ 25201561 h 98"/>
                <a:gd name="T70" fmla="*/ 57964697 w 61"/>
                <a:gd name="T71" fmla="*/ 0 h 98"/>
                <a:gd name="T72" fmla="*/ 98287395 w 61"/>
                <a:gd name="T73" fmla="*/ 0 h 98"/>
                <a:gd name="T74" fmla="*/ 113408432 w 61"/>
                <a:gd name="T75" fmla="*/ 7561263 h 98"/>
                <a:gd name="T76" fmla="*/ 123489106 w 61"/>
                <a:gd name="T77" fmla="*/ 17640301 h 98"/>
                <a:gd name="T78" fmla="*/ 136089156 w 61"/>
                <a:gd name="T79" fmla="*/ 32761240 h 98"/>
                <a:gd name="T80" fmla="*/ 151210168 w 61"/>
                <a:gd name="T81" fmla="*/ 70564378 h 98"/>
                <a:gd name="T82" fmla="*/ 153731130 w 61"/>
                <a:gd name="T83" fmla="*/ 123488461 h 98"/>
                <a:gd name="T84" fmla="*/ 151210168 w 61"/>
                <a:gd name="T85" fmla="*/ 178931881 h 98"/>
                <a:gd name="T86" fmla="*/ 136089156 w 61"/>
                <a:gd name="T87" fmla="*/ 216733469 h 98"/>
                <a:gd name="T88" fmla="*/ 123489106 w 61"/>
                <a:gd name="T89" fmla="*/ 231854402 h 98"/>
                <a:gd name="T90" fmla="*/ 113408432 w 61"/>
                <a:gd name="T91" fmla="*/ 239415662 h 98"/>
                <a:gd name="T92" fmla="*/ 98287395 w 61"/>
                <a:gd name="T93" fmla="*/ 246975335 h 98"/>
                <a:gd name="T94" fmla="*/ 63005034 w 61"/>
                <a:gd name="T95" fmla="*/ 246975335 h 98"/>
                <a:gd name="T96" fmla="*/ 42843673 w 61"/>
                <a:gd name="T97" fmla="*/ 239415662 h 98"/>
                <a:gd name="T98" fmla="*/ 32762998 w 61"/>
                <a:gd name="T99" fmla="*/ 231854402 h 98"/>
                <a:gd name="T100" fmla="*/ 20161355 w 61"/>
                <a:gd name="T101" fmla="*/ 216733469 h 98"/>
                <a:gd name="T102" fmla="*/ 5040339 w 61"/>
                <a:gd name="T103" fmla="*/ 178931881 h 98"/>
                <a:gd name="T104" fmla="*/ 0 w 61"/>
                <a:gd name="T105" fmla="*/ 123488461 h 98"/>
                <a:gd name="T106" fmla="*/ 5040339 w 61"/>
                <a:gd name="T107" fmla="*/ 70564378 h 98"/>
                <a:gd name="T108" fmla="*/ 20161355 w 61"/>
                <a:gd name="T109" fmla="*/ 32761240 h 98"/>
                <a:gd name="T110" fmla="*/ 32762998 w 61"/>
                <a:gd name="T111" fmla="*/ 17640301 h 98"/>
                <a:gd name="T112" fmla="*/ 42843673 w 61"/>
                <a:gd name="T113" fmla="*/ 7561263 h 98"/>
                <a:gd name="T114" fmla="*/ 57964697 w 61"/>
                <a:gd name="T115" fmla="*/ 0 h 98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61"/>
                <a:gd name="T175" fmla="*/ 0 h 98"/>
                <a:gd name="T176" fmla="*/ 61 w 61"/>
                <a:gd name="T177" fmla="*/ 98 h 98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61" h="98">
                  <a:moveTo>
                    <a:pt x="28" y="40"/>
                  </a:moveTo>
                  <a:lnTo>
                    <a:pt x="34" y="40"/>
                  </a:lnTo>
                  <a:lnTo>
                    <a:pt x="37" y="43"/>
                  </a:lnTo>
                  <a:lnTo>
                    <a:pt x="40" y="49"/>
                  </a:lnTo>
                  <a:lnTo>
                    <a:pt x="37" y="55"/>
                  </a:lnTo>
                  <a:lnTo>
                    <a:pt x="34" y="57"/>
                  </a:lnTo>
                  <a:lnTo>
                    <a:pt x="28" y="57"/>
                  </a:lnTo>
                  <a:lnTo>
                    <a:pt x="25" y="55"/>
                  </a:lnTo>
                  <a:lnTo>
                    <a:pt x="23" y="52"/>
                  </a:lnTo>
                  <a:lnTo>
                    <a:pt x="23" y="46"/>
                  </a:lnTo>
                  <a:lnTo>
                    <a:pt x="25" y="43"/>
                  </a:lnTo>
                  <a:lnTo>
                    <a:pt x="28" y="40"/>
                  </a:lnTo>
                  <a:close/>
                  <a:moveTo>
                    <a:pt x="31" y="10"/>
                  </a:moveTo>
                  <a:lnTo>
                    <a:pt x="26" y="11"/>
                  </a:lnTo>
                  <a:lnTo>
                    <a:pt x="23" y="13"/>
                  </a:lnTo>
                  <a:lnTo>
                    <a:pt x="20" y="16"/>
                  </a:lnTo>
                  <a:lnTo>
                    <a:pt x="17" y="20"/>
                  </a:lnTo>
                  <a:lnTo>
                    <a:pt x="14" y="32"/>
                  </a:lnTo>
                  <a:lnTo>
                    <a:pt x="14" y="66"/>
                  </a:lnTo>
                  <a:lnTo>
                    <a:pt x="17" y="78"/>
                  </a:lnTo>
                  <a:lnTo>
                    <a:pt x="22" y="84"/>
                  </a:lnTo>
                  <a:lnTo>
                    <a:pt x="26" y="87"/>
                  </a:lnTo>
                  <a:lnTo>
                    <a:pt x="31" y="89"/>
                  </a:lnTo>
                  <a:lnTo>
                    <a:pt x="36" y="87"/>
                  </a:lnTo>
                  <a:lnTo>
                    <a:pt x="39" y="86"/>
                  </a:lnTo>
                  <a:lnTo>
                    <a:pt x="42" y="83"/>
                  </a:lnTo>
                  <a:lnTo>
                    <a:pt x="45" y="78"/>
                  </a:lnTo>
                  <a:lnTo>
                    <a:pt x="48" y="66"/>
                  </a:lnTo>
                  <a:lnTo>
                    <a:pt x="49" y="49"/>
                  </a:lnTo>
                  <a:lnTo>
                    <a:pt x="48" y="32"/>
                  </a:lnTo>
                  <a:lnTo>
                    <a:pt x="45" y="20"/>
                  </a:lnTo>
                  <a:lnTo>
                    <a:pt x="42" y="16"/>
                  </a:lnTo>
                  <a:lnTo>
                    <a:pt x="39" y="13"/>
                  </a:lnTo>
                  <a:lnTo>
                    <a:pt x="36" y="11"/>
                  </a:lnTo>
                  <a:lnTo>
                    <a:pt x="31" y="10"/>
                  </a:lnTo>
                  <a:close/>
                  <a:moveTo>
                    <a:pt x="23" y="0"/>
                  </a:moveTo>
                  <a:lnTo>
                    <a:pt x="39" y="0"/>
                  </a:lnTo>
                  <a:lnTo>
                    <a:pt x="45" y="3"/>
                  </a:lnTo>
                  <a:lnTo>
                    <a:pt x="49" y="7"/>
                  </a:lnTo>
                  <a:lnTo>
                    <a:pt x="54" y="13"/>
                  </a:lnTo>
                  <a:lnTo>
                    <a:pt x="60" y="28"/>
                  </a:lnTo>
                  <a:lnTo>
                    <a:pt x="61" y="49"/>
                  </a:lnTo>
                  <a:lnTo>
                    <a:pt x="60" y="71"/>
                  </a:lnTo>
                  <a:lnTo>
                    <a:pt x="54" y="86"/>
                  </a:lnTo>
                  <a:lnTo>
                    <a:pt x="49" y="92"/>
                  </a:lnTo>
                  <a:lnTo>
                    <a:pt x="45" y="95"/>
                  </a:lnTo>
                  <a:lnTo>
                    <a:pt x="39" y="98"/>
                  </a:lnTo>
                  <a:lnTo>
                    <a:pt x="25" y="98"/>
                  </a:lnTo>
                  <a:lnTo>
                    <a:pt x="17" y="95"/>
                  </a:lnTo>
                  <a:lnTo>
                    <a:pt x="13" y="92"/>
                  </a:lnTo>
                  <a:lnTo>
                    <a:pt x="8" y="86"/>
                  </a:lnTo>
                  <a:lnTo>
                    <a:pt x="2" y="71"/>
                  </a:lnTo>
                  <a:lnTo>
                    <a:pt x="0" y="49"/>
                  </a:lnTo>
                  <a:lnTo>
                    <a:pt x="2" y="28"/>
                  </a:lnTo>
                  <a:lnTo>
                    <a:pt x="8" y="13"/>
                  </a:lnTo>
                  <a:lnTo>
                    <a:pt x="13" y="7"/>
                  </a:lnTo>
                  <a:lnTo>
                    <a:pt x="17" y="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2457FF"/>
            </a:solidFill>
            <a:ln w="0">
              <a:solidFill>
                <a:srgbClr val="2457FF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369" name="Freeform 131"/>
            <p:cNvSpPr>
              <a:spLocks noEditPoints="1"/>
            </p:cNvSpPr>
            <p:nvPr/>
          </p:nvSpPr>
          <p:spPr bwMode="auto">
            <a:xfrm>
              <a:off x="8158166" y="3981446"/>
              <a:ext cx="26988" cy="107950"/>
            </a:xfrm>
            <a:custGeom>
              <a:avLst/>
              <a:gdLst>
                <a:gd name="T0" fmla="*/ 0 w 17"/>
                <a:gd name="T1" fmla="*/ 120967495 h 68"/>
                <a:gd name="T2" fmla="*/ 42844237 w 17"/>
                <a:gd name="T3" fmla="*/ 120967495 h 68"/>
                <a:gd name="T4" fmla="*/ 42844237 w 17"/>
                <a:gd name="T5" fmla="*/ 171370598 h 68"/>
                <a:gd name="T6" fmla="*/ 0 w 17"/>
                <a:gd name="T7" fmla="*/ 171370598 h 68"/>
                <a:gd name="T8" fmla="*/ 0 w 17"/>
                <a:gd name="T9" fmla="*/ 120967495 h 68"/>
                <a:gd name="T10" fmla="*/ 0 w 17"/>
                <a:gd name="T11" fmla="*/ 0 h 68"/>
                <a:gd name="T12" fmla="*/ 42844237 w 17"/>
                <a:gd name="T13" fmla="*/ 0 h 68"/>
                <a:gd name="T14" fmla="*/ 42844237 w 17"/>
                <a:gd name="T15" fmla="*/ 47882166 h 68"/>
                <a:gd name="T16" fmla="*/ 0 w 17"/>
                <a:gd name="T17" fmla="*/ 47882166 h 68"/>
                <a:gd name="T18" fmla="*/ 0 w 17"/>
                <a:gd name="T19" fmla="*/ 0 h 6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7"/>
                <a:gd name="T31" fmla="*/ 0 h 68"/>
                <a:gd name="T32" fmla="*/ 17 w 17"/>
                <a:gd name="T33" fmla="*/ 68 h 6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7" h="68">
                  <a:moveTo>
                    <a:pt x="0" y="48"/>
                  </a:moveTo>
                  <a:lnTo>
                    <a:pt x="17" y="48"/>
                  </a:lnTo>
                  <a:lnTo>
                    <a:pt x="17" y="68"/>
                  </a:lnTo>
                  <a:lnTo>
                    <a:pt x="0" y="68"/>
                  </a:lnTo>
                  <a:lnTo>
                    <a:pt x="0" y="48"/>
                  </a:lnTo>
                  <a:close/>
                  <a:moveTo>
                    <a:pt x="0" y="0"/>
                  </a:moveTo>
                  <a:lnTo>
                    <a:pt x="17" y="0"/>
                  </a:lnTo>
                  <a:lnTo>
                    <a:pt x="17" y="19"/>
                  </a:lnTo>
                  <a:lnTo>
                    <a:pt x="0" y="1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457FF"/>
            </a:solidFill>
            <a:ln w="0">
              <a:solidFill>
                <a:srgbClr val="2457FF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370" name="Freeform 132"/>
            <p:cNvSpPr>
              <a:spLocks noEditPoints="1"/>
            </p:cNvSpPr>
            <p:nvPr/>
          </p:nvSpPr>
          <p:spPr bwMode="auto">
            <a:xfrm>
              <a:off x="8247066" y="3935409"/>
              <a:ext cx="96838" cy="155575"/>
            </a:xfrm>
            <a:custGeom>
              <a:avLst/>
              <a:gdLst>
                <a:gd name="T0" fmla="*/ 70564746 w 61"/>
                <a:gd name="T1" fmla="*/ 100806243 h 98"/>
                <a:gd name="T2" fmla="*/ 85685758 w 61"/>
                <a:gd name="T3" fmla="*/ 100806243 h 98"/>
                <a:gd name="T4" fmla="*/ 93247058 w 61"/>
                <a:gd name="T5" fmla="*/ 108367528 h 98"/>
                <a:gd name="T6" fmla="*/ 100806770 w 61"/>
                <a:gd name="T7" fmla="*/ 123488461 h 98"/>
                <a:gd name="T8" fmla="*/ 93247058 w 61"/>
                <a:gd name="T9" fmla="*/ 138607806 h 98"/>
                <a:gd name="T10" fmla="*/ 85685758 w 61"/>
                <a:gd name="T11" fmla="*/ 143648117 h 98"/>
                <a:gd name="T12" fmla="*/ 70564746 w 61"/>
                <a:gd name="T13" fmla="*/ 143648117 h 98"/>
                <a:gd name="T14" fmla="*/ 63005034 w 61"/>
                <a:gd name="T15" fmla="*/ 138607806 h 98"/>
                <a:gd name="T16" fmla="*/ 57964697 w 61"/>
                <a:gd name="T17" fmla="*/ 131048134 h 98"/>
                <a:gd name="T18" fmla="*/ 57964697 w 61"/>
                <a:gd name="T19" fmla="*/ 115927201 h 98"/>
                <a:gd name="T20" fmla="*/ 63005034 w 61"/>
                <a:gd name="T21" fmla="*/ 108367528 h 98"/>
                <a:gd name="T22" fmla="*/ 70564746 w 61"/>
                <a:gd name="T23" fmla="*/ 100806243 h 98"/>
                <a:gd name="T24" fmla="*/ 78126046 w 61"/>
                <a:gd name="T25" fmla="*/ 25201561 h 98"/>
                <a:gd name="T26" fmla="*/ 65524409 w 61"/>
                <a:gd name="T27" fmla="*/ 27722516 h 98"/>
                <a:gd name="T28" fmla="*/ 57964697 w 61"/>
                <a:gd name="T29" fmla="*/ 32761240 h 98"/>
                <a:gd name="T30" fmla="*/ 50403385 w 61"/>
                <a:gd name="T31" fmla="*/ 40322500 h 98"/>
                <a:gd name="T32" fmla="*/ 42843673 w 61"/>
                <a:gd name="T33" fmla="*/ 50403122 h 98"/>
                <a:gd name="T34" fmla="*/ 35282373 w 61"/>
                <a:gd name="T35" fmla="*/ 80645000 h 98"/>
                <a:gd name="T36" fmla="*/ 35282373 w 61"/>
                <a:gd name="T37" fmla="*/ 166330310 h 98"/>
                <a:gd name="T38" fmla="*/ 42843673 w 61"/>
                <a:gd name="T39" fmla="*/ 196572176 h 98"/>
                <a:gd name="T40" fmla="*/ 55443735 w 61"/>
                <a:gd name="T41" fmla="*/ 211693158 h 98"/>
                <a:gd name="T42" fmla="*/ 65524409 w 61"/>
                <a:gd name="T43" fmla="*/ 219254418 h 98"/>
                <a:gd name="T44" fmla="*/ 78126046 w 61"/>
                <a:gd name="T45" fmla="*/ 224294729 h 98"/>
                <a:gd name="T46" fmla="*/ 90726096 w 61"/>
                <a:gd name="T47" fmla="*/ 219254418 h 98"/>
                <a:gd name="T48" fmla="*/ 98287395 w 61"/>
                <a:gd name="T49" fmla="*/ 216733469 h 98"/>
                <a:gd name="T50" fmla="*/ 105847132 w 61"/>
                <a:gd name="T51" fmla="*/ 209173797 h 98"/>
                <a:gd name="T52" fmla="*/ 113408432 w 61"/>
                <a:gd name="T53" fmla="*/ 196572176 h 98"/>
                <a:gd name="T54" fmla="*/ 120968144 w 61"/>
                <a:gd name="T55" fmla="*/ 166330310 h 98"/>
                <a:gd name="T56" fmla="*/ 123489106 w 61"/>
                <a:gd name="T57" fmla="*/ 123488461 h 98"/>
                <a:gd name="T58" fmla="*/ 120968144 w 61"/>
                <a:gd name="T59" fmla="*/ 80645000 h 98"/>
                <a:gd name="T60" fmla="*/ 113408432 w 61"/>
                <a:gd name="T61" fmla="*/ 50403122 h 98"/>
                <a:gd name="T62" fmla="*/ 105847132 w 61"/>
                <a:gd name="T63" fmla="*/ 40322500 h 98"/>
                <a:gd name="T64" fmla="*/ 98287395 w 61"/>
                <a:gd name="T65" fmla="*/ 32761240 h 98"/>
                <a:gd name="T66" fmla="*/ 90726096 w 61"/>
                <a:gd name="T67" fmla="*/ 27722516 h 98"/>
                <a:gd name="T68" fmla="*/ 78126046 w 61"/>
                <a:gd name="T69" fmla="*/ 25201561 h 98"/>
                <a:gd name="T70" fmla="*/ 57964697 w 61"/>
                <a:gd name="T71" fmla="*/ 0 h 98"/>
                <a:gd name="T72" fmla="*/ 98287395 w 61"/>
                <a:gd name="T73" fmla="*/ 0 h 98"/>
                <a:gd name="T74" fmla="*/ 113408432 w 61"/>
                <a:gd name="T75" fmla="*/ 7561263 h 98"/>
                <a:gd name="T76" fmla="*/ 123489106 w 61"/>
                <a:gd name="T77" fmla="*/ 17640301 h 98"/>
                <a:gd name="T78" fmla="*/ 136089156 w 61"/>
                <a:gd name="T79" fmla="*/ 32761240 h 98"/>
                <a:gd name="T80" fmla="*/ 151210168 w 61"/>
                <a:gd name="T81" fmla="*/ 70564378 h 98"/>
                <a:gd name="T82" fmla="*/ 153731130 w 61"/>
                <a:gd name="T83" fmla="*/ 123488461 h 98"/>
                <a:gd name="T84" fmla="*/ 151210168 w 61"/>
                <a:gd name="T85" fmla="*/ 178931881 h 98"/>
                <a:gd name="T86" fmla="*/ 136089156 w 61"/>
                <a:gd name="T87" fmla="*/ 216733469 h 98"/>
                <a:gd name="T88" fmla="*/ 123489106 w 61"/>
                <a:gd name="T89" fmla="*/ 231854402 h 98"/>
                <a:gd name="T90" fmla="*/ 113408432 w 61"/>
                <a:gd name="T91" fmla="*/ 239415662 h 98"/>
                <a:gd name="T92" fmla="*/ 98287395 w 61"/>
                <a:gd name="T93" fmla="*/ 246975335 h 98"/>
                <a:gd name="T94" fmla="*/ 63005034 w 61"/>
                <a:gd name="T95" fmla="*/ 246975335 h 98"/>
                <a:gd name="T96" fmla="*/ 42843673 w 61"/>
                <a:gd name="T97" fmla="*/ 239415662 h 98"/>
                <a:gd name="T98" fmla="*/ 32762998 w 61"/>
                <a:gd name="T99" fmla="*/ 231854402 h 98"/>
                <a:gd name="T100" fmla="*/ 20161355 w 61"/>
                <a:gd name="T101" fmla="*/ 216733469 h 98"/>
                <a:gd name="T102" fmla="*/ 5040339 w 61"/>
                <a:gd name="T103" fmla="*/ 178931881 h 98"/>
                <a:gd name="T104" fmla="*/ 0 w 61"/>
                <a:gd name="T105" fmla="*/ 123488461 h 98"/>
                <a:gd name="T106" fmla="*/ 5040339 w 61"/>
                <a:gd name="T107" fmla="*/ 70564378 h 98"/>
                <a:gd name="T108" fmla="*/ 20161355 w 61"/>
                <a:gd name="T109" fmla="*/ 32761240 h 98"/>
                <a:gd name="T110" fmla="*/ 32762998 w 61"/>
                <a:gd name="T111" fmla="*/ 17640301 h 98"/>
                <a:gd name="T112" fmla="*/ 42843673 w 61"/>
                <a:gd name="T113" fmla="*/ 7561263 h 98"/>
                <a:gd name="T114" fmla="*/ 57964697 w 61"/>
                <a:gd name="T115" fmla="*/ 0 h 98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61"/>
                <a:gd name="T175" fmla="*/ 0 h 98"/>
                <a:gd name="T176" fmla="*/ 61 w 61"/>
                <a:gd name="T177" fmla="*/ 98 h 98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61" h="98">
                  <a:moveTo>
                    <a:pt x="28" y="40"/>
                  </a:moveTo>
                  <a:lnTo>
                    <a:pt x="34" y="40"/>
                  </a:lnTo>
                  <a:lnTo>
                    <a:pt x="37" y="43"/>
                  </a:lnTo>
                  <a:lnTo>
                    <a:pt x="40" y="49"/>
                  </a:lnTo>
                  <a:lnTo>
                    <a:pt x="37" y="55"/>
                  </a:lnTo>
                  <a:lnTo>
                    <a:pt x="34" y="57"/>
                  </a:lnTo>
                  <a:lnTo>
                    <a:pt x="28" y="57"/>
                  </a:lnTo>
                  <a:lnTo>
                    <a:pt x="25" y="55"/>
                  </a:lnTo>
                  <a:lnTo>
                    <a:pt x="23" y="52"/>
                  </a:lnTo>
                  <a:lnTo>
                    <a:pt x="23" y="46"/>
                  </a:lnTo>
                  <a:lnTo>
                    <a:pt x="25" y="43"/>
                  </a:lnTo>
                  <a:lnTo>
                    <a:pt x="28" y="40"/>
                  </a:lnTo>
                  <a:close/>
                  <a:moveTo>
                    <a:pt x="31" y="10"/>
                  </a:moveTo>
                  <a:lnTo>
                    <a:pt x="26" y="11"/>
                  </a:lnTo>
                  <a:lnTo>
                    <a:pt x="23" y="13"/>
                  </a:lnTo>
                  <a:lnTo>
                    <a:pt x="20" y="16"/>
                  </a:lnTo>
                  <a:lnTo>
                    <a:pt x="17" y="20"/>
                  </a:lnTo>
                  <a:lnTo>
                    <a:pt x="14" y="32"/>
                  </a:lnTo>
                  <a:lnTo>
                    <a:pt x="14" y="66"/>
                  </a:lnTo>
                  <a:lnTo>
                    <a:pt x="17" y="78"/>
                  </a:lnTo>
                  <a:lnTo>
                    <a:pt x="22" y="84"/>
                  </a:lnTo>
                  <a:lnTo>
                    <a:pt x="26" y="87"/>
                  </a:lnTo>
                  <a:lnTo>
                    <a:pt x="31" y="89"/>
                  </a:lnTo>
                  <a:lnTo>
                    <a:pt x="36" y="87"/>
                  </a:lnTo>
                  <a:lnTo>
                    <a:pt x="39" y="86"/>
                  </a:lnTo>
                  <a:lnTo>
                    <a:pt x="42" y="83"/>
                  </a:lnTo>
                  <a:lnTo>
                    <a:pt x="45" y="78"/>
                  </a:lnTo>
                  <a:lnTo>
                    <a:pt x="48" y="66"/>
                  </a:lnTo>
                  <a:lnTo>
                    <a:pt x="49" y="49"/>
                  </a:lnTo>
                  <a:lnTo>
                    <a:pt x="48" y="32"/>
                  </a:lnTo>
                  <a:lnTo>
                    <a:pt x="45" y="20"/>
                  </a:lnTo>
                  <a:lnTo>
                    <a:pt x="42" y="16"/>
                  </a:lnTo>
                  <a:lnTo>
                    <a:pt x="39" y="13"/>
                  </a:lnTo>
                  <a:lnTo>
                    <a:pt x="36" y="11"/>
                  </a:lnTo>
                  <a:lnTo>
                    <a:pt x="31" y="10"/>
                  </a:lnTo>
                  <a:close/>
                  <a:moveTo>
                    <a:pt x="23" y="0"/>
                  </a:moveTo>
                  <a:lnTo>
                    <a:pt x="39" y="0"/>
                  </a:lnTo>
                  <a:lnTo>
                    <a:pt x="45" y="3"/>
                  </a:lnTo>
                  <a:lnTo>
                    <a:pt x="49" y="7"/>
                  </a:lnTo>
                  <a:lnTo>
                    <a:pt x="54" y="13"/>
                  </a:lnTo>
                  <a:lnTo>
                    <a:pt x="60" y="28"/>
                  </a:lnTo>
                  <a:lnTo>
                    <a:pt x="61" y="49"/>
                  </a:lnTo>
                  <a:lnTo>
                    <a:pt x="60" y="71"/>
                  </a:lnTo>
                  <a:lnTo>
                    <a:pt x="54" y="86"/>
                  </a:lnTo>
                  <a:lnTo>
                    <a:pt x="49" y="92"/>
                  </a:lnTo>
                  <a:lnTo>
                    <a:pt x="45" y="95"/>
                  </a:lnTo>
                  <a:lnTo>
                    <a:pt x="39" y="98"/>
                  </a:lnTo>
                  <a:lnTo>
                    <a:pt x="25" y="98"/>
                  </a:lnTo>
                  <a:lnTo>
                    <a:pt x="17" y="95"/>
                  </a:lnTo>
                  <a:lnTo>
                    <a:pt x="13" y="92"/>
                  </a:lnTo>
                  <a:lnTo>
                    <a:pt x="8" y="86"/>
                  </a:lnTo>
                  <a:lnTo>
                    <a:pt x="2" y="71"/>
                  </a:lnTo>
                  <a:lnTo>
                    <a:pt x="0" y="49"/>
                  </a:lnTo>
                  <a:lnTo>
                    <a:pt x="2" y="28"/>
                  </a:lnTo>
                  <a:lnTo>
                    <a:pt x="8" y="13"/>
                  </a:lnTo>
                  <a:lnTo>
                    <a:pt x="13" y="7"/>
                  </a:lnTo>
                  <a:lnTo>
                    <a:pt x="17" y="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2457FF"/>
            </a:solidFill>
            <a:ln w="0">
              <a:solidFill>
                <a:srgbClr val="2457FF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371" name="Freeform 133"/>
            <p:cNvSpPr>
              <a:spLocks noEditPoints="1"/>
            </p:cNvSpPr>
            <p:nvPr/>
          </p:nvSpPr>
          <p:spPr bwMode="auto">
            <a:xfrm>
              <a:off x="8374066" y="3935409"/>
              <a:ext cx="96838" cy="155575"/>
            </a:xfrm>
            <a:custGeom>
              <a:avLst/>
              <a:gdLst>
                <a:gd name="T0" fmla="*/ 68045372 w 61"/>
                <a:gd name="T1" fmla="*/ 100806243 h 98"/>
                <a:gd name="T2" fmla="*/ 83166383 w 61"/>
                <a:gd name="T3" fmla="*/ 100806243 h 98"/>
                <a:gd name="T4" fmla="*/ 90726096 w 61"/>
                <a:gd name="T5" fmla="*/ 108367528 h 98"/>
                <a:gd name="T6" fmla="*/ 95766433 w 61"/>
                <a:gd name="T7" fmla="*/ 115927201 h 98"/>
                <a:gd name="T8" fmla="*/ 95766433 w 61"/>
                <a:gd name="T9" fmla="*/ 131048134 h 98"/>
                <a:gd name="T10" fmla="*/ 90726096 w 61"/>
                <a:gd name="T11" fmla="*/ 138607806 h 98"/>
                <a:gd name="T12" fmla="*/ 83166383 w 61"/>
                <a:gd name="T13" fmla="*/ 143648117 h 98"/>
                <a:gd name="T14" fmla="*/ 68045372 w 61"/>
                <a:gd name="T15" fmla="*/ 143648117 h 98"/>
                <a:gd name="T16" fmla="*/ 60484072 w 61"/>
                <a:gd name="T17" fmla="*/ 138607806 h 98"/>
                <a:gd name="T18" fmla="*/ 52924360 w 61"/>
                <a:gd name="T19" fmla="*/ 123488461 h 98"/>
                <a:gd name="T20" fmla="*/ 52924360 w 61"/>
                <a:gd name="T21" fmla="*/ 115927201 h 98"/>
                <a:gd name="T22" fmla="*/ 68045372 w 61"/>
                <a:gd name="T23" fmla="*/ 100806243 h 98"/>
                <a:gd name="T24" fmla="*/ 75605084 w 61"/>
                <a:gd name="T25" fmla="*/ 25201561 h 98"/>
                <a:gd name="T26" fmla="*/ 65524409 w 61"/>
                <a:gd name="T27" fmla="*/ 27722516 h 98"/>
                <a:gd name="T28" fmla="*/ 57964697 w 61"/>
                <a:gd name="T29" fmla="*/ 32761240 h 98"/>
                <a:gd name="T30" fmla="*/ 50403385 w 61"/>
                <a:gd name="T31" fmla="*/ 40322500 h 98"/>
                <a:gd name="T32" fmla="*/ 42843673 w 61"/>
                <a:gd name="T33" fmla="*/ 50403122 h 98"/>
                <a:gd name="T34" fmla="*/ 32762998 w 61"/>
                <a:gd name="T35" fmla="*/ 80645000 h 98"/>
                <a:gd name="T36" fmla="*/ 30242036 w 61"/>
                <a:gd name="T37" fmla="*/ 123488461 h 98"/>
                <a:gd name="T38" fmla="*/ 32762998 w 61"/>
                <a:gd name="T39" fmla="*/ 166330310 h 98"/>
                <a:gd name="T40" fmla="*/ 42843673 w 61"/>
                <a:gd name="T41" fmla="*/ 196572176 h 98"/>
                <a:gd name="T42" fmla="*/ 50403385 w 61"/>
                <a:gd name="T43" fmla="*/ 211693158 h 98"/>
                <a:gd name="T44" fmla="*/ 60484072 w 61"/>
                <a:gd name="T45" fmla="*/ 219254418 h 98"/>
                <a:gd name="T46" fmla="*/ 75605084 w 61"/>
                <a:gd name="T47" fmla="*/ 224294729 h 98"/>
                <a:gd name="T48" fmla="*/ 88206721 w 61"/>
                <a:gd name="T49" fmla="*/ 219254418 h 98"/>
                <a:gd name="T50" fmla="*/ 95766433 w 61"/>
                <a:gd name="T51" fmla="*/ 216733469 h 98"/>
                <a:gd name="T52" fmla="*/ 103327732 w 61"/>
                <a:gd name="T53" fmla="*/ 209173797 h 98"/>
                <a:gd name="T54" fmla="*/ 110887469 w 61"/>
                <a:gd name="T55" fmla="*/ 196572176 h 98"/>
                <a:gd name="T56" fmla="*/ 118448769 w 61"/>
                <a:gd name="T57" fmla="*/ 166330310 h 98"/>
                <a:gd name="T58" fmla="*/ 118448769 w 61"/>
                <a:gd name="T59" fmla="*/ 80645000 h 98"/>
                <a:gd name="T60" fmla="*/ 110887469 w 61"/>
                <a:gd name="T61" fmla="*/ 50403122 h 98"/>
                <a:gd name="T62" fmla="*/ 98287395 w 61"/>
                <a:gd name="T63" fmla="*/ 35282189 h 98"/>
                <a:gd name="T64" fmla="*/ 88206721 w 61"/>
                <a:gd name="T65" fmla="*/ 27722516 h 98"/>
                <a:gd name="T66" fmla="*/ 75605084 w 61"/>
                <a:gd name="T67" fmla="*/ 25201561 h 98"/>
                <a:gd name="T68" fmla="*/ 57964697 w 61"/>
                <a:gd name="T69" fmla="*/ 0 h 98"/>
                <a:gd name="T70" fmla="*/ 90726096 w 61"/>
                <a:gd name="T71" fmla="*/ 0 h 98"/>
                <a:gd name="T72" fmla="*/ 110887469 w 61"/>
                <a:gd name="T73" fmla="*/ 7561263 h 98"/>
                <a:gd name="T74" fmla="*/ 123489106 w 61"/>
                <a:gd name="T75" fmla="*/ 17640301 h 98"/>
                <a:gd name="T76" fmla="*/ 133569781 w 61"/>
                <a:gd name="T77" fmla="*/ 32761240 h 98"/>
                <a:gd name="T78" fmla="*/ 148690793 w 61"/>
                <a:gd name="T79" fmla="*/ 70564378 h 98"/>
                <a:gd name="T80" fmla="*/ 153731130 w 61"/>
                <a:gd name="T81" fmla="*/ 123488461 h 98"/>
                <a:gd name="T82" fmla="*/ 148690793 w 61"/>
                <a:gd name="T83" fmla="*/ 178931881 h 98"/>
                <a:gd name="T84" fmla="*/ 133569781 w 61"/>
                <a:gd name="T85" fmla="*/ 216733469 h 98"/>
                <a:gd name="T86" fmla="*/ 123489106 w 61"/>
                <a:gd name="T87" fmla="*/ 231854402 h 98"/>
                <a:gd name="T88" fmla="*/ 110887469 w 61"/>
                <a:gd name="T89" fmla="*/ 239415662 h 98"/>
                <a:gd name="T90" fmla="*/ 95766433 w 61"/>
                <a:gd name="T91" fmla="*/ 246975335 h 98"/>
                <a:gd name="T92" fmla="*/ 57964697 w 61"/>
                <a:gd name="T93" fmla="*/ 246975335 h 98"/>
                <a:gd name="T94" fmla="*/ 42843673 w 61"/>
                <a:gd name="T95" fmla="*/ 239415662 h 98"/>
                <a:gd name="T96" fmla="*/ 30242036 w 61"/>
                <a:gd name="T97" fmla="*/ 231854402 h 98"/>
                <a:gd name="T98" fmla="*/ 17641980 w 61"/>
                <a:gd name="T99" fmla="*/ 216733469 h 98"/>
                <a:gd name="T100" fmla="*/ 2520963 w 61"/>
                <a:gd name="T101" fmla="*/ 178931881 h 98"/>
                <a:gd name="T102" fmla="*/ 0 w 61"/>
                <a:gd name="T103" fmla="*/ 123488461 h 98"/>
                <a:gd name="T104" fmla="*/ 2520963 w 61"/>
                <a:gd name="T105" fmla="*/ 70564378 h 98"/>
                <a:gd name="T106" fmla="*/ 17641980 w 61"/>
                <a:gd name="T107" fmla="*/ 32761240 h 98"/>
                <a:gd name="T108" fmla="*/ 30242036 w 61"/>
                <a:gd name="T109" fmla="*/ 17640301 h 98"/>
                <a:gd name="T110" fmla="*/ 42843673 w 61"/>
                <a:gd name="T111" fmla="*/ 7561263 h 98"/>
                <a:gd name="T112" fmla="*/ 57964697 w 61"/>
                <a:gd name="T113" fmla="*/ 0 h 98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61"/>
                <a:gd name="T172" fmla="*/ 0 h 98"/>
                <a:gd name="T173" fmla="*/ 61 w 61"/>
                <a:gd name="T174" fmla="*/ 98 h 98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61" h="98">
                  <a:moveTo>
                    <a:pt x="27" y="40"/>
                  </a:moveTo>
                  <a:lnTo>
                    <a:pt x="33" y="40"/>
                  </a:lnTo>
                  <a:lnTo>
                    <a:pt x="36" y="43"/>
                  </a:lnTo>
                  <a:lnTo>
                    <a:pt x="38" y="46"/>
                  </a:lnTo>
                  <a:lnTo>
                    <a:pt x="38" y="52"/>
                  </a:lnTo>
                  <a:lnTo>
                    <a:pt x="36" y="55"/>
                  </a:lnTo>
                  <a:lnTo>
                    <a:pt x="33" y="57"/>
                  </a:lnTo>
                  <a:lnTo>
                    <a:pt x="27" y="57"/>
                  </a:lnTo>
                  <a:lnTo>
                    <a:pt x="24" y="55"/>
                  </a:lnTo>
                  <a:lnTo>
                    <a:pt x="21" y="49"/>
                  </a:lnTo>
                  <a:lnTo>
                    <a:pt x="21" y="46"/>
                  </a:lnTo>
                  <a:lnTo>
                    <a:pt x="27" y="40"/>
                  </a:lnTo>
                  <a:close/>
                  <a:moveTo>
                    <a:pt x="30" y="10"/>
                  </a:moveTo>
                  <a:lnTo>
                    <a:pt x="26" y="11"/>
                  </a:lnTo>
                  <a:lnTo>
                    <a:pt x="23" y="13"/>
                  </a:lnTo>
                  <a:lnTo>
                    <a:pt x="20" y="16"/>
                  </a:lnTo>
                  <a:lnTo>
                    <a:pt x="17" y="20"/>
                  </a:lnTo>
                  <a:lnTo>
                    <a:pt x="13" y="32"/>
                  </a:lnTo>
                  <a:lnTo>
                    <a:pt x="12" y="49"/>
                  </a:lnTo>
                  <a:lnTo>
                    <a:pt x="13" y="66"/>
                  </a:lnTo>
                  <a:lnTo>
                    <a:pt x="17" y="78"/>
                  </a:lnTo>
                  <a:lnTo>
                    <a:pt x="20" y="84"/>
                  </a:lnTo>
                  <a:lnTo>
                    <a:pt x="24" y="87"/>
                  </a:lnTo>
                  <a:lnTo>
                    <a:pt x="30" y="89"/>
                  </a:lnTo>
                  <a:lnTo>
                    <a:pt x="35" y="87"/>
                  </a:lnTo>
                  <a:lnTo>
                    <a:pt x="38" y="86"/>
                  </a:lnTo>
                  <a:lnTo>
                    <a:pt x="41" y="83"/>
                  </a:lnTo>
                  <a:lnTo>
                    <a:pt x="44" y="78"/>
                  </a:lnTo>
                  <a:lnTo>
                    <a:pt x="47" y="66"/>
                  </a:lnTo>
                  <a:lnTo>
                    <a:pt x="47" y="32"/>
                  </a:lnTo>
                  <a:lnTo>
                    <a:pt x="44" y="20"/>
                  </a:lnTo>
                  <a:lnTo>
                    <a:pt x="39" y="14"/>
                  </a:lnTo>
                  <a:lnTo>
                    <a:pt x="35" y="11"/>
                  </a:lnTo>
                  <a:lnTo>
                    <a:pt x="30" y="10"/>
                  </a:lnTo>
                  <a:close/>
                  <a:moveTo>
                    <a:pt x="23" y="0"/>
                  </a:moveTo>
                  <a:lnTo>
                    <a:pt x="36" y="0"/>
                  </a:lnTo>
                  <a:lnTo>
                    <a:pt x="44" y="3"/>
                  </a:lnTo>
                  <a:lnTo>
                    <a:pt x="49" y="7"/>
                  </a:lnTo>
                  <a:lnTo>
                    <a:pt x="53" y="13"/>
                  </a:lnTo>
                  <a:lnTo>
                    <a:pt x="59" y="28"/>
                  </a:lnTo>
                  <a:lnTo>
                    <a:pt x="61" y="49"/>
                  </a:lnTo>
                  <a:lnTo>
                    <a:pt x="59" y="71"/>
                  </a:lnTo>
                  <a:lnTo>
                    <a:pt x="53" y="86"/>
                  </a:lnTo>
                  <a:lnTo>
                    <a:pt x="49" y="92"/>
                  </a:lnTo>
                  <a:lnTo>
                    <a:pt x="44" y="95"/>
                  </a:lnTo>
                  <a:lnTo>
                    <a:pt x="38" y="98"/>
                  </a:lnTo>
                  <a:lnTo>
                    <a:pt x="23" y="98"/>
                  </a:lnTo>
                  <a:lnTo>
                    <a:pt x="17" y="95"/>
                  </a:lnTo>
                  <a:lnTo>
                    <a:pt x="12" y="92"/>
                  </a:lnTo>
                  <a:lnTo>
                    <a:pt x="7" y="86"/>
                  </a:lnTo>
                  <a:lnTo>
                    <a:pt x="1" y="71"/>
                  </a:lnTo>
                  <a:lnTo>
                    <a:pt x="0" y="49"/>
                  </a:lnTo>
                  <a:lnTo>
                    <a:pt x="1" y="28"/>
                  </a:lnTo>
                  <a:lnTo>
                    <a:pt x="7" y="13"/>
                  </a:lnTo>
                  <a:lnTo>
                    <a:pt x="12" y="7"/>
                  </a:lnTo>
                  <a:lnTo>
                    <a:pt x="17" y="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2457FF"/>
            </a:solidFill>
            <a:ln w="0">
              <a:solidFill>
                <a:srgbClr val="2457FF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372" name="Freeform 134"/>
            <p:cNvSpPr>
              <a:spLocks noEditPoints="1"/>
            </p:cNvSpPr>
            <p:nvPr/>
          </p:nvSpPr>
          <p:spPr bwMode="auto">
            <a:xfrm>
              <a:off x="8532817" y="3981446"/>
              <a:ext cx="25400" cy="107950"/>
            </a:xfrm>
            <a:custGeom>
              <a:avLst/>
              <a:gdLst>
                <a:gd name="T0" fmla="*/ 0 w 16"/>
                <a:gd name="T1" fmla="*/ 120967495 h 68"/>
                <a:gd name="T2" fmla="*/ 40322493 w 16"/>
                <a:gd name="T3" fmla="*/ 120967495 h 68"/>
                <a:gd name="T4" fmla="*/ 40322493 w 16"/>
                <a:gd name="T5" fmla="*/ 171370598 h 68"/>
                <a:gd name="T6" fmla="*/ 0 w 16"/>
                <a:gd name="T7" fmla="*/ 171370598 h 68"/>
                <a:gd name="T8" fmla="*/ 0 w 16"/>
                <a:gd name="T9" fmla="*/ 120967495 h 68"/>
                <a:gd name="T10" fmla="*/ 0 w 16"/>
                <a:gd name="T11" fmla="*/ 0 h 68"/>
                <a:gd name="T12" fmla="*/ 40322493 w 16"/>
                <a:gd name="T13" fmla="*/ 0 h 68"/>
                <a:gd name="T14" fmla="*/ 40322493 w 16"/>
                <a:gd name="T15" fmla="*/ 47882166 h 68"/>
                <a:gd name="T16" fmla="*/ 0 w 16"/>
                <a:gd name="T17" fmla="*/ 47882166 h 68"/>
                <a:gd name="T18" fmla="*/ 0 w 16"/>
                <a:gd name="T19" fmla="*/ 0 h 6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6"/>
                <a:gd name="T31" fmla="*/ 0 h 68"/>
                <a:gd name="T32" fmla="*/ 16 w 16"/>
                <a:gd name="T33" fmla="*/ 68 h 6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6" h="68">
                  <a:moveTo>
                    <a:pt x="0" y="48"/>
                  </a:moveTo>
                  <a:lnTo>
                    <a:pt x="16" y="48"/>
                  </a:lnTo>
                  <a:lnTo>
                    <a:pt x="16" y="68"/>
                  </a:lnTo>
                  <a:lnTo>
                    <a:pt x="0" y="68"/>
                  </a:lnTo>
                  <a:lnTo>
                    <a:pt x="0" y="48"/>
                  </a:lnTo>
                  <a:close/>
                  <a:moveTo>
                    <a:pt x="0" y="0"/>
                  </a:moveTo>
                  <a:lnTo>
                    <a:pt x="16" y="0"/>
                  </a:lnTo>
                  <a:lnTo>
                    <a:pt x="16" y="19"/>
                  </a:lnTo>
                  <a:lnTo>
                    <a:pt x="0" y="1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457FF"/>
            </a:solidFill>
            <a:ln w="0">
              <a:solidFill>
                <a:srgbClr val="2457FF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373" name="Freeform 135"/>
            <p:cNvSpPr>
              <a:spLocks noEditPoints="1"/>
            </p:cNvSpPr>
            <p:nvPr/>
          </p:nvSpPr>
          <p:spPr bwMode="auto">
            <a:xfrm>
              <a:off x="8623303" y="3935409"/>
              <a:ext cx="96838" cy="155575"/>
            </a:xfrm>
            <a:custGeom>
              <a:avLst/>
              <a:gdLst>
                <a:gd name="T0" fmla="*/ 68045372 w 61"/>
                <a:gd name="T1" fmla="*/ 100806243 h 98"/>
                <a:gd name="T2" fmla="*/ 83166383 w 61"/>
                <a:gd name="T3" fmla="*/ 100806243 h 98"/>
                <a:gd name="T4" fmla="*/ 90726096 w 61"/>
                <a:gd name="T5" fmla="*/ 108367528 h 98"/>
                <a:gd name="T6" fmla="*/ 95766433 w 61"/>
                <a:gd name="T7" fmla="*/ 115927201 h 98"/>
                <a:gd name="T8" fmla="*/ 95766433 w 61"/>
                <a:gd name="T9" fmla="*/ 131048134 h 98"/>
                <a:gd name="T10" fmla="*/ 90726096 w 61"/>
                <a:gd name="T11" fmla="*/ 138607806 h 98"/>
                <a:gd name="T12" fmla="*/ 83166383 w 61"/>
                <a:gd name="T13" fmla="*/ 143648117 h 98"/>
                <a:gd name="T14" fmla="*/ 68045372 w 61"/>
                <a:gd name="T15" fmla="*/ 143648117 h 98"/>
                <a:gd name="T16" fmla="*/ 60484072 w 61"/>
                <a:gd name="T17" fmla="*/ 138607806 h 98"/>
                <a:gd name="T18" fmla="*/ 52924360 w 61"/>
                <a:gd name="T19" fmla="*/ 123488461 h 98"/>
                <a:gd name="T20" fmla="*/ 52924360 w 61"/>
                <a:gd name="T21" fmla="*/ 115927201 h 98"/>
                <a:gd name="T22" fmla="*/ 68045372 w 61"/>
                <a:gd name="T23" fmla="*/ 100806243 h 98"/>
                <a:gd name="T24" fmla="*/ 75605084 w 61"/>
                <a:gd name="T25" fmla="*/ 25201561 h 98"/>
                <a:gd name="T26" fmla="*/ 65524409 w 61"/>
                <a:gd name="T27" fmla="*/ 27722516 h 98"/>
                <a:gd name="T28" fmla="*/ 57964697 w 61"/>
                <a:gd name="T29" fmla="*/ 32761240 h 98"/>
                <a:gd name="T30" fmla="*/ 50403385 w 61"/>
                <a:gd name="T31" fmla="*/ 40322500 h 98"/>
                <a:gd name="T32" fmla="*/ 42843673 w 61"/>
                <a:gd name="T33" fmla="*/ 50403122 h 98"/>
                <a:gd name="T34" fmla="*/ 35282373 w 61"/>
                <a:gd name="T35" fmla="*/ 80645000 h 98"/>
                <a:gd name="T36" fmla="*/ 30242036 w 61"/>
                <a:gd name="T37" fmla="*/ 123488461 h 98"/>
                <a:gd name="T38" fmla="*/ 35282373 w 61"/>
                <a:gd name="T39" fmla="*/ 166330310 h 98"/>
                <a:gd name="T40" fmla="*/ 42843673 w 61"/>
                <a:gd name="T41" fmla="*/ 196572176 h 98"/>
                <a:gd name="T42" fmla="*/ 50403385 w 61"/>
                <a:gd name="T43" fmla="*/ 211693158 h 98"/>
                <a:gd name="T44" fmla="*/ 60484072 w 61"/>
                <a:gd name="T45" fmla="*/ 219254418 h 98"/>
                <a:gd name="T46" fmla="*/ 75605084 w 61"/>
                <a:gd name="T47" fmla="*/ 224294729 h 98"/>
                <a:gd name="T48" fmla="*/ 88206721 w 61"/>
                <a:gd name="T49" fmla="*/ 219254418 h 98"/>
                <a:gd name="T50" fmla="*/ 95766433 w 61"/>
                <a:gd name="T51" fmla="*/ 216733469 h 98"/>
                <a:gd name="T52" fmla="*/ 103327732 w 61"/>
                <a:gd name="T53" fmla="*/ 209173797 h 98"/>
                <a:gd name="T54" fmla="*/ 110887469 w 61"/>
                <a:gd name="T55" fmla="*/ 196572176 h 98"/>
                <a:gd name="T56" fmla="*/ 118448769 w 61"/>
                <a:gd name="T57" fmla="*/ 166330310 h 98"/>
                <a:gd name="T58" fmla="*/ 118448769 w 61"/>
                <a:gd name="T59" fmla="*/ 80645000 h 98"/>
                <a:gd name="T60" fmla="*/ 110887469 w 61"/>
                <a:gd name="T61" fmla="*/ 50403122 h 98"/>
                <a:gd name="T62" fmla="*/ 98287395 w 61"/>
                <a:gd name="T63" fmla="*/ 35282189 h 98"/>
                <a:gd name="T64" fmla="*/ 88206721 w 61"/>
                <a:gd name="T65" fmla="*/ 27722516 h 98"/>
                <a:gd name="T66" fmla="*/ 75605084 w 61"/>
                <a:gd name="T67" fmla="*/ 25201561 h 98"/>
                <a:gd name="T68" fmla="*/ 57964697 w 61"/>
                <a:gd name="T69" fmla="*/ 0 h 98"/>
                <a:gd name="T70" fmla="*/ 90726096 w 61"/>
                <a:gd name="T71" fmla="*/ 0 h 98"/>
                <a:gd name="T72" fmla="*/ 110887469 w 61"/>
                <a:gd name="T73" fmla="*/ 7561263 h 98"/>
                <a:gd name="T74" fmla="*/ 123489106 w 61"/>
                <a:gd name="T75" fmla="*/ 17640301 h 98"/>
                <a:gd name="T76" fmla="*/ 133569781 w 61"/>
                <a:gd name="T77" fmla="*/ 32761240 h 98"/>
                <a:gd name="T78" fmla="*/ 148690793 w 61"/>
                <a:gd name="T79" fmla="*/ 70564378 h 98"/>
                <a:gd name="T80" fmla="*/ 153731130 w 61"/>
                <a:gd name="T81" fmla="*/ 123488461 h 98"/>
                <a:gd name="T82" fmla="*/ 148690793 w 61"/>
                <a:gd name="T83" fmla="*/ 178931881 h 98"/>
                <a:gd name="T84" fmla="*/ 133569781 w 61"/>
                <a:gd name="T85" fmla="*/ 216733469 h 98"/>
                <a:gd name="T86" fmla="*/ 123489106 w 61"/>
                <a:gd name="T87" fmla="*/ 231854402 h 98"/>
                <a:gd name="T88" fmla="*/ 110887469 w 61"/>
                <a:gd name="T89" fmla="*/ 239415662 h 98"/>
                <a:gd name="T90" fmla="*/ 95766433 w 61"/>
                <a:gd name="T91" fmla="*/ 246975335 h 98"/>
                <a:gd name="T92" fmla="*/ 57964697 w 61"/>
                <a:gd name="T93" fmla="*/ 246975335 h 98"/>
                <a:gd name="T94" fmla="*/ 42843673 w 61"/>
                <a:gd name="T95" fmla="*/ 239415662 h 98"/>
                <a:gd name="T96" fmla="*/ 30242036 w 61"/>
                <a:gd name="T97" fmla="*/ 231854402 h 98"/>
                <a:gd name="T98" fmla="*/ 17641980 w 61"/>
                <a:gd name="T99" fmla="*/ 216733469 h 98"/>
                <a:gd name="T100" fmla="*/ 2520963 w 61"/>
                <a:gd name="T101" fmla="*/ 178931881 h 98"/>
                <a:gd name="T102" fmla="*/ 0 w 61"/>
                <a:gd name="T103" fmla="*/ 123488461 h 98"/>
                <a:gd name="T104" fmla="*/ 2520963 w 61"/>
                <a:gd name="T105" fmla="*/ 70564378 h 98"/>
                <a:gd name="T106" fmla="*/ 17641980 w 61"/>
                <a:gd name="T107" fmla="*/ 32761240 h 98"/>
                <a:gd name="T108" fmla="*/ 30242036 w 61"/>
                <a:gd name="T109" fmla="*/ 17640301 h 98"/>
                <a:gd name="T110" fmla="*/ 42843673 w 61"/>
                <a:gd name="T111" fmla="*/ 7561263 h 98"/>
                <a:gd name="T112" fmla="*/ 57964697 w 61"/>
                <a:gd name="T113" fmla="*/ 0 h 98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61"/>
                <a:gd name="T172" fmla="*/ 0 h 98"/>
                <a:gd name="T173" fmla="*/ 61 w 61"/>
                <a:gd name="T174" fmla="*/ 98 h 98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61" h="98">
                  <a:moveTo>
                    <a:pt x="27" y="40"/>
                  </a:moveTo>
                  <a:lnTo>
                    <a:pt x="33" y="40"/>
                  </a:lnTo>
                  <a:lnTo>
                    <a:pt x="36" y="43"/>
                  </a:lnTo>
                  <a:lnTo>
                    <a:pt x="38" y="46"/>
                  </a:lnTo>
                  <a:lnTo>
                    <a:pt x="38" y="52"/>
                  </a:lnTo>
                  <a:lnTo>
                    <a:pt x="36" y="55"/>
                  </a:lnTo>
                  <a:lnTo>
                    <a:pt x="33" y="57"/>
                  </a:lnTo>
                  <a:lnTo>
                    <a:pt x="27" y="57"/>
                  </a:lnTo>
                  <a:lnTo>
                    <a:pt x="24" y="55"/>
                  </a:lnTo>
                  <a:lnTo>
                    <a:pt x="21" y="49"/>
                  </a:lnTo>
                  <a:lnTo>
                    <a:pt x="21" y="46"/>
                  </a:lnTo>
                  <a:lnTo>
                    <a:pt x="27" y="40"/>
                  </a:lnTo>
                  <a:close/>
                  <a:moveTo>
                    <a:pt x="30" y="10"/>
                  </a:moveTo>
                  <a:lnTo>
                    <a:pt x="26" y="11"/>
                  </a:lnTo>
                  <a:lnTo>
                    <a:pt x="23" y="13"/>
                  </a:lnTo>
                  <a:lnTo>
                    <a:pt x="20" y="16"/>
                  </a:lnTo>
                  <a:lnTo>
                    <a:pt x="17" y="20"/>
                  </a:lnTo>
                  <a:lnTo>
                    <a:pt x="14" y="32"/>
                  </a:lnTo>
                  <a:lnTo>
                    <a:pt x="12" y="49"/>
                  </a:lnTo>
                  <a:lnTo>
                    <a:pt x="14" y="66"/>
                  </a:lnTo>
                  <a:lnTo>
                    <a:pt x="17" y="78"/>
                  </a:lnTo>
                  <a:lnTo>
                    <a:pt x="20" y="84"/>
                  </a:lnTo>
                  <a:lnTo>
                    <a:pt x="24" y="87"/>
                  </a:lnTo>
                  <a:lnTo>
                    <a:pt x="30" y="89"/>
                  </a:lnTo>
                  <a:lnTo>
                    <a:pt x="35" y="87"/>
                  </a:lnTo>
                  <a:lnTo>
                    <a:pt x="38" y="86"/>
                  </a:lnTo>
                  <a:lnTo>
                    <a:pt x="41" y="83"/>
                  </a:lnTo>
                  <a:lnTo>
                    <a:pt x="44" y="78"/>
                  </a:lnTo>
                  <a:lnTo>
                    <a:pt x="47" y="66"/>
                  </a:lnTo>
                  <a:lnTo>
                    <a:pt x="47" y="32"/>
                  </a:lnTo>
                  <a:lnTo>
                    <a:pt x="44" y="20"/>
                  </a:lnTo>
                  <a:lnTo>
                    <a:pt x="39" y="14"/>
                  </a:lnTo>
                  <a:lnTo>
                    <a:pt x="35" y="11"/>
                  </a:lnTo>
                  <a:lnTo>
                    <a:pt x="30" y="10"/>
                  </a:lnTo>
                  <a:close/>
                  <a:moveTo>
                    <a:pt x="23" y="0"/>
                  </a:moveTo>
                  <a:lnTo>
                    <a:pt x="36" y="0"/>
                  </a:lnTo>
                  <a:lnTo>
                    <a:pt x="44" y="3"/>
                  </a:lnTo>
                  <a:lnTo>
                    <a:pt x="49" y="7"/>
                  </a:lnTo>
                  <a:lnTo>
                    <a:pt x="53" y="13"/>
                  </a:lnTo>
                  <a:lnTo>
                    <a:pt x="59" y="28"/>
                  </a:lnTo>
                  <a:lnTo>
                    <a:pt x="61" y="49"/>
                  </a:lnTo>
                  <a:lnTo>
                    <a:pt x="59" y="71"/>
                  </a:lnTo>
                  <a:lnTo>
                    <a:pt x="53" y="86"/>
                  </a:lnTo>
                  <a:lnTo>
                    <a:pt x="49" y="92"/>
                  </a:lnTo>
                  <a:lnTo>
                    <a:pt x="44" y="95"/>
                  </a:lnTo>
                  <a:lnTo>
                    <a:pt x="38" y="98"/>
                  </a:lnTo>
                  <a:lnTo>
                    <a:pt x="23" y="98"/>
                  </a:lnTo>
                  <a:lnTo>
                    <a:pt x="17" y="95"/>
                  </a:lnTo>
                  <a:lnTo>
                    <a:pt x="12" y="92"/>
                  </a:lnTo>
                  <a:lnTo>
                    <a:pt x="7" y="86"/>
                  </a:lnTo>
                  <a:lnTo>
                    <a:pt x="1" y="71"/>
                  </a:lnTo>
                  <a:lnTo>
                    <a:pt x="0" y="49"/>
                  </a:lnTo>
                  <a:lnTo>
                    <a:pt x="1" y="28"/>
                  </a:lnTo>
                  <a:lnTo>
                    <a:pt x="7" y="13"/>
                  </a:lnTo>
                  <a:lnTo>
                    <a:pt x="12" y="7"/>
                  </a:lnTo>
                  <a:lnTo>
                    <a:pt x="17" y="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2457FF"/>
            </a:solidFill>
            <a:ln w="0">
              <a:solidFill>
                <a:srgbClr val="2457FF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374" name="Freeform 136"/>
            <p:cNvSpPr>
              <a:spLocks/>
            </p:cNvSpPr>
            <p:nvPr/>
          </p:nvSpPr>
          <p:spPr bwMode="auto">
            <a:xfrm>
              <a:off x="8747129" y="3935409"/>
              <a:ext cx="96838" cy="155575"/>
            </a:xfrm>
            <a:custGeom>
              <a:avLst/>
              <a:gdLst>
                <a:gd name="T0" fmla="*/ 40322711 w 61"/>
                <a:gd name="T1" fmla="*/ 0 h 98"/>
                <a:gd name="T2" fmla="*/ 90726096 w 61"/>
                <a:gd name="T3" fmla="*/ 0 h 98"/>
                <a:gd name="T4" fmla="*/ 110887469 w 61"/>
                <a:gd name="T5" fmla="*/ 7561263 h 98"/>
                <a:gd name="T6" fmla="*/ 126008481 w 61"/>
                <a:gd name="T7" fmla="*/ 17640301 h 98"/>
                <a:gd name="T8" fmla="*/ 136089156 w 61"/>
                <a:gd name="T9" fmla="*/ 27722516 h 98"/>
                <a:gd name="T10" fmla="*/ 141129493 w 61"/>
                <a:gd name="T11" fmla="*/ 42843449 h 98"/>
                <a:gd name="T12" fmla="*/ 143650455 w 61"/>
                <a:gd name="T13" fmla="*/ 63003118 h 98"/>
                <a:gd name="T14" fmla="*/ 143650455 w 61"/>
                <a:gd name="T15" fmla="*/ 73083740 h 98"/>
                <a:gd name="T16" fmla="*/ 141129493 w 61"/>
                <a:gd name="T17" fmla="*/ 85685311 h 98"/>
                <a:gd name="T18" fmla="*/ 133569781 w 61"/>
                <a:gd name="T19" fmla="*/ 98286882 h 98"/>
                <a:gd name="T20" fmla="*/ 126008481 w 61"/>
                <a:gd name="T21" fmla="*/ 105846579 h 98"/>
                <a:gd name="T22" fmla="*/ 113408432 w 61"/>
                <a:gd name="T23" fmla="*/ 113407839 h 98"/>
                <a:gd name="T24" fmla="*/ 103327732 w 61"/>
                <a:gd name="T25" fmla="*/ 115927201 h 98"/>
                <a:gd name="T26" fmla="*/ 118448769 w 61"/>
                <a:gd name="T27" fmla="*/ 120967512 h 98"/>
                <a:gd name="T28" fmla="*/ 128529444 w 61"/>
                <a:gd name="T29" fmla="*/ 128527185 h 98"/>
                <a:gd name="T30" fmla="*/ 136089156 w 61"/>
                <a:gd name="T31" fmla="*/ 136088445 h 98"/>
                <a:gd name="T32" fmla="*/ 143650455 w 61"/>
                <a:gd name="T33" fmla="*/ 146169067 h 98"/>
                <a:gd name="T34" fmla="*/ 153731130 w 61"/>
                <a:gd name="T35" fmla="*/ 178931881 h 98"/>
                <a:gd name="T36" fmla="*/ 148690793 w 61"/>
                <a:gd name="T37" fmla="*/ 194052814 h 98"/>
                <a:gd name="T38" fmla="*/ 143650455 w 61"/>
                <a:gd name="T39" fmla="*/ 204133436 h 98"/>
                <a:gd name="T40" fmla="*/ 128529444 w 61"/>
                <a:gd name="T41" fmla="*/ 229335040 h 98"/>
                <a:gd name="T42" fmla="*/ 118448769 w 61"/>
                <a:gd name="T43" fmla="*/ 236894713 h 98"/>
                <a:gd name="T44" fmla="*/ 103327732 w 61"/>
                <a:gd name="T45" fmla="*/ 244455973 h 98"/>
                <a:gd name="T46" fmla="*/ 88206721 w 61"/>
                <a:gd name="T47" fmla="*/ 246975335 h 98"/>
                <a:gd name="T48" fmla="*/ 47884010 w 61"/>
                <a:gd name="T49" fmla="*/ 246975335 h 98"/>
                <a:gd name="T50" fmla="*/ 17641980 w 61"/>
                <a:gd name="T51" fmla="*/ 239415662 h 98"/>
                <a:gd name="T52" fmla="*/ 0 w 61"/>
                <a:gd name="T53" fmla="*/ 236894713 h 98"/>
                <a:gd name="T54" fmla="*/ 0 w 61"/>
                <a:gd name="T55" fmla="*/ 204133436 h 98"/>
                <a:gd name="T56" fmla="*/ 17641980 w 61"/>
                <a:gd name="T57" fmla="*/ 211693158 h 98"/>
                <a:gd name="T58" fmla="*/ 47884010 w 61"/>
                <a:gd name="T59" fmla="*/ 219254418 h 98"/>
                <a:gd name="T60" fmla="*/ 80645421 w 61"/>
                <a:gd name="T61" fmla="*/ 219254418 h 98"/>
                <a:gd name="T62" fmla="*/ 95766433 w 61"/>
                <a:gd name="T63" fmla="*/ 216733469 h 98"/>
                <a:gd name="T64" fmla="*/ 105847132 w 61"/>
                <a:gd name="T65" fmla="*/ 209173797 h 98"/>
                <a:gd name="T66" fmla="*/ 113408432 w 61"/>
                <a:gd name="T67" fmla="*/ 201612487 h 98"/>
                <a:gd name="T68" fmla="*/ 118448769 w 61"/>
                <a:gd name="T69" fmla="*/ 189012503 h 98"/>
                <a:gd name="T70" fmla="*/ 118448769 w 61"/>
                <a:gd name="T71" fmla="*/ 163810949 h 98"/>
                <a:gd name="T72" fmla="*/ 113408432 w 61"/>
                <a:gd name="T73" fmla="*/ 151209378 h 98"/>
                <a:gd name="T74" fmla="*/ 105847132 w 61"/>
                <a:gd name="T75" fmla="*/ 138607806 h 98"/>
                <a:gd name="T76" fmla="*/ 95766433 w 61"/>
                <a:gd name="T77" fmla="*/ 136088445 h 98"/>
                <a:gd name="T78" fmla="*/ 80645421 w 61"/>
                <a:gd name="T79" fmla="*/ 128527185 h 98"/>
                <a:gd name="T80" fmla="*/ 40322711 w 61"/>
                <a:gd name="T81" fmla="*/ 128527185 h 98"/>
                <a:gd name="T82" fmla="*/ 40322711 w 61"/>
                <a:gd name="T83" fmla="*/ 100806243 h 98"/>
                <a:gd name="T84" fmla="*/ 80645421 w 61"/>
                <a:gd name="T85" fmla="*/ 100806243 h 98"/>
                <a:gd name="T86" fmla="*/ 90726096 w 61"/>
                <a:gd name="T87" fmla="*/ 98286882 h 98"/>
                <a:gd name="T88" fmla="*/ 98287395 w 61"/>
                <a:gd name="T89" fmla="*/ 93246571 h 98"/>
                <a:gd name="T90" fmla="*/ 105847132 w 61"/>
                <a:gd name="T91" fmla="*/ 85685311 h 98"/>
                <a:gd name="T92" fmla="*/ 110887469 w 61"/>
                <a:gd name="T93" fmla="*/ 78124050 h 98"/>
                <a:gd name="T94" fmla="*/ 113408432 w 61"/>
                <a:gd name="T95" fmla="*/ 65524067 h 98"/>
                <a:gd name="T96" fmla="*/ 105847132 w 61"/>
                <a:gd name="T97" fmla="*/ 42843449 h 98"/>
                <a:gd name="T98" fmla="*/ 103327732 w 61"/>
                <a:gd name="T99" fmla="*/ 35282189 h 98"/>
                <a:gd name="T100" fmla="*/ 80645421 w 61"/>
                <a:gd name="T101" fmla="*/ 27722516 h 98"/>
                <a:gd name="T102" fmla="*/ 37803336 w 61"/>
                <a:gd name="T103" fmla="*/ 27722516 h 98"/>
                <a:gd name="T104" fmla="*/ 22682318 w 61"/>
                <a:gd name="T105" fmla="*/ 35282189 h 98"/>
                <a:gd name="T106" fmla="*/ 7561303 w 61"/>
                <a:gd name="T107" fmla="*/ 40322500 h 98"/>
                <a:gd name="T108" fmla="*/ 7561303 w 61"/>
                <a:gd name="T109" fmla="*/ 7561263 h 98"/>
                <a:gd name="T110" fmla="*/ 25201693 w 61"/>
                <a:gd name="T111" fmla="*/ 5040312 h 98"/>
                <a:gd name="T112" fmla="*/ 40322711 w 61"/>
                <a:gd name="T113" fmla="*/ 0 h 98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61"/>
                <a:gd name="T172" fmla="*/ 0 h 98"/>
                <a:gd name="T173" fmla="*/ 61 w 61"/>
                <a:gd name="T174" fmla="*/ 98 h 98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61" h="98">
                  <a:moveTo>
                    <a:pt x="16" y="0"/>
                  </a:moveTo>
                  <a:lnTo>
                    <a:pt x="36" y="0"/>
                  </a:lnTo>
                  <a:lnTo>
                    <a:pt x="44" y="3"/>
                  </a:lnTo>
                  <a:lnTo>
                    <a:pt x="50" y="7"/>
                  </a:lnTo>
                  <a:lnTo>
                    <a:pt x="54" y="11"/>
                  </a:lnTo>
                  <a:lnTo>
                    <a:pt x="56" y="17"/>
                  </a:lnTo>
                  <a:lnTo>
                    <a:pt x="57" y="25"/>
                  </a:lnTo>
                  <a:lnTo>
                    <a:pt x="57" y="29"/>
                  </a:lnTo>
                  <a:lnTo>
                    <a:pt x="56" y="34"/>
                  </a:lnTo>
                  <a:lnTo>
                    <a:pt x="53" y="39"/>
                  </a:lnTo>
                  <a:lnTo>
                    <a:pt x="50" y="42"/>
                  </a:lnTo>
                  <a:lnTo>
                    <a:pt x="45" y="45"/>
                  </a:lnTo>
                  <a:lnTo>
                    <a:pt x="41" y="46"/>
                  </a:lnTo>
                  <a:lnTo>
                    <a:pt x="47" y="48"/>
                  </a:lnTo>
                  <a:lnTo>
                    <a:pt x="51" y="51"/>
                  </a:lnTo>
                  <a:lnTo>
                    <a:pt x="54" y="54"/>
                  </a:lnTo>
                  <a:lnTo>
                    <a:pt x="57" y="58"/>
                  </a:lnTo>
                  <a:lnTo>
                    <a:pt x="61" y="71"/>
                  </a:lnTo>
                  <a:lnTo>
                    <a:pt x="59" y="77"/>
                  </a:lnTo>
                  <a:lnTo>
                    <a:pt x="57" y="81"/>
                  </a:lnTo>
                  <a:lnTo>
                    <a:pt x="51" y="91"/>
                  </a:lnTo>
                  <a:lnTo>
                    <a:pt x="47" y="94"/>
                  </a:lnTo>
                  <a:lnTo>
                    <a:pt x="41" y="97"/>
                  </a:lnTo>
                  <a:lnTo>
                    <a:pt x="35" y="98"/>
                  </a:lnTo>
                  <a:lnTo>
                    <a:pt x="19" y="98"/>
                  </a:lnTo>
                  <a:lnTo>
                    <a:pt x="7" y="95"/>
                  </a:lnTo>
                  <a:lnTo>
                    <a:pt x="0" y="94"/>
                  </a:lnTo>
                  <a:lnTo>
                    <a:pt x="0" y="81"/>
                  </a:lnTo>
                  <a:lnTo>
                    <a:pt x="7" y="84"/>
                  </a:lnTo>
                  <a:lnTo>
                    <a:pt x="19" y="87"/>
                  </a:lnTo>
                  <a:lnTo>
                    <a:pt x="32" y="87"/>
                  </a:lnTo>
                  <a:lnTo>
                    <a:pt x="38" y="86"/>
                  </a:lnTo>
                  <a:lnTo>
                    <a:pt x="42" y="83"/>
                  </a:lnTo>
                  <a:lnTo>
                    <a:pt x="45" y="80"/>
                  </a:lnTo>
                  <a:lnTo>
                    <a:pt x="47" y="75"/>
                  </a:lnTo>
                  <a:lnTo>
                    <a:pt x="47" y="65"/>
                  </a:lnTo>
                  <a:lnTo>
                    <a:pt x="45" y="60"/>
                  </a:lnTo>
                  <a:lnTo>
                    <a:pt x="42" y="55"/>
                  </a:lnTo>
                  <a:lnTo>
                    <a:pt x="38" y="54"/>
                  </a:lnTo>
                  <a:lnTo>
                    <a:pt x="32" y="51"/>
                  </a:lnTo>
                  <a:lnTo>
                    <a:pt x="16" y="51"/>
                  </a:lnTo>
                  <a:lnTo>
                    <a:pt x="16" y="40"/>
                  </a:lnTo>
                  <a:lnTo>
                    <a:pt x="32" y="40"/>
                  </a:lnTo>
                  <a:lnTo>
                    <a:pt x="36" y="39"/>
                  </a:lnTo>
                  <a:lnTo>
                    <a:pt x="39" y="37"/>
                  </a:lnTo>
                  <a:lnTo>
                    <a:pt x="42" y="34"/>
                  </a:lnTo>
                  <a:lnTo>
                    <a:pt x="44" y="31"/>
                  </a:lnTo>
                  <a:lnTo>
                    <a:pt x="45" y="26"/>
                  </a:lnTo>
                  <a:lnTo>
                    <a:pt x="42" y="17"/>
                  </a:lnTo>
                  <a:lnTo>
                    <a:pt x="41" y="14"/>
                  </a:lnTo>
                  <a:lnTo>
                    <a:pt x="32" y="11"/>
                  </a:lnTo>
                  <a:lnTo>
                    <a:pt x="15" y="11"/>
                  </a:lnTo>
                  <a:lnTo>
                    <a:pt x="9" y="14"/>
                  </a:lnTo>
                  <a:lnTo>
                    <a:pt x="3" y="16"/>
                  </a:lnTo>
                  <a:lnTo>
                    <a:pt x="3" y="3"/>
                  </a:lnTo>
                  <a:lnTo>
                    <a:pt x="10" y="2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2457FF"/>
            </a:solidFill>
            <a:ln w="0">
              <a:solidFill>
                <a:srgbClr val="2457FF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375" name="Freeform 137"/>
            <p:cNvSpPr>
              <a:spLocks/>
            </p:cNvSpPr>
            <p:nvPr/>
          </p:nvSpPr>
          <p:spPr bwMode="auto">
            <a:xfrm>
              <a:off x="6848478" y="2681285"/>
              <a:ext cx="92075" cy="158750"/>
            </a:xfrm>
            <a:custGeom>
              <a:avLst/>
              <a:gdLst>
                <a:gd name="T0" fmla="*/ 0 w 58"/>
                <a:gd name="T1" fmla="*/ 0 h 100"/>
                <a:gd name="T2" fmla="*/ 30241879 w 58"/>
                <a:gd name="T3" fmla="*/ 0 h 100"/>
                <a:gd name="T4" fmla="*/ 30241879 w 58"/>
                <a:gd name="T5" fmla="*/ 105846580 h 100"/>
                <a:gd name="T6" fmla="*/ 55443448 w 58"/>
                <a:gd name="T7" fmla="*/ 83165949 h 100"/>
                <a:gd name="T8" fmla="*/ 65524070 w 58"/>
                <a:gd name="T9" fmla="*/ 80645000 h 100"/>
                <a:gd name="T10" fmla="*/ 73085331 w 58"/>
                <a:gd name="T11" fmla="*/ 75604689 h 100"/>
                <a:gd name="T12" fmla="*/ 100806248 w 58"/>
                <a:gd name="T13" fmla="*/ 75604689 h 100"/>
                <a:gd name="T14" fmla="*/ 120967518 w 58"/>
                <a:gd name="T15" fmla="*/ 83165949 h 100"/>
                <a:gd name="T16" fmla="*/ 131048140 w 58"/>
                <a:gd name="T17" fmla="*/ 98286882 h 100"/>
                <a:gd name="T18" fmla="*/ 143649712 w 58"/>
                <a:gd name="T19" fmla="*/ 118448151 h 100"/>
                <a:gd name="T20" fmla="*/ 146169074 w 58"/>
                <a:gd name="T21" fmla="*/ 148688429 h 100"/>
                <a:gd name="T22" fmla="*/ 146169074 w 58"/>
                <a:gd name="T23" fmla="*/ 252015647 h 100"/>
                <a:gd name="T24" fmla="*/ 115927207 w 58"/>
                <a:gd name="T25" fmla="*/ 252015647 h 100"/>
                <a:gd name="T26" fmla="*/ 115927207 w 58"/>
                <a:gd name="T27" fmla="*/ 141128757 h 100"/>
                <a:gd name="T28" fmla="*/ 110886895 w 58"/>
                <a:gd name="T29" fmla="*/ 126007824 h 100"/>
                <a:gd name="T30" fmla="*/ 108367534 w 58"/>
                <a:gd name="T31" fmla="*/ 118448151 h 100"/>
                <a:gd name="T32" fmla="*/ 100806248 w 58"/>
                <a:gd name="T33" fmla="*/ 110886891 h 100"/>
                <a:gd name="T34" fmla="*/ 88206264 w 58"/>
                <a:gd name="T35" fmla="*/ 103327193 h 100"/>
                <a:gd name="T36" fmla="*/ 63004708 w 58"/>
                <a:gd name="T37" fmla="*/ 103327193 h 100"/>
                <a:gd name="T38" fmla="*/ 50403124 w 58"/>
                <a:gd name="T39" fmla="*/ 110886891 h 100"/>
                <a:gd name="T40" fmla="*/ 40322502 w 58"/>
                <a:gd name="T41" fmla="*/ 120967513 h 100"/>
                <a:gd name="T42" fmla="*/ 35282191 w 58"/>
                <a:gd name="T43" fmla="*/ 133567496 h 100"/>
                <a:gd name="T44" fmla="*/ 30241879 w 58"/>
                <a:gd name="T45" fmla="*/ 141128757 h 100"/>
                <a:gd name="T46" fmla="*/ 30241879 w 58"/>
                <a:gd name="T47" fmla="*/ 252015647 h 100"/>
                <a:gd name="T48" fmla="*/ 0 w 58"/>
                <a:gd name="T49" fmla="*/ 252015647 h 100"/>
                <a:gd name="T50" fmla="*/ 0 w 58"/>
                <a:gd name="T51" fmla="*/ 0 h 100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58"/>
                <a:gd name="T79" fmla="*/ 0 h 100"/>
                <a:gd name="T80" fmla="*/ 58 w 58"/>
                <a:gd name="T81" fmla="*/ 100 h 100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58" h="100">
                  <a:moveTo>
                    <a:pt x="0" y="0"/>
                  </a:moveTo>
                  <a:lnTo>
                    <a:pt x="12" y="0"/>
                  </a:lnTo>
                  <a:lnTo>
                    <a:pt x="12" y="42"/>
                  </a:lnTo>
                  <a:lnTo>
                    <a:pt x="22" y="33"/>
                  </a:lnTo>
                  <a:lnTo>
                    <a:pt x="26" y="32"/>
                  </a:lnTo>
                  <a:lnTo>
                    <a:pt x="29" y="30"/>
                  </a:lnTo>
                  <a:lnTo>
                    <a:pt x="40" y="30"/>
                  </a:lnTo>
                  <a:lnTo>
                    <a:pt x="48" y="33"/>
                  </a:lnTo>
                  <a:lnTo>
                    <a:pt x="52" y="39"/>
                  </a:lnTo>
                  <a:lnTo>
                    <a:pt x="57" y="47"/>
                  </a:lnTo>
                  <a:lnTo>
                    <a:pt x="58" y="59"/>
                  </a:lnTo>
                  <a:lnTo>
                    <a:pt x="58" y="100"/>
                  </a:lnTo>
                  <a:lnTo>
                    <a:pt x="46" y="100"/>
                  </a:lnTo>
                  <a:lnTo>
                    <a:pt x="46" y="56"/>
                  </a:lnTo>
                  <a:lnTo>
                    <a:pt x="44" y="50"/>
                  </a:lnTo>
                  <a:lnTo>
                    <a:pt x="43" y="47"/>
                  </a:lnTo>
                  <a:lnTo>
                    <a:pt x="40" y="44"/>
                  </a:lnTo>
                  <a:lnTo>
                    <a:pt x="35" y="41"/>
                  </a:lnTo>
                  <a:lnTo>
                    <a:pt x="25" y="41"/>
                  </a:lnTo>
                  <a:lnTo>
                    <a:pt x="20" y="44"/>
                  </a:lnTo>
                  <a:lnTo>
                    <a:pt x="16" y="48"/>
                  </a:lnTo>
                  <a:lnTo>
                    <a:pt x="14" y="53"/>
                  </a:lnTo>
                  <a:lnTo>
                    <a:pt x="12" y="56"/>
                  </a:lnTo>
                  <a:lnTo>
                    <a:pt x="12" y="100"/>
                  </a:lnTo>
                  <a:lnTo>
                    <a:pt x="0" y="1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457FF"/>
            </a:solidFill>
            <a:ln w="0">
              <a:solidFill>
                <a:srgbClr val="2457FF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376" name="Freeform 138"/>
            <p:cNvSpPr>
              <a:spLocks noEditPoints="1"/>
            </p:cNvSpPr>
            <p:nvPr/>
          </p:nvSpPr>
          <p:spPr bwMode="auto">
            <a:xfrm>
              <a:off x="6964367" y="2728911"/>
              <a:ext cx="107951" cy="114300"/>
            </a:xfrm>
            <a:custGeom>
              <a:avLst/>
              <a:gdLst>
                <a:gd name="T0" fmla="*/ 90725609 w 68"/>
                <a:gd name="T1" fmla="*/ 22682197 h 72"/>
                <a:gd name="T2" fmla="*/ 63003109 w 68"/>
                <a:gd name="T3" fmla="*/ 30241875 h 72"/>
                <a:gd name="T4" fmla="*/ 47882166 w 68"/>
                <a:gd name="T5" fmla="*/ 45362806 h 72"/>
                <a:gd name="T6" fmla="*/ 40322494 w 68"/>
                <a:gd name="T7" fmla="*/ 65524060 h 72"/>
                <a:gd name="T8" fmla="*/ 35282184 w 68"/>
                <a:gd name="T9" fmla="*/ 93244973 h 72"/>
                <a:gd name="T10" fmla="*/ 40322494 w 68"/>
                <a:gd name="T11" fmla="*/ 123486860 h 72"/>
                <a:gd name="T12" fmla="*/ 57962799 w 68"/>
                <a:gd name="T13" fmla="*/ 151209361 h 72"/>
                <a:gd name="T14" fmla="*/ 85685299 w 68"/>
                <a:gd name="T15" fmla="*/ 158769032 h 72"/>
                <a:gd name="T16" fmla="*/ 113406236 w 68"/>
                <a:gd name="T17" fmla="*/ 151209361 h 72"/>
                <a:gd name="T18" fmla="*/ 131048116 w 68"/>
                <a:gd name="T19" fmla="*/ 123486860 h 72"/>
                <a:gd name="T20" fmla="*/ 138607787 w 68"/>
                <a:gd name="T21" fmla="*/ 88206250 h 72"/>
                <a:gd name="T22" fmla="*/ 136088426 w 68"/>
                <a:gd name="T23" fmla="*/ 65524060 h 72"/>
                <a:gd name="T24" fmla="*/ 128527167 w 68"/>
                <a:gd name="T25" fmla="*/ 45362806 h 72"/>
                <a:gd name="T26" fmla="*/ 113406236 w 68"/>
                <a:gd name="T27" fmla="*/ 30241875 h 72"/>
                <a:gd name="T28" fmla="*/ 90725609 w 68"/>
                <a:gd name="T29" fmla="*/ 22682197 h 72"/>
                <a:gd name="T30" fmla="*/ 90725609 w 68"/>
                <a:gd name="T31" fmla="*/ 0 h 72"/>
                <a:gd name="T32" fmla="*/ 123486857 w 68"/>
                <a:gd name="T33" fmla="*/ 5040312 h 72"/>
                <a:gd name="T34" fmla="*/ 146169047 w 68"/>
                <a:gd name="T35" fmla="*/ 22682197 h 72"/>
                <a:gd name="T36" fmla="*/ 166330287 w 68"/>
                <a:gd name="T37" fmla="*/ 52922490 h 72"/>
                <a:gd name="T38" fmla="*/ 171370598 w 68"/>
                <a:gd name="T39" fmla="*/ 88206250 h 72"/>
                <a:gd name="T40" fmla="*/ 166330287 w 68"/>
                <a:gd name="T41" fmla="*/ 131048119 h 72"/>
                <a:gd name="T42" fmla="*/ 143648098 w 68"/>
                <a:gd name="T43" fmla="*/ 158769032 h 72"/>
                <a:gd name="T44" fmla="*/ 115927185 w 68"/>
                <a:gd name="T45" fmla="*/ 176410912 h 72"/>
                <a:gd name="T46" fmla="*/ 85685299 w 68"/>
                <a:gd name="T47" fmla="*/ 181451223 h 72"/>
                <a:gd name="T48" fmla="*/ 50403115 w 68"/>
                <a:gd name="T49" fmla="*/ 173891551 h 72"/>
                <a:gd name="T50" fmla="*/ 27720925 w 68"/>
                <a:gd name="T51" fmla="*/ 158769032 h 72"/>
                <a:gd name="T52" fmla="*/ 10080624 w 68"/>
                <a:gd name="T53" fmla="*/ 131048119 h 72"/>
                <a:gd name="T54" fmla="*/ 0 w 68"/>
                <a:gd name="T55" fmla="*/ 93244973 h 72"/>
                <a:gd name="T56" fmla="*/ 10080624 w 68"/>
                <a:gd name="T57" fmla="*/ 52922490 h 72"/>
                <a:gd name="T58" fmla="*/ 27720925 w 68"/>
                <a:gd name="T59" fmla="*/ 22682197 h 72"/>
                <a:gd name="T60" fmla="*/ 55443437 w 68"/>
                <a:gd name="T61" fmla="*/ 7559675 h 72"/>
                <a:gd name="T62" fmla="*/ 90725609 w 68"/>
                <a:gd name="T63" fmla="*/ 0 h 72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68"/>
                <a:gd name="T97" fmla="*/ 0 h 72"/>
                <a:gd name="T98" fmla="*/ 68 w 68"/>
                <a:gd name="T99" fmla="*/ 72 h 72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68" h="72">
                  <a:moveTo>
                    <a:pt x="36" y="9"/>
                  </a:moveTo>
                  <a:lnTo>
                    <a:pt x="25" y="12"/>
                  </a:lnTo>
                  <a:lnTo>
                    <a:pt x="19" y="18"/>
                  </a:lnTo>
                  <a:lnTo>
                    <a:pt x="16" y="26"/>
                  </a:lnTo>
                  <a:lnTo>
                    <a:pt x="14" y="37"/>
                  </a:lnTo>
                  <a:lnTo>
                    <a:pt x="16" y="49"/>
                  </a:lnTo>
                  <a:lnTo>
                    <a:pt x="23" y="60"/>
                  </a:lnTo>
                  <a:lnTo>
                    <a:pt x="34" y="63"/>
                  </a:lnTo>
                  <a:lnTo>
                    <a:pt x="45" y="60"/>
                  </a:lnTo>
                  <a:lnTo>
                    <a:pt x="52" y="49"/>
                  </a:lnTo>
                  <a:lnTo>
                    <a:pt x="55" y="35"/>
                  </a:lnTo>
                  <a:lnTo>
                    <a:pt x="54" y="26"/>
                  </a:lnTo>
                  <a:lnTo>
                    <a:pt x="51" y="18"/>
                  </a:lnTo>
                  <a:lnTo>
                    <a:pt x="45" y="12"/>
                  </a:lnTo>
                  <a:lnTo>
                    <a:pt x="36" y="9"/>
                  </a:lnTo>
                  <a:close/>
                  <a:moveTo>
                    <a:pt x="36" y="0"/>
                  </a:moveTo>
                  <a:lnTo>
                    <a:pt x="49" y="2"/>
                  </a:lnTo>
                  <a:lnTo>
                    <a:pt x="58" y="9"/>
                  </a:lnTo>
                  <a:lnTo>
                    <a:pt x="66" y="21"/>
                  </a:lnTo>
                  <a:lnTo>
                    <a:pt x="68" y="35"/>
                  </a:lnTo>
                  <a:lnTo>
                    <a:pt x="66" y="52"/>
                  </a:lnTo>
                  <a:lnTo>
                    <a:pt x="57" y="63"/>
                  </a:lnTo>
                  <a:lnTo>
                    <a:pt x="46" y="70"/>
                  </a:lnTo>
                  <a:lnTo>
                    <a:pt x="34" y="72"/>
                  </a:lnTo>
                  <a:lnTo>
                    <a:pt x="20" y="69"/>
                  </a:lnTo>
                  <a:lnTo>
                    <a:pt x="11" y="63"/>
                  </a:lnTo>
                  <a:lnTo>
                    <a:pt x="4" y="52"/>
                  </a:lnTo>
                  <a:lnTo>
                    <a:pt x="0" y="37"/>
                  </a:lnTo>
                  <a:lnTo>
                    <a:pt x="4" y="21"/>
                  </a:lnTo>
                  <a:lnTo>
                    <a:pt x="11" y="9"/>
                  </a:lnTo>
                  <a:lnTo>
                    <a:pt x="22" y="3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2457FF"/>
            </a:solidFill>
            <a:ln w="0">
              <a:solidFill>
                <a:srgbClr val="2457FF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377" name="Freeform 139"/>
            <p:cNvSpPr>
              <a:spLocks/>
            </p:cNvSpPr>
            <p:nvPr/>
          </p:nvSpPr>
          <p:spPr bwMode="auto">
            <a:xfrm>
              <a:off x="7091367" y="2728911"/>
              <a:ext cx="69851" cy="114300"/>
            </a:xfrm>
            <a:custGeom>
              <a:avLst/>
              <a:gdLst>
                <a:gd name="T0" fmla="*/ 65524065 w 44"/>
                <a:gd name="T1" fmla="*/ 0 h 72"/>
                <a:gd name="T2" fmla="*/ 80644997 w 44"/>
                <a:gd name="T3" fmla="*/ 0 h 72"/>
                <a:gd name="T4" fmla="*/ 95765929 w 44"/>
                <a:gd name="T5" fmla="*/ 5040312 h 72"/>
                <a:gd name="T6" fmla="*/ 105846575 w 44"/>
                <a:gd name="T7" fmla="*/ 12599985 h 72"/>
                <a:gd name="T8" fmla="*/ 98286878 w 44"/>
                <a:gd name="T9" fmla="*/ 35282185 h 72"/>
                <a:gd name="T10" fmla="*/ 88206257 w 44"/>
                <a:gd name="T11" fmla="*/ 27720926 h 72"/>
                <a:gd name="T12" fmla="*/ 75604686 w 44"/>
                <a:gd name="T13" fmla="*/ 22682197 h 72"/>
                <a:gd name="T14" fmla="*/ 50403120 w 44"/>
                <a:gd name="T15" fmla="*/ 22682197 h 72"/>
                <a:gd name="T16" fmla="*/ 32761239 w 44"/>
                <a:gd name="T17" fmla="*/ 37801546 h 72"/>
                <a:gd name="T18" fmla="*/ 32761239 w 44"/>
                <a:gd name="T19" fmla="*/ 57962800 h 72"/>
                <a:gd name="T20" fmla="*/ 42843448 w 44"/>
                <a:gd name="T21" fmla="*/ 65524060 h 72"/>
                <a:gd name="T22" fmla="*/ 65524065 w 44"/>
                <a:gd name="T23" fmla="*/ 78124042 h 72"/>
                <a:gd name="T24" fmla="*/ 83165946 w 44"/>
                <a:gd name="T25" fmla="*/ 85685301 h 72"/>
                <a:gd name="T26" fmla="*/ 95765929 w 44"/>
                <a:gd name="T27" fmla="*/ 93244973 h 72"/>
                <a:gd name="T28" fmla="*/ 103327189 w 44"/>
                <a:gd name="T29" fmla="*/ 100806232 h 72"/>
                <a:gd name="T30" fmla="*/ 110886886 w 44"/>
                <a:gd name="T31" fmla="*/ 110886878 h 72"/>
                <a:gd name="T32" fmla="*/ 110886886 w 44"/>
                <a:gd name="T33" fmla="*/ 126007809 h 72"/>
                <a:gd name="T34" fmla="*/ 103327189 w 44"/>
                <a:gd name="T35" fmla="*/ 153728722 h 72"/>
                <a:gd name="T36" fmla="*/ 80644997 w 44"/>
                <a:gd name="T37" fmla="*/ 173891551 h 72"/>
                <a:gd name="T38" fmla="*/ 45362809 w 44"/>
                <a:gd name="T39" fmla="*/ 181451223 h 72"/>
                <a:gd name="T40" fmla="*/ 30241877 w 44"/>
                <a:gd name="T41" fmla="*/ 181451223 h 72"/>
                <a:gd name="T42" fmla="*/ 10080625 w 44"/>
                <a:gd name="T43" fmla="*/ 176410912 h 72"/>
                <a:gd name="T44" fmla="*/ 0 w 44"/>
                <a:gd name="T45" fmla="*/ 168851241 h 72"/>
                <a:gd name="T46" fmla="*/ 7559675 w 44"/>
                <a:gd name="T47" fmla="*/ 146169050 h 72"/>
                <a:gd name="T48" fmla="*/ 17640300 w 44"/>
                <a:gd name="T49" fmla="*/ 151209361 h 72"/>
                <a:gd name="T50" fmla="*/ 50403120 w 44"/>
                <a:gd name="T51" fmla="*/ 158769032 h 72"/>
                <a:gd name="T52" fmla="*/ 60483754 w 44"/>
                <a:gd name="T53" fmla="*/ 158769032 h 72"/>
                <a:gd name="T54" fmla="*/ 68043426 w 44"/>
                <a:gd name="T55" fmla="*/ 153728722 h 72"/>
                <a:gd name="T56" fmla="*/ 75604686 w 44"/>
                <a:gd name="T57" fmla="*/ 146169050 h 72"/>
                <a:gd name="T58" fmla="*/ 80644997 w 44"/>
                <a:gd name="T59" fmla="*/ 138607791 h 72"/>
                <a:gd name="T60" fmla="*/ 80644997 w 44"/>
                <a:gd name="T61" fmla="*/ 123486860 h 72"/>
                <a:gd name="T62" fmla="*/ 73083737 w 44"/>
                <a:gd name="T63" fmla="*/ 110886878 h 72"/>
                <a:gd name="T64" fmla="*/ 17640300 w 44"/>
                <a:gd name="T65" fmla="*/ 85685301 h 72"/>
                <a:gd name="T66" fmla="*/ 2520950 w 44"/>
                <a:gd name="T67" fmla="*/ 60483749 h 72"/>
                <a:gd name="T68" fmla="*/ 2520950 w 44"/>
                <a:gd name="T69" fmla="*/ 50403116 h 72"/>
                <a:gd name="T70" fmla="*/ 10080625 w 44"/>
                <a:gd name="T71" fmla="*/ 22682197 h 72"/>
                <a:gd name="T72" fmla="*/ 30241877 w 44"/>
                <a:gd name="T73" fmla="*/ 7559675 h 72"/>
                <a:gd name="T74" fmla="*/ 65524065 w 44"/>
                <a:gd name="T75" fmla="*/ 0 h 72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44"/>
                <a:gd name="T115" fmla="*/ 0 h 72"/>
                <a:gd name="T116" fmla="*/ 44 w 44"/>
                <a:gd name="T117" fmla="*/ 72 h 72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44" h="72">
                  <a:moveTo>
                    <a:pt x="26" y="0"/>
                  </a:moveTo>
                  <a:lnTo>
                    <a:pt x="32" y="0"/>
                  </a:lnTo>
                  <a:lnTo>
                    <a:pt x="38" y="2"/>
                  </a:lnTo>
                  <a:lnTo>
                    <a:pt x="42" y="5"/>
                  </a:lnTo>
                  <a:lnTo>
                    <a:pt x="39" y="14"/>
                  </a:lnTo>
                  <a:lnTo>
                    <a:pt x="35" y="11"/>
                  </a:lnTo>
                  <a:lnTo>
                    <a:pt x="30" y="9"/>
                  </a:lnTo>
                  <a:lnTo>
                    <a:pt x="20" y="9"/>
                  </a:lnTo>
                  <a:lnTo>
                    <a:pt x="13" y="15"/>
                  </a:lnTo>
                  <a:lnTo>
                    <a:pt x="13" y="23"/>
                  </a:lnTo>
                  <a:lnTo>
                    <a:pt x="17" y="26"/>
                  </a:lnTo>
                  <a:lnTo>
                    <a:pt x="26" y="31"/>
                  </a:lnTo>
                  <a:lnTo>
                    <a:pt x="33" y="34"/>
                  </a:lnTo>
                  <a:lnTo>
                    <a:pt x="38" y="37"/>
                  </a:lnTo>
                  <a:lnTo>
                    <a:pt x="41" y="40"/>
                  </a:lnTo>
                  <a:lnTo>
                    <a:pt x="44" y="44"/>
                  </a:lnTo>
                  <a:lnTo>
                    <a:pt x="44" y="50"/>
                  </a:lnTo>
                  <a:lnTo>
                    <a:pt x="41" y="61"/>
                  </a:lnTo>
                  <a:lnTo>
                    <a:pt x="32" y="69"/>
                  </a:lnTo>
                  <a:lnTo>
                    <a:pt x="18" y="72"/>
                  </a:lnTo>
                  <a:lnTo>
                    <a:pt x="12" y="72"/>
                  </a:lnTo>
                  <a:lnTo>
                    <a:pt x="4" y="70"/>
                  </a:lnTo>
                  <a:lnTo>
                    <a:pt x="0" y="67"/>
                  </a:lnTo>
                  <a:lnTo>
                    <a:pt x="3" y="58"/>
                  </a:lnTo>
                  <a:lnTo>
                    <a:pt x="7" y="60"/>
                  </a:lnTo>
                  <a:lnTo>
                    <a:pt x="20" y="63"/>
                  </a:lnTo>
                  <a:lnTo>
                    <a:pt x="24" y="63"/>
                  </a:lnTo>
                  <a:lnTo>
                    <a:pt x="27" y="61"/>
                  </a:lnTo>
                  <a:lnTo>
                    <a:pt x="30" y="58"/>
                  </a:lnTo>
                  <a:lnTo>
                    <a:pt x="32" y="55"/>
                  </a:lnTo>
                  <a:lnTo>
                    <a:pt x="32" y="49"/>
                  </a:lnTo>
                  <a:lnTo>
                    <a:pt x="29" y="44"/>
                  </a:lnTo>
                  <a:lnTo>
                    <a:pt x="7" y="34"/>
                  </a:lnTo>
                  <a:lnTo>
                    <a:pt x="1" y="24"/>
                  </a:lnTo>
                  <a:lnTo>
                    <a:pt x="1" y="20"/>
                  </a:lnTo>
                  <a:lnTo>
                    <a:pt x="4" y="9"/>
                  </a:lnTo>
                  <a:lnTo>
                    <a:pt x="12" y="3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rgbClr val="2457FF"/>
            </a:solidFill>
            <a:ln w="0">
              <a:solidFill>
                <a:srgbClr val="2457FF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378" name="Freeform 140"/>
            <p:cNvSpPr>
              <a:spLocks/>
            </p:cNvSpPr>
            <p:nvPr/>
          </p:nvSpPr>
          <p:spPr bwMode="auto">
            <a:xfrm>
              <a:off x="7175504" y="2705097"/>
              <a:ext cx="63500" cy="138112"/>
            </a:xfrm>
            <a:custGeom>
              <a:avLst/>
              <a:gdLst>
                <a:gd name="T0" fmla="*/ 57962803 w 40"/>
                <a:gd name="T1" fmla="*/ 0 h 87"/>
                <a:gd name="T2" fmla="*/ 57962803 w 40"/>
                <a:gd name="T3" fmla="*/ 42841705 h 87"/>
                <a:gd name="T4" fmla="*/ 100806236 w 40"/>
                <a:gd name="T5" fmla="*/ 42841705 h 87"/>
                <a:gd name="T6" fmla="*/ 100806236 w 40"/>
                <a:gd name="T7" fmla="*/ 65523827 h 87"/>
                <a:gd name="T8" fmla="*/ 57962803 w 40"/>
                <a:gd name="T9" fmla="*/ 65523827 h 87"/>
                <a:gd name="T10" fmla="*/ 57962803 w 40"/>
                <a:gd name="T11" fmla="*/ 173889347 h 87"/>
                <a:gd name="T12" fmla="*/ 65524062 w 40"/>
                <a:gd name="T13" fmla="*/ 189010224 h 87"/>
                <a:gd name="T14" fmla="*/ 73083734 w 40"/>
                <a:gd name="T15" fmla="*/ 191531164 h 87"/>
                <a:gd name="T16" fmla="*/ 100806236 w 40"/>
                <a:gd name="T17" fmla="*/ 191531164 h 87"/>
                <a:gd name="T18" fmla="*/ 100806236 w 40"/>
                <a:gd name="T19" fmla="*/ 214211736 h 87"/>
                <a:gd name="T20" fmla="*/ 88206254 w 40"/>
                <a:gd name="T21" fmla="*/ 219252029 h 87"/>
                <a:gd name="T22" fmla="*/ 57962803 w 40"/>
                <a:gd name="T23" fmla="*/ 219252029 h 87"/>
                <a:gd name="T24" fmla="*/ 45362808 w 40"/>
                <a:gd name="T25" fmla="*/ 211692384 h 87"/>
                <a:gd name="T26" fmla="*/ 30241876 w 40"/>
                <a:gd name="T27" fmla="*/ 196571457 h 87"/>
                <a:gd name="T28" fmla="*/ 27720927 w 40"/>
                <a:gd name="T29" fmla="*/ 189010224 h 87"/>
                <a:gd name="T30" fmla="*/ 27720927 w 40"/>
                <a:gd name="T31" fmla="*/ 65523827 h 87"/>
                <a:gd name="T32" fmla="*/ 0 w 40"/>
                <a:gd name="T33" fmla="*/ 65523827 h 87"/>
                <a:gd name="T34" fmla="*/ 0 w 40"/>
                <a:gd name="T35" fmla="*/ 42841705 h 87"/>
                <a:gd name="T36" fmla="*/ 27720927 w 40"/>
                <a:gd name="T37" fmla="*/ 42841705 h 87"/>
                <a:gd name="T38" fmla="*/ 27720927 w 40"/>
                <a:gd name="T39" fmla="*/ 10080588 h 87"/>
                <a:gd name="T40" fmla="*/ 57962803 w 40"/>
                <a:gd name="T41" fmla="*/ 0 h 8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40"/>
                <a:gd name="T64" fmla="*/ 0 h 87"/>
                <a:gd name="T65" fmla="*/ 40 w 40"/>
                <a:gd name="T66" fmla="*/ 87 h 87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40" h="87">
                  <a:moveTo>
                    <a:pt x="23" y="0"/>
                  </a:moveTo>
                  <a:lnTo>
                    <a:pt x="23" y="17"/>
                  </a:lnTo>
                  <a:lnTo>
                    <a:pt x="40" y="17"/>
                  </a:lnTo>
                  <a:lnTo>
                    <a:pt x="40" y="26"/>
                  </a:lnTo>
                  <a:lnTo>
                    <a:pt x="23" y="26"/>
                  </a:lnTo>
                  <a:lnTo>
                    <a:pt x="23" y="69"/>
                  </a:lnTo>
                  <a:lnTo>
                    <a:pt x="26" y="75"/>
                  </a:lnTo>
                  <a:lnTo>
                    <a:pt x="29" y="76"/>
                  </a:lnTo>
                  <a:lnTo>
                    <a:pt x="40" y="76"/>
                  </a:lnTo>
                  <a:lnTo>
                    <a:pt x="40" y="85"/>
                  </a:lnTo>
                  <a:lnTo>
                    <a:pt x="35" y="87"/>
                  </a:lnTo>
                  <a:lnTo>
                    <a:pt x="23" y="87"/>
                  </a:lnTo>
                  <a:lnTo>
                    <a:pt x="18" y="84"/>
                  </a:lnTo>
                  <a:lnTo>
                    <a:pt x="12" y="78"/>
                  </a:lnTo>
                  <a:lnTo>
                    <a:pt x="11" y="75"/>
                  </a:lnTo>
                  <a:lnTo>
                    <a:pt x="11" y="26"/>
                  </a:lnTo>
                  <a:lnTo>
                    <a:pt x="0" y="26"/>
                  </a:lnTo>
                  <a:lnTo>
                    <a:pt x="0" y="17"/>
                  </a:lnTo>
                  <a:lnTo>
                    <a:pt x="11" y="17"/>
                  </a:lnTo>
                  <a:lnTo>
                    <a:pt x="11" y="4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2457FF"/>
            </a:solidFill>
            <a:ln w="0">
              <a:solidFill>
                <a:srgbClr val="2457FF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379" name="Freeform 141"/>
            <p:cNvSpPr>
              <a:spLocks/>
            </p:cNvSpPr>
            <p:nvPr/>
          </p:nvSpPr>
          <p:spPr bwMode="auto">
            <a:xfrm>
              <a:off x="7254878" y="2728911"/>
              <a:ext cx="71438" cy="114300"/>
            </a:xfrm>
            <a:custGeom>
              <a:avLst/>
              <a:gdLst>
                <a:gd name="T0" fmla="*/ 47884094 w 45"/>
                <a:gd name="T1" fmla="*/ 0 h 72"/>
                <a:gd name="T2" fmla="*/ 80645562 w 45"/>
                <a:gd name="T3" fmla="*/ 0 h 72"/>
                <a:gd name="T4" fmla="*/ 98287567 w 45"/>
                <a:gd name="T5" fmla="*/ 5040312 h 72"/>
                <a:gd name="T6" fmla="*/ 108368284 w 45"/>
                <a:gd name="T7" fmla="*/ 12599985 h 72"/>
                <a:gd name="T8" fmla="*/ 98287567 w 45"/>
                <a:gd name="T9" fmla="*/ 35282185 h 72"/>
                <a:gd name="T10" fmla="*/ 88206875 w 45"/>
                <a:gd name="T11" fmla="*/ 27720926 h 72"/>
                <a:gd name="T12" fmla="*/ 78126183 w 45"/>
                <a:gd name="T13" fmla="*/ 22682197 h 72"/>
                <a:gd name="T14" fmla="*/ 50403473 w 45"/>
                <a:gd name="T15" fmla="*/ 22682197 h 72"/>
                <a:gd name="T16" fmla="*/ 35282435 w 45"/>
                <a:gd name="T17" fmla="*/ 37801546 h 72"/>
                <a:gd name="T18" fmla="*/ 35282435 w 45"/>
                <a:gd name="T19" fmla="*/ 57962800 h 72"/>
                <a:gd name="T20" fmla="*/ 42843748 w 45"/>
                <a:gd name="T21" fmla="*/ 65524060 h 72"/>
                <a:gd name="T22" fmla="*/ 65524524 w 45"/>
                <a:gd name="T23" fmla="*/ 78124042 h 72"/>
                <a:gd name="T24" fmla="*/ 85685908 w 45"/>
                <a:gd name="T25" fmla="*/ 85685301 h 72"/>
                <a:gd name="T26" fmla="*/ 98287567 w 45"/>
                <a:gd name="T27" fmla="*/ 93244973 h 72"/>
                <a:gd name="T28" fmla="*/ 105847317 w 45"/>
                <a:gd name="T29" fmla="*/ 100806232 h 72"/>
                <a:gd name="T30" fmla="*/ 113408630 w 45"/>
                <a:gd name="T31" fmla="*/ 110886878 h 72"/>
                <a:gd name="T32" fmla="*/ 113408630 w 45"/>
                <a:gd name="T33" fmla="*/ 126007809 h 72"/>
                <a:gd name="T34" fmla="*/ 105847317 w 45"/>
                <a:gd name="T35" fmla="*/ 153728722 h 72"/>
                <a:gd name="T36" fmla="*/ 80645562 w 45"/>
                <a:gd name="T37" fmla="*/ 173891551 h 72"/>
                <a:gd name="T38" fmla="*/ 47884094 w 45"/>
                <a:gd name="T39" fmla="*/ 181451223 h 72"/>
                <a:gd name="T40" fmla="*/ 27722710 w 45"/>
                <a:gd name="T41" fmla="*/ 181451223 h 72"/>
                <a:gd name="T42" fmla="*/ 12601662 w 45"/>
                <a:gd name="T43" fmla="*/ 176410912 h 72"/>
                <a:gd name="T44" fmla="*/ 0 w 45"/>
                <a:gd name="T45" fmla="*/ 168851241 h 72"/>
                <a:gd name="T46" fmla="*/ 7561316 w 45"/>
                <a:gd name="T47" fmla="*/ 146169050 h 72"/>
                <a:gd name="T48" fmla="*/ 32763056 w 45"/>
                <a:gd name="T49" fmla="*/ 153728722 h 72"/>
                <a:gd name="T50" fmla="*/ 47884094 w 45"/>
                <a:gd name="T51" fmla="*/ 158769032 h 72"/>
                <a:gd name="T52" fmla="*/ 63005144 w 45"/>
                <a:gd name="T53" fmla="*/ 158769032 h 72"/>
                <a:gd name="T54" fmla="*/ 70564870 w 45"/>
                <a:gd name="T55" fmla="*/ 153728722 h 72"/>
                <a:gd name="T56" fmla="*/ 78126183 w 45"/>
                <a:gd name="T57" fmla="*/ 146169050 h 72"/>
                <a:gd name="T58" fmla="*/ 80645562 w 45"/>
                <a:gd name="T59" fmla="*/ 138607791 h 72"/>
                <a:gd name="T60" fmla="*/ 80645562 w 45"/>
                <a:gd name="T61" fmla="*/ 123486860 h 72"/>
                <a:gd name="T62" fmla="*/ 73085837 w 45"/>
                <a:gd name="T63" fmla="*/ 110886878 h 72"/>
                <a:gd name="T64" fmla="*/ 50403473 w 45"/>
                <a:gd name="T65" fmla="*/ 100806232 h 72"/>
                <a:gd name="T66" fmla="*/ 32763056 w 45"/>
                <a:gd name="T67" fmla="*/ 93244973 h 72"/>
                <a:gd name="T68" fmla="*/ 20161390 w 45"/>
                <a:gd name="T69" fmla="*/ 85685301 h 72"/>
                <a:gd name="T70" fmla="*/ 5040348 w 45"/>
                <a:gd name="T71" fmla="*/ 60483749 h 72"/>
                <a:gd name="T72" fmla="*/ 5040348 w 45"/>
                <a:gd name="T73" fmla="*/ 37801546 h 72"/>
                <a:gd name="T74" fmla="*/ 12601662 w 45"/>
                <a:gd name="T75" fmla="*/ 22682197 h 72"/>
                <a:gd name="T76" fmla="*/ 20161390 w 45"/>
                <a:gd name="T77" fmla="*/ 15120937 h 72"/>
                <a:gd name="T78" fmla="*/ 32763056 w 45"/>
                <a:gd name="T79" fmla="*/ 7559675 h 72"/>
                <a:gd name="T80" fmla="*/ 47884094 w 45"/>
                <a:gd name="T81" fmla="*/ 0 h 72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45"/>
                <a:gd name="T124" fmla="*/ 0 h 72"/>
                <a:gd name="T125" fmla="*/ 45 w 45"/>
                <a:gd name="T126" fmla="*/ 72 h 72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45" h="72">
                  <a:moveTo>
                    <a:pt x="19" y="0"/>
                  </a:moveTo>
                  <a:lnTo>
                    <a:pt x="32" y="0"/>
                  </a:lnTo>
                  <a:lnTo>
                    <a:pt x="39" y="2"/>
                  </a:lnTo>
                  <a:lnTo>
                    <a:pt x="43" y="5"/>
                  </a:lnTo>
                  <a:lnTo>
                    <a:pt x="39" y="14"/>
                  </a:lnTo>
                  <a:lnTo>
                    <a:pt x="35" y="11"/>
                  </a:lnTo>
                  <a:lnTo>
                    <a:pt x="31" y="9"/>
                  </a:lnTo>
                  <a:lnTo>
                    <a:pt x="20" y="9"/>
                  </a:lnTo>
                  <a:lnTo>
                    <a:pt x="14" y="15"/>
                  </a:lnTo>
                  <a:lnTo>
                    <a:pt x="14" y="23"/>
                  </a:lnTo>
                  <a:lnTo>
                    <a:pt x="17" y="26"/>
                  </a:lnTo>
                  <a:lnTo>
                    <a:pt x="26" y="31"/>
                  </a:lnTo>
                  <a:lnTo>
                    <a:pt x="34" y="34"/>
                  </a:lnTo>
                  <a:lnTo>
                    <a:pt x="39" y="37"/>
                  </a:lnTo>
                  <a:lnTo>
                    <a:pt x="42" y="40"/>
                  </a:lnTo>
                  <a:lnTo>
                    <a:pt x="45" y="44"/>
                  </a:lnTo>
                  <a:lnTo>
                    <a:pt x="45" y="50"/>
                  </a:lnTo>
                  <a:lnTo>
                    <a:pt x="42" y="61"/>
                  </a:lnTo>
                  <a:lnTo>
                    <a:pt x="32" y="69"/>
                  </a:lnTo>
                  <a:lnTo>
                    <a:pt x="19" y="72"/>
                  </a:lnTo>
                  <a:lnTo>
                    <a:pt x="11" y="72"/>
                  </a:lnTo>
                  <a:lnTo>
                    <a:pt x="5" y="70"/>
                  </a:lnTo>
                  <a:lnTo>
                    <a:pt x="0" y="67"/>
                  </a:lnTo>
                  <a:lnTo>
                    <a:pt x="3" y="58"/>
                  </a:lnTo>
                  <a:lnTo>
                    <a:pt x="13" y="61"/>
                  </a:lnTo>
                  <a:lnTo>
                    <a:pt x="19" y="63"/>
                  </a:lnTo>
                  <a:lnTo>
                    <a:pt x="25" y="63"/>
                  </a:lnTo>
                  <a:lnTo>
                    <a:pt x="28" y="61"/>
                  </a:lnTo>
                  <a:lnTo>
                    <a:pt x="31" y="58"/>
                  </a:lnTo>
                  <a:lnTo>
                    <a:pt x="32" y="55"/>
                  </a:lnTo>
                  <a:lnTo>
                    <a:pt x="32" y="49"/>
                  </a:lnTo>
                  <a:lnTo>
                    <a:pt x="29" y="44"/>
                  </a:lnTo>
                  <a:lnTo>
                    <a:pt x="20" y="40"/>
                  </a:lnTo>
                  <a:lnTo>
                    <a:pt x="13" y="37"/>
                  </a:lnTo>
                  <a:lnTo>
                    <a:pt x="8" y="34"/>
                  </a:lnTo>
                  <a:lnTo>
                    <a:pt x="2" y="24"/>
                  </a:lnTo>
                  <a:lnTo>
                    <a:pt x="2" y="15"/>
                  </a:lnTo>
                  <a:lnTo>
                    <a:pt x="5" y="9"/>
                  </a:lnTo>
                  <a:lnTo>
                    <a:pt x="8" y="6"/>
                  </a:lnTo>
                  <a:lnTo>
                    <a:pt x="13" y="3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2457FF"/>
            </a:solidFill>
            <a:ln w="0">
              <a:solidFill>
                <a:srgbClr val="2457FF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380" name="Rectangle 142"/>
            <p:cNvSpPr>
              <a:spLocks noChangeArrowheads="1"/>
            </p:cNvSpPr>
            <p:nvPr/>
          </p:nvSpPr>
          <p:spPr bwMode="auto">
            <a:xfrm>
              <a:off x="4338640" y="2265361"/>
              <a:ext cx="2166939" cy="242887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381" name="Line 143"/>
            <p:cNvSpPr>
              <a:spLocks noChangeShapeType="1"/>
            </p:cNvSpPr>
            <p:nvPr/>
          </p:nvSpPr>
          <p:spPr bwMode="auto">
            <a:xfrm flipH="1">
              <a:off x="4338640" y="2508248"/>
              <a:ext cx="2166939" cy="1587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0382" name="Line 144"/>
            <p:cNvSpPr>
              <a:spLocks noChangeShapeType="1"/>
            </p:cNvSpPr>
            <p:nvPr/>
          </p:nvSpPr>
          <p:spPr bwMode="auto">
            <a:xfrm flipV="1">
              <a:off x="4338640" y="2265361"/>
              <a:ext cx="1588" cy="242887"/>
            </a:xfrm>
            <a:prstGeom prst="line">
              <a:avLst/>
            </a:prstGeom>
            <a:noFill/>
            <a:ln w="4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0383" name="Line 145"/>
            <p:cNvSpPr>
              <a:spLocks noChangeShapeType="1"/>
            </p:cNvSpPr>
            <p:nvPr/>
          </p:nvSpPr>
          <p:spPr bwMode="auto">
            <a:xfrm>
              <a:off x="4338640" y="2265361"/>
              <a:ext cx="2166939" cy="1587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0384" name="Line 146"/>
            <p:cNvSpPr>
              <a:spLocks noChangeShapeType="1"/>
            </p:cNvSpPr>
            <p:nvPr/>
          </p:nvSpPr>
          <p:spPr bwMode="auto">
            <a:xfrm>
              <a:off x="6505578" y="2265361"/>
              <a:ext cx="1588" cy="242887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0385" name="Freeform 147"/>
            <p:cNvSpPr>
              <a:spLocks noEditPoints="1"/>
            </p:cNvSpPr>
            <p:nvPr/>
          </p:nvSpPr>
          <p:spPr bwMode="auto">
            <a:xfrm>
              <a:off x="4373566" y="2306636"/>
              <a:ext cx="96838" cy="155575"/>
            </a:xfrm>
            <a:custGeom>
              <a:avLst/>
              <a:gdLst>
                <a:gd name="T0" fmla="*/ 68045372 w 61"/>
                <a:gd name="T1" fmla="*/ 100806243 h 98"/>
                <a:gd name="T2" fmla="*/ 83166383 w 61"/>
                <a:gd name="T3" fmla="*/ 100806243 h 98"/>
                <a:gd name="T4" fmla="*/ 90726096 w 61"/>
                <a:gd name="T5" fmla="*/ 108367528 h 98"/>
                <a:gd name="T6" fmla="*/ 95766433 w 61"/>
                <a:gd name="T7" fmla="*/ 115927201 h 98"/>
                <a:gd name="T8" fmla="*/ 95766433 w 61"/>
                <a:gd name="T9" fmla="*/ 131048134 h 98"/>
                <a:gd name="T10" fmla="*/ 90726096 w 61"/>
                <a:gd name="T11" fmla="*/ 138607806 h 98"/>
                <a:gd name="T12" fmla="*/ 83166383 w 61"/>
                <a:gd name="T13" fmla="*/ 143648117 h 98"/>
                <a:gd name="T14" fmla="*/ 68045372 w 61"/>
                <a:gd name="T15" fmla="*/ 143648117 h 98"/>
                <a:gd name="T16" fmla="*/ 60484072 w 61"/>
                <a:gd name="T17" fmla="*/ 138607806 h 98"/>
                <a:gd name="T18" fmla="*/ 52924360 w 61"/>
                <a:gd name="T19" fmla="*/ 123488461 h 98"/>
                <a:gd name="T20" fmla="*/ 52924360 w 61"/>
                <a:gd name="T21" fmla="*/ 115927201 h 98"/>
                <a:gd name="T22" fmla="*/ 68045372 w 61"/>
                <a:gd name="T23" fmla="*/ 100806243 h 98"/>
                <a:gd name="T24" fmla="*/ 75605084 w 61"/>
                <a:gd name="T25" fmla="*/ 25201561 h 98"/>
                <a:gd name="T26" fmla="*/ 65524409 w 61"/>
                <a:gd name="T27" fmla="*/ 27722516 h 98"/>
                <a:gd name="T28" fmla="*/ 57964697 w 61"/>
                <a:gd name="T29" fmla="*/ 32761240 h 98"/>
                <a:gd name="T30" fmla="*/ 50403385 w 61"/>
                <a:gd name="T31" fmla="*/ 40322500 h 98"/>
                <a:gd name="T32" fmla="*/ 40322711 w 61"/>
                <a:gd name="T33" fmla="*/ 50403122 h 98"/>
                <a:gd name="T34" fmla="*/ 32762998 w 61"/>
                <a:gd name="T35" fmla="*/ 80645000 h 98"/>
                <a:gd name="T36" fmla="*/ 30242036 w 61"/>
                <a:gd name="T37" fmla="*/ 123488461 h 98"/>
                <a:gd name="T38" fmla="*/ 32762998 w 61"/>
                <a:gd name="T39" fmla="*/ 166330310 h 98"/>
                <a:gd name="T40" fmla="*/ 40322711 w 61"/>
                <a:gd name="T41" fmla="*/ 196572176 h 98"/>
                <a:gd name="T42" fmla="*/ 50403385 w 61"/>
                <a:gd name="T43" fmla="*/ 211693158 h 98"/>
                <a:gd name="T44" fmla="*/ 60484072 w 61"/>
                <a:gd name="T45" fmla="*/ 219254418 h 98"/>
                <a:gd name="T46" fmla="*/ 75605084 w 61"/>
                <a:gd name="T47" fmla="*/ 224294729 h 98"/>
                <a:gd name="T48" fmla="*/ 88206721 w 61"/>
                <a:gd name="T49" fmla="*/ 219254418 h 98"/>
                <a:gd name="T50" fmla="*/ 95766433 w 61"/>
                <a:gd name="T51" fmla="*/ 216733469 h 98"/>
                <a:gd name="T52" fmla="*/ 103327732 w 61"/>
                <a:gd name="T53" fmla="*/ 209173797 h 98"/>
                <a:gd name="T54" fmla="*/ 110887469 w 61"/>
                <a:gd name="T55" fmla="*/ 196572176 h 98"/>
                <a:gd name="T56" fmla="*/ 118448769 w 61"/>
                <a:gd name="T57" fmla="*/ 166330310 h 98"/>
                <a:gd name="T58" fmla="*/ 118448769 w 61"/>
                <a:gd name="T59" fmla="*/ 80645000 h 98"/>
                <a:gd name="T60" fmla="*/ 110887469 w 61"/>
                <a:gd name="T61" fmla="*/ 50403122 h 98"/>
                <a:gd name="T62" fmla="*/ 98287395 w 61"/>
                <a:gd name="T63" fmla="*/ 35282189 h 98"/>
                <a:gd name="T64" fmla="*/ 88206721 w 61"/>
                <a:gd name="T65" fmla="*/ 27722516 h 98"/>
                <a:gd name="T66" fmla="*/ 75605084 w 61"/>
                <a:gd name="T67" fmla="*/ 25201561 h 98"/>
                <a:gd name="T68" fmla="*/ 57964697 w 61"/>
                <a:gd name="T69" fmla="*/ 0 h 98"/>
                <a:gd name="T70" fmla="*/ 90726096 w 61"/>
                <a:gd name="T71" fmla="*/ 0 h 98"/>
                <a:gd name="T72" fmla="*/ 110887469 w 61"/>
                <a:gd name="T73" fmla="*/ 7561263 h 98"/>
                <a:gd name="T74" fmla="*/ 120968144 w 61"/>
                <a:gd name="T75" fmla="*/ 15120939 h 98"/>
                <a:gd name="T76" fmla="*/ 133569781 w 61"/>
                <a:gd name="T77" fmla="*/ 32761240 h 98"/>
                <a:gd name="T78" fmla="*/ 148690793 w 61"/>
                <a:gd name="T79" fmla="*/ 70564378 h 98"/>
                <a:gd name="T80" fmla="*/ 153731130 w 61"/>
                <a:gd name="T81" fmla="*/ 123488461 h 98"/>
                <a:gd name="T82" fmla="*/ 148690793 w 61"/>
                <a:gd name="T83" fmla="*/ 178931881 h 98"/>
                <a:gd name="T84" fmla="*/ 133569781 w 61"/>
                <a:gd name="T85" fmla="*/ 216733469 h 98"/>
                <a:gd name="T86" fmla="*/ 120968144 w 61"/>
                <a:gd name="T87" fmla="*/ 231854402 h 98"/>
                <a:gd name="T88" fmla="*/ 110887469 w 61"/>
                <a:gd name="T89" fmla="*/ 239415662 h 98"/>
                <a:gd name="T90" fmla="*/ 95766433 w 61"/>
                <a:gd name="T91" fmla="*/ 246975335 h 98"/>
                <a:gd name="T92" fmla="*/ 57964697 w 61"/>
                <a:gd name="T93" fmla="*/ 246975335 h 98"/>
                <a:gd name="T94" fmla="*/ 40322711 w 61"/>
                <a:gd name="T95" fmla="*/ 239415662 h 98"/>
                <a:gd name="T96" fmla="*/ 30242036 w 61"/>
                <a:gd name="T97" fmla="*/ 231854402 h 98"/>
                <a:gd name="T98" fmla="*/ 17641980 w 61"/>
                <a:gd name="T99" fmla="*/ 216733469 h 98"/>
                <a:gd name="T100" fmla="*/ 2520963 w 61"/>
                <a:gd name="T101" fmla="*/ 178931881 h 98"/>
                <a:gd name="T102" fmla="*/ 0 w 61"/>
                <a:gd name="T103" fmla="*/ 123488461 h 98"/>
                <a:gd name="T104" fmla="*/ 2520963 w 61"/>
                <a:gd name="T105" fmla="*/ 70564378 h 98"/>
                <a:gd name="T106" fmla="*/ 17641980 w 61"/>
                <a:gd name="T107" fmla="*/ 32761240 h 98"/>
                <a:gd name="T108" fmla="*/ 30242036 w 61"/>
                <a:gd name="T109" fmla="*/ 15120939 h 98"/>
                <a:gd name="T110" fmla="*/ 40322711 w 61"/>
                <a:gd name="T111" fmla="*/ 7561263 h 98"/>
                <a:gd name="T112" fmla="*/ 57964697 w 61"/>
                <a:gd name="T113" fmla="*/ 0 h 98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61"/>
                <a:gd name="T172" fmla="*/ 0 h 98"/>
                <a:gd name="T173" fmla="*/ 61 w 61"/>
                <a:gd name="T174" fmla="*/ 98 h 98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61" h="98">
                  <a:moveTo>
                    <a:pt x="27" y="40"/>
                  </a:moveTo>
                  <a:lnTo>
                    <a:pt x="33" y="40"/>
                  </a:lnTo>
                  <a:lnTo>
                    <a:pt x="36" y="43"/>
                  </a:lnTo>
                  <a:lnTo>
                    <a:pt x="38" y="46"/>
                  </a:lnTo>
                  <a:lnTo>
                    <a:pt x="38" y="52"/>
                  </a:lnTo>
                  <a:lnTo>
                    <a:pt x="36" y="55"/>
                  </a:lnTo>
                  <a:lnTo>
                    <a:pt x="33" y="57"/>
                  </a:lnTo>
                  <a:lnTo>
                    <a:pt x="27" y="57"/>
                  </a:lnTo>
                  <a:lnTo>
                    <a:pt x="24" y="55"/>
                  </a:lnTo>
                  <a:lnTo>
                    <a:pt x="21" y="49"/>
                  </a:lnTo>
                  <a:lnTo>
                    <a:pt x="21" y="46"/>
                  </a:lnTo>
                  <a:lnTo>
                    <a:pt x="27" y="40"/>
                  </a:lnTo>
                  <a:close/>
                  <a:moveTo>
                    <a:pt x="30" y="10"/>
                  </a:moveTo>
                  <a:lnTo>
                    <a:pt x="26" y="11"/>
                  </a:lnTo>
                  <a:lnTo>
                    <a:pt x="23" y="13"/>
                  </a:lnTo>
                  <a:lnTo>
                    <a:pt x="20" y="16"/>
                  </a:lnTo>
                  <a:lnTo>
                    <a:pt x="16" y="20"/>
                  </a:lnTo>
                  <a:lnTo>
                    <a:pt x="13" y="32"/>
                  </a:lnTo>
                  <a:lnTo>
                    <a:pt x="12" y="49"/>
                  </a:lnTo>
                  <a:lnTo>
                    <a:pt x="13" y="66"/>
                  </a:lnTo>
                  <a:lnTo>
                    <a:pt x="16" y="78"/>
                  </a:lnTo>
                  <a:lnTo>
                    <a:pt x="20" y="84"/>
                  </a:lnTo>
                  <a:lnTo>
                    <a:pt x="24" y="87"/>
                  </a:lnTo>
                  <a:lnTo>
                    <a:pt x="30" y="89"/>
                  </a:lnTo>
                  <a:lnTo>
                    <a:pt x="35" y="87"/>
                  </a:lnTo>
                  <a:lnTo>
                    <a:pt x="38" y="86"/>
                  </a:lnTo>
                  <a:lnTo>
                    <a:pt x="41" y="83"/>
                  </a:lnTo>
                  <a:lnTo>
                    <a:pt x="44" y="78"/>
                  </a:lnTo>
                  <a:lnTo>
                    <a:pt x="47" y="66"/>
                  </a:lnTo>
                  <a:lnTo>
                    <a:pt x="47" y="32"/>
                  </a:lnTo>
                  <a:lnTo>
                    <a:pt x="44" y="20"/>
                  </a:lnTo>
                  <a:lnTo>
                    <a:pt x="39" y="14"/>
                  </a:lnTo>
                  <a:lnTo>
                    <a:pt x="35" y="11"/>
                  </a:lnTo>
                  <a:lnTo>
                    <a:pt x="30" y="10"/>
                  </a:lnTo>
                  <a:close/>
                  <a:moveTo>
                    <a:pt x="23" y="0"/>
                  </a:moveTo>
                  <a:lnTo>
                    <a:pt x="36" y="0"/>
                  </a:lnTo>
                  <a:lnTo>
                    <a:pt x="44" y="3"/>
                  </a:lnTo>
                  <a:lnTo>
                    <a:pt x="48" y="6"/>
                  </a:lnTo>
                  <a:lnTo>
                    <a:pt x="53" y="13"/>
                  </a:lnTo>
                  <a:lnTo>
                    <a:pt x="59" y="28"/>
                  </a:lnTo>
                  <a:lnTo>
                    <a:pt x="61" y="49"/>
                  </a:lnTo>
                  <a:lnTo>
                    <a:pt x="59" y="71"/>
                  </a:lnTo>
                  <a:lnTo>
                    <a:pt x="53" y="86"/>
                  </a:lnTo>
                  <a:lnTo>
                    <a:pt x="48" y="92"/>
                  </a:lnTo>
                  <a:lnTo>
                    <a:pt x="44" y="95"/>
                  </a:lnTo>
                  <a:lnTo>
                    <a:pt x="38" y="98"/>
                  </a:lnTo>
                  <a:lnTo>
                    <a:pt x="23" y="98"/>
                  </a:lnTo>
                  <a:lnTo>
                    <a:pt x="16" y="95"/>
                  </a:lnTo>
                  <a:lnTo>
                    <a:pt x="12" y="92"/>
                  </a:lnTo>
                  <a:lnTo>
                    <a:pt x="7" y="86"/>
                  </a:lnTo>
                  <a:lnTo>
                    <a:pt x="1" y="71"/>
                  </a:lnTo>
                  <a:lnTo>
                    <a:pt x="0" y="49"/>
                  </a:lnTo>
                  <a:lnTo>
                    <a:pt x="1" y="28"/>
                  </a:lnTo>
                  <a:lnTo>
                    <a:pt x="7" y="13"/>
                  </a:lnTo>
                  <a:lnTo>
                    <a:pt x="12" y="6"/>
                  </a:lnTo>
                  <a:lnTo>
                    <a:pt x="16" y="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386" name="Freeform 148"/>
            <p:cNvSpPr>
              <a:spLocks/>
            </p:cNvSpPr>
            <p:nvPr/>
          </p:nvSpPr>
          <p:spPr bwMode="auto">
            <a:xfrm>
              <a:off x="4498977" y="2306636"/>
              <a:ext cx="92075" cy="153986"/>
            </a:xfrm>
            <a:custGeom>
              <a:avLst/>
              <a:gdLst>
                <a:gd name="T0" fmla="*/ 50403124 w 58"/>
                <a:gd name="T1" fmla="*/ 0 h 97"/>
                <a:gd name="T2" fmla="*/ 88206264 w 58"/>
                <a:gd name="T3" fmla="*/ 0 h 97"/>
                <a:gd name="T4" fmla="*/ 108367534 w 58"/>
                <a:gd name="T5" fmla="*/ 7559651 h 97"/>
                <a:gd name="T6" fmla="*/ 123488467 w 58"/>
                <a:gd name="T7" fmla="*/ 15120890 h 97"/>
                <a:gd name="T8" fmla="*/ 138609401 w 58"/>
                <a:gd name="T9" fmla="*/ 40322369 h 97"/>
                <a:gd name="T10" fmla="*/ 141128762 w 58"/>
                <a:gd name="T11" fmla="*/ 50402958 h 97"/>
                <a:gd name="T12" fmla="*/ 141128762 w 58"/>
                <a:gd name="T13" fmla="*/ 80644738 h 97"/>
                <a:gd name="T14" fmla="*/ 133569089 w 58"/>
                <a:gd name="T15" fmla="*/ 98284975 h 97"/>
                <a:gd name="T16" fmla="*/ 131048140 w 58"/>
                <a:gd name="T17" fmla="*/ 108365589 h 97"/>
                <a:gd name="T18" fmla="*/ 123488467 w 58"/>
                <a:gd name="T19" fmla="*/ 120967119 h 97"/>
                <a:gd name="T20" fmla="*/ 110886895 w 58"/>
                <a:gd name="T21" fmla="*/ 131047708 h 97"/>
                <a:gd name="T22" fmla="*/ 108367534 w 58"/>
                <a:gd name="T23" fmla="*/ 138607356 h 97"/>
                <a:gd name="T24" fmla="*/ 95765937 w 58"/>
                <a:gd name="T25" fmla="*/ 151208886 h 97"/>
                <a:gd name="T26" fmla="*/ 88206264 w 58"/>
                <a:gd name="T27" fmla="*/ 163808829 h 97"/>
                <a:gd name="T28" fmla="*/ 75604692 w 58"/>
                <a:gd name="T29" fmla="*/ 171370064 h 97"/>
                <a:gd name="T30" fmla="*/ 65524070 w 58"/>
                <a:gd name="T31" fmla="*/ 186490948 h 97"/>
                <a:gd name="T32" fmla="*/ 50403124 w 58"/>
                <a:gd name="T33" fmla="*/ 196571537 h 97"/>
                <a:gd name="T34" fmla="*/ 35282191 w 58"/>
                <a:gd name="T35" fmla="*/ 216732765 h 97"/>
                <a:gd name="T36" fmla="*/ 146169074 w 58"/>
                <a:gd name="T37" fmla="*/ 216732765 h 97"/>
                <a:gd name="T38" fmla="*/ 146169074 w 58"/>
                <a:gd name="T39" fmla="*/ 244453591 h 97"/>
                <a:gd name="T40" fmla="*/ 0 w 58"/>
                <a:gd name="T41" fmla="*/ 244453591 h 97"/>
                <a:gd name="T42" fmla="*/ 0 w 58"/>
                <a:gd name="T43" fmla="*/ 216732765 h 97"/>
                <a:gd name="T44" fmla="*/ 27722518 w 58"/>
                <a:gd name="T45" fmla="*/ 186490948 h 97"/>
                <a:gd name="T46" fmla="*/ 65524070 w 58"/>
                <a:gd name="T47" fmla="*/ 146168592 h 97"/>
                <a:gd name="T48" fmla="*/ 75604692 w 58"/>
                <a:gd name="T49" fmla="*/ 131047708 h 97"/>
                <a:gd name="T50" fmla="*/ 85685315 w 58"/>
                <a:gd name="T51" fmla="*/ 123486472 h 97"/>
                <a:gd name="T52" fmla="*/ 100806248 w 58"/>
                <a:gd name="T53" fmla="*/ 100805916 h 97"/>
                <a:gd name="T54" fmla="*/ 103327198 w 58"/>
                <a:gd name="T55" fmla="*/ 93244680 h 97"/>
                <a:gd name="T56" fmla="*/ 110886895 w 58"/>
                <a:gd name="T57" fmla="*/ 70564148 h 97"/>
                <a:gd name="T58" fmla="*/ 103327198 w 58"/>
                <a:gd name="T59" fmla="*/ 47882017 h 97"/>
                <a:gd name="T60" fmla="*/ 100806248 w 58"/>
                <a:gd name="T61" fmla="*/ 40322369 h 97"/>
                <a:gd name="T62" fmla="*/ 88206264 w 58"/>
                <a:gd name="T63" fmla="*/ 32761133 h 97"/>
                <a:gd name="T64" fmla="*/ 75604692 w 58"/>
                <a:gd name="T65" fmla="*/ 27720839 h 97"/>
                <a:gd name="T66" fmla="*/ 50403124 w 58"/>
                <a:gd name="T67" fmla="*/ 27720839 h 97"/>
                <a:gd name="T68" fmla="*/ 35282191 w 58"/>
                <a:gd name="T69" fmla="*/ 32761133 h 97"/>
                <a:gd name="T70" fmla="*/ 20161251 w 58"/>
                <a:gd name="T71" fmla="*/ 40322369 h 97"/>
                <a:gd name="T72" fmla="*/ 0 w 58"/>
                <a:gd name="T73" fmla="*/ 47882017 h 97"/>
                <a:gd name="T74" fmla="*/ 0 w 58"/>
                <a:gd name="T75" fmla="*/ 15120890 h 97"/>
                <a:gd name="T76" fmla="*/ 20161251 w 58"/>
                <a:gd name="T77" fmla="*/ 7559651 h 97"/>
                <a:gd name="T78" fmla="*/ 50403124 w 58"/>
                <a:gd name="T79" fmla="*/ 0 h 97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58"/>
                <a:gd name="T121" fmla="*/ 0 h 97"/>
                <a:gd name="T122" fmla="*/ 58 w 58"/>
                <a:gd name="T123" fmla="*/ 97 h 97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58" h="97">
                  <a:moveTo>
                    <a:pt x="20" y="0"/>
                  </a:moveTo>
                  <a:lnTo>
                    <a:pt x="35" y="0"/>
                  </a:lnTo>
                  <a:lnTo>
                    <a:pt x="43" y="3"/>
                  </a:lnTo>
                  <a:lnTo>
                    <a:pt x="49" y="6"/>
                  </a:lnTo>
                  <a:lnTo>
                    <a:pt x="55" y="16"/>
                  </a:lnTo>
                  <a:lnTo>
                    <a:pt x="56" y="20"/>
                  </a:lnTo>
                  <a:lnTo>
                    <a:pt x="56" y="32"/>
                  </a:lnTo>
                  <a:lnTo>
                    <a:pt x="53" y="39"/>
                  </a:lnTo>
                  <a:lnTo>
                    <a:pt x="52" y="43"/>
                  </a:lnTo>
                  <a:lnTo>
                    <a:pt x="49" y="48"/>
                  </a:lnTo>
                  <a:lnTo>
                    <a:pt x="44" y="52"/>
                  </a:lnTo>
                  <a:lnTo>
                    <a:pt x="43" y="55"/>
                  </a:lnTo>
                  <a:lnTo>
                    <a:pt x="38" y="60"/>
                  </a:lnTo>
                  <a:lnTo>
                    <a:pt x="35" y="65"/>
                  </a:lnTo>
                  <a:lnTo>
                    <a:pt x="30" y="68"/>
                  </a:lnTo>
                  <a:lnTo>
                    <a:pt x="26" y="74"/>
                  </a:lnTo>
                  <a:lnTo>
                    <a:pt x="20" y="78"/>
                  </a:lnTo>
                  <a:lnTo>
                    <a:pt x="14" y="86"/>
                  </a:lnTo>
                  <a:lnTo>
                    <a:pt x="58" y="86"/>
                  </a:lnTo>
                  <a:lnTo>
                    <a:pt x="58" y="97"/>
                  </a:lnTo>
                  <a:lnTo>
                    <a:pt x="0" y="97"/>
                  </a:lnTo>
                  <a:lnTo>
                    <a:pt x="0" y="86"/>
                  </a:lnTo>
                  <a:lnTo>
                    <a:pt x="11" y="74"/>
                  </a:lnTo>
                  <a:lnTo>
                    <a:pt x="26" y="58"/>
                  </a:lnTo>
                  <a:lnTo>
                    <a:pt x="30" y="52"/>
                  </a:lnTo>
                  <a:lnTo>
                    <a:pt x="34" y="49"/>
                  </a:lnTo>
                  <a:lnTo>
                    <a:pt x="40" y="40"/>
                  </a:lnTo>
                  <a:lnTo>
                    <a:pt x="41" y="37"/>
                  </a:lnTo>
                  <a:lnTo>
                    <a:pt x="44" y="28"/>
                  </a:lnTo>
                  <a:lnTo>
                    <a:pt x="41" y="19"/>
                  </a:lnTo>
                  <a:lnTo>
                    <a:pt x="40" y="16"/>
                  </a:lnTo>
                  <a:lnTo>
                    <a:pt x="35" y="13"/>
                  </a:lnTo>
                  <a:lnTo>
                    <a:pt x="30" y="11"/>
                  </a:lnTo>
                  <a:lnTo>
                    <a:pt x="20" y="11"/>
                  </a:lnTo>
                  <a:lnTo>
                    <a:pt x="14" y="13"/>
                  </a:lnTo>
                  <a:lnTo>
                    <a:pt x="8" y="16"/>
                  </a:lnTo>
                  <a:lnTo>
                    <a:pt x="0" y="19"/>
                  </a:lnTo>
                  <a:lnTo>
                    <a:pt x="0" y="6"/>
                  </a:lnTo>
                  <a:lnTo>
                    <a:pt x="8" y="3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387" name="Freeform 149"/>
            <p:cNvSpPr>
              <a:spLocks noEditPoints="1"/>
            </p:cNvSpPr>
            <p:nvPr/>
          </p:nvSpPr>
          <p:spPr bwMode="auto">
            <a:xfrm>
              <a:off x="4656140" y="2352673"/>
              <a:ext cx="26988" cy="107950"/>
            </a:xfrm>
            <a:custGeom>
              <a:avLst/>
              <a:gdLst>
                <a:gd name="T0" fmla="*/ 0 w 17"/>
                <a:gd name="T1" fmla="*/ 120967495 h 68"/>
                <a:gd name="T2" fmla="*/ 42844237 w 17"/>
                <a:gd name="T3" fmla="*/ 120967495 h 68"/>
                <a:gd name="T4" fmla="*/ 42844237 w 17"/>
                <a:gd name="T5" fmla="*/ 171370598 h 68"/>
                <a:gd name="T6" fmla="*/ 0 w 17"/>
                <a:gd name="T7" fmla="*/ 171370598 h 68"/>
                <a:gd name="T8" fmla="*/ 0 w 17"/>
                <a:gd name="T9" fmla="*/ 120967495 h 68"/>
                <a:gd name="T10" fmla="*/ 0 w 17"/>
                <a:gd name="T11" fmla="*/ 0 h 68"/>
                <a:gd name="T12" fmla="*/ 42844237 w 17"/>
                <a:gd name="T13" fmla="*/ 0 h 68"/>
                <a:gd name="T14" fmla="*/ 42844237 w 17"/>
                <a:gd name="T15" fmla="*/ 47882166 h 68"/>
                <a:gd name="T16" fmla="*/ 0 w 17"/>
                <a:gd name="T17" fmla="*/ 47882166 h 68"/>
                <a:gd name="T18" fmla="*/ 0 w 17"/>
                <a:gd name="T19" fmla="*/ 0 h 6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7"/>
                <a:gd name="T31" fmla="*/ 0 h 68"/>
                <a:gd name="T32" fmla="*/ 17 w 17"/>
                <a:gd name="T33" fmla="*/ 68 h 6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7" h="68">
                  <a:moveTo>
                    <a:pt x="0" y="48"/>
                  </a:moveTo>
                  <a:lnTo>
                    <a:pt x="17" y="48"/>
                  </a:lnTo>
                  <a:lnTo>
                    <a:pt x="17" y="68"/>
                  </a:lnTo>
                  <a:lnTo>
                    <a:pt x="0" y="68"/>
                  </a:lnTo>
                  <a:lnTo>
                    <a:pt x="0" y="48"/>
                  </a:lnTo>
                  <a:close/>
                  <a:moveTo>
                    <a:pt x="0" y="0"/>
                  </a:moveTo>
                  <a:lnTo>
                    <a:pt x="17" y="0"/>
                  </a:lnTo>
                  <a:lnTo>
                    <a:pt x="17" y="19"/>
                  </a:lnTo>
                  <a:lnTo>
                    <a:pt x="0" y="1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388" name="Freeform 150"/>
            <p:cNvSpPr>
              <a:spLocks/>
            </p:cNvSpPr>
            <p:nvPr/>
          </p:nvSpPr>
          <p:spPr bwMode="auto">
            <a:xfrm>
              <a:off x="4748215" y="2306636"/>
              <a:ext cx="92075" cy="153986"/>
            </a:xfrm>
            <a:custGeom>
              <a:avLst/>
              <a:gdLst>
                <a:gd name="T0" fmla="*/ 50403124 w 58"/>
                <a:gd name="T1" fmla="*/ 0 h 97"/>
                <a:gd name="T2" fmla="*/ 88206264 w 58"/>
                <a:gd name="T3" fmla="*/ 0 h 97"/>
                <a:gd name="T4" fmla="*/ 108367534 w 58"/>
                <a:gd name="T5" fmla="*/ 7559651 h 97"/>
                <a:gd name="T6" fmla="*/ 123488467 w 58"/>
                <a:gd name="T7" fmla="*/ 15120890 h 97"/>
                <a:gd name="T8" fmla="*/ 138609401 w 58"/>
                <a:gd name="T9" fmla="*/ 40322369 h 97"/>
                <a:gd name="T10" fmla="*/ 141128762 w 58"/>
                <a:gd name="T11" fmla="*/ 50402958 h 97"/>
                <a:gd name="T12" fmla="*/ 141128762 w 58"/>
                <a:gd name="T13" fmla="*/ 80644738 h 97"/>
                <a:gd name="T14" fmla="*/ 133569089 w 58"/>
                <a:gd name="T15" fmla="*/ 98284975 h 97"/>
                <a:gd name="T16" fmla="*/ 131048140 w 58"/>
                <a:gd name="T17" fmla="*/ 108365589 h 97"/>
                <a:gd name="T18" fmla="*/ 123488467 w 58"/>
                <a:gd name="T19" fmla="*/ 120967119 h 97"/>
                <a:gd name="T20" fmla="*/ 110886895 w 58"/>
                <a:gd name="T21" fmla="*/ 131047708 h 97"/>
                <a:gd name="T22" fmla="*/ 108367534 w 58"/>
                <a:gd name="T23" fmla="*/ 138607356 h 97"/>
                <a:gd name="T24" fmla="*/ 95765937 w 58"/>
                <a:gd name="T25" fmla="*/ 151208886 h 97"/>
                <a:gd name="T26" fmla="*/ 88206264 w 58"/>
                <a:gd name="T27" fmla="*/ 163808829 h 97"/>
                <a:gd name="T28" fmla="*/ 75604692 w 58"/>
                <a:gd name="T29" fmla="*/ 171370064 h 97"/>
                <a:gd name="T30" fmla="*/ 65524070 w 58"/>
                <a:gd name="T31" fmla="*/ 186490948 h 97"/>
                <a:gd name="T32" fmla="*/ 50403124 w 58"/>
                <a:gd name="T33" fmla="*/ 196571537 h 97"/>
                <a:gd name="T34" fmla="*/ 35282191 w 58"/>
                <a:gd name="T35" fmla="*/ 216732765 h 97"/>
                <a:gd name="T36" fmla="*/ 146169074 w 58"/>
                <a:gd name="T37" fmla="*/ 216732765 h 97"/>
                <a:gd name="T38" fmla="*/ 146169074 w 58"/>
                <a:gd name="T39" fmla="*/ 244453591 h 97"/>
                <a:gd name="T40" fmla="*/ 0 w 58"/>
                <a:gd name="T41" fmla="*/ 244453591 h 97"/>
                <a:gd name="T42" fmla="*/ 0 w 58"/>
                <a:gd name="T43" fmla="*/ 216732765 h 97"/>
                <a:gd name="T44" fmla="*/ 27722518 w 58"/>
                <a:gd name="T45" fmla="*/ 186490948 h 97"/>
                <a:gd name="T46" fmla="*/ 65524070 w 58"/>
                <a:gd name="T47" fmla="*/ 146168592 h 97"/>
                <a:gd name="T48" fmla="*/ 75604692 w 58"/>
                <a:gd name="T49" fmla="*/ 131047708 h 97"/>
                <a:gd name="T50" fmla="*/ 85685315 w 58"/>
                <a:gd name="T51" fmla="*/ 123486472 h 97"/>
                <a:gd name="T52" fmla="*/ 100806248 w 58"/>
                <a:gd name="T53" fmla="*/ 100805916 h 97"/>
                <a:gd name="T54" fmla="*/ 103327198 w 58"/>
                <a:gd name="T55" fmla="*/ 93244680 h 97"/>
                <a:gd name="T56" fmla="*/ 110886895 w 58"/>
                <a:gd name="T57" fmla="*/ 70564148 h 97"/>
                <a:gd name="T58" fmla="*/ 103327198 w 58"/>
                <a:gd name="T59" fmla="*/ 47882017 h 97"/>
                <a:gd name="T60" fmla="*/ 100806248 w 58"/>
                <a:gd name="T61" fmla="*/ 40322369 h 97"/>
                <a:gd name="T62" fmla="*/ 88206264 w 58"/>
                <a:gd name="T63" fmla="*/ 32761133 h 97"/>
                <a:gd name="T64" fmla="*/ 75604692 w 58"/>
                <a:gd name="T65" fmla="*/ 27720839 h 97"/>
                <a:gd name="T66" fmla="*/ 50403124 w 58"/>
                <a:gd name="T67" fmla="*/ 27720839 h 97"/>
                <a:gd name="T68" fmla="*/ 35282191 w 58"/>
                <a:gd name="T69" fmla="*/ 32761133 h 97"/>
                <a:gd name="T70" fmla="*/ 20161251 w 58"/>
                <a:gd name="T71" fmla="*/ 40322369 h 97"/>
                <a:gd name="T72" fmla="*/ 0 w 58"/>
                <a:gd name="T73" fmla="*/ 47882017 h 97"/>
                <a:gd name="T74" fmla="*/ 0 w 58"/>
                <a:gd name="T75" fmla="*/ 15120890 h 97"/>
                <a:gd name="T76" fmla="*/ 20161251 w 58"/>
                <a:gd name="T77" fmla="*/ 7559651 h 97"/>
                <a:gd name="T78" fmla="*/ 50403124 w 58"/>
                <a:gd name="T79" fmla="*/ 0 h 97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58"/>
                <a:gd name="T121" fmla="*/ 0 h 97"/>
                <a:gd name="T122" fmla="*/ 58 w 58"/>
                <a:gd name="T123" fmla="*/ 97 h 97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58" h="97">
                  <a:moveTo>
                    <a:pt x="20" y="0"/>
                  </a:moveTo>
                  <a:lnTo>
                    <a:pt x="35" y="0"/>
                  </a:lnTo>
                  <a:lnTo>
                    <a:pt x="43" y="3"/>
                  </a:lnTo>
                  <a:lnTo>
                    <a:pt x="49" y="6"/>
                  </a:lnTo>
                  <a:lnTo>
                    <a:pt x="55" y="16"/>
                  </a:lnTo>
                  <a:lnTo>
                    <a:pt x="56" y="20"/>
                  </a:lnTo>
                  <a:lnTo>
                    <a:pt x="56" y="32"/>
                  </a:lnTo>
                  <a:lnTo>
                    <a:pt x="53" y="39"/>
                  </a:lnTo>
                  <a:lnTo>
                    <a:pt x="52" y="43"/>
                  </a:lnTo>
                  <a:lnTo>
                    <a:pt x="49" y="48"/>
                  </a:lnTo>
                  <a:lnTo>
                    <a:pt x="44" y="52"/>
                  </a:lnTo>
                  <a:lnTo>
                    <a:pt x="43" y="55"/>
                  </a:lnTo>
                  <a:lnTo>
                    <a:pt x="38" y="60"/>
                  </a:lnTo>
                  <a:lnTo>
                    <a:pt x="35" y="65"/>
                  </a:lnTo>
                  <a:lnTo>
                    <a:pt x="30" y="68"/>
                  </a:lnTo>
                  <a:lnTo>
                    <a:pt x="26" y="74"/>
                  </a:lnTo>
                  <a:lnTo>
                    <a:pt x="20" y="78"/>
                  </a:lnTo>
                  <a:lnTo>
                    <a:pt x="14" y="86"/>
                  </a:lnTo>
                  <a:lnTo>
                    <a:pt x="58" y="86"/>
                  </a:lnTo>
                  <a:lnTo>
                    <a:pt x="58" y="97"/>
                  </a:lnTo>
                  <a:lnTo>
                    <a:pt x="0" y="97"/>
                  </a:lnTo>
                  <a:lnTo>
                    <a:pt x="0" y="86"/>
                  </a:lnTo>
                  <a:lnTo>
                    <a:pt x="11" y="74"/>
                  </a:lnTo>
                  <a:lnTo>
                    <a:pt x="26" y="58"/>
                  </a:lnTo>
                  <a:lnTo>
                    <a:pt x="30" y="52"/>
                  </a:lnTo>
                  <a:lnTo>
                    <a:pt x="34" y="49"/>
                  </a:lnTo>
                  <a:lnTo>
                    <a:pt x="40" y="40"/>
                  </a:lnTo>
                  <a:lnTo>
                    <a:pt x="41" y="37"/>
                  </a:lnTo>
                  <a:lnTo>
                    <a:pt x="44" y="28"/>
                  </a:lnTo>
                  <a:lnTo>
                    <a:pt x="41" y="19"/>
                  </a:lnTo>
                  <a:lnTo>
                    <a:pt x="40" y="16"/>
                  </a:lnTo>
                  <a:lnTo>
                    <a:pt x="35" y="13"/>
                  </a:lnTo>
                  <a:lnTo>
                    <a:pt x="30" y="11"/>
                  </a:lnTo>
                  <a:lnTo>
                    <a:pt x="20" y="11"/>
                  </a:lnTo>
                  <a:lnTo>
                    <a:pt x="14" y="13"/>
                  </a:lnTo>
                  <a:lnTo>
                    <a:pt x="8" y="16"/>
                  </a:lnTo>
                  <a:lnTo>
                    <a:pt x="0" y="19"/>
                  </a:lnTo>
                  <a:lnTo>
                    <a:pt x="0" y="6"/>
                  </a:lnTo>
                  <a:lnTo>
                    <a:pt x="8" y="3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389" name="Freeform 151"/>
            <p:cNvSpPr>
              <a:spLocks/>
            </p:cNvSpPr>
            <p:nvPr/>
          </p:nvSpPr>
          <p:spPr bwMode="auto">
            <a:xfrm>
              <a:off x="4872040" y="2306636"/>
              <a:ext cx="92075" cy="153986"/>
            </a:xfrm>
            <a:custGeom>
              <a:avLst/>
              <a:gdLst>
                <a:gd name="T0" fmla="*/ 50403124 w 58"/>
                <a:gd name="T1" fmla="*/ 0 h 97"/>
                <a:gd name="T2" fmla="*/ 88206264 w 58"/>
                <a:gd name="T3" fmla="*/ 0 h 97"/>
                <a:gd name="T4" fmla="*/ 105846584 w 58"/>
                <a:gd name="T5" fmla="*/ 7559651 h 97"/>
                <a:gd name="T6" fmla="*/ 120967518 w 58"/>
                <a:gd name="T7" fmla="*/ 15120890 h 97"/>
                <a:gd name="T8" fmla="*/ 133569089 w 58"/>
                <a:gd name="T9" fmla="*/ 32761133 h 97"/>
                <a:gd name="T10" fmla="*/ 141128762 w 58"/>
                <a:gd name="T11" fmla="*/ 47882017 h 97"/>
                <a:gd name="T12" fmla="*/ 146169074 w 58"/>
                <a:gd name="T13" fmla="*/ 65523854 h 97"/>
                <a:gd name="T14" fmla="*/ 138609401 w 58"/>
                <a:gd name="T15" fmla="*/ 98284975 h 97"/>
                <a:gd name="T16" fmla="*/ 131048140 w 58"/>
                <a:gd name="T17" fmla="*/ 113405883 h 97"/>
                <a:gd name="T18" fmla="*/ 113407845 w 58"/>
                <a:gd name="T19" fmla="*/ 131047708 h 97"/>
                <a:gd name="T20" fmla="*/ 105846584 w 58"/>
                <a:gd name="T21" fmla="*/ 138607356 h 97"/>
                <a:gd name="T22" fmla="*/ 98286886 w 58"/>
                <a:gd name="T23" fmla="*/ 151208886 h 97"/>
                <a:gd name="T24" fmla="*/ 80645004 w 58"/>
                <a:gd name="T25" fmla="*/ 171370064 h 97"/>
                <a:gd name="T26" fmla="*/ 68045019 w 58"/>
                <a:gd name="T27" fmla="*/ 186490948 h 97"/>
                <a:gd name="T28" fmla="*/ 52924086 w 58"/>
                <a:gd name="T29" fmla="*/ 196571537 h 97"/>
                <a:gd name="T30" fmla="*/ 37801552 w 58"/>
                <a:gd name="T31" fmla="*/ 216732765 h 97"/>
                <a:gd name="T32" fmla="*/ 146169074 w 58"/>
                <a:gd name="T33" fmla="*/ 216732765 h 97"/>
                <a:gd name="T34" fmla="*/ 146169074 w 58"/>
                <a:gd name="T35" fmla="*/ 244453591 h 97"/>
                <a:gd name="T36" fmla="*/ 0 w 58"/>
                <a:gd name="T37" fmla="*/ 244453591 h 97"/>
                <a:gd name="T38" fmla="*/ 0 w 58"/>
                <a:gd name="T39" fmla="*/ 216732765 h 97"/>
                <a:gd name="T40" fmla="*/ 30241879 w 58"/>
                <a:gd name="T41" fmla="*/ 186490948 h 97"/>
                <a:gd name="T42" fmla="*/ 52924086 w 58"/>
                <a:gd name="T43" fmla="*/ 158768534 h 97"/>
                <a:gd name="T44" fmla="*/ 65524070 w 58"/>
                <a:gd name="T45" fmla="*/ 146168592 h 97"/>
                <a:gd name="T46" fmla="*/ 75604692 w 58"/>
                <a:gd name="T47" fmla="*/ 131047708 h 97"/>
                <a:gd name="T48" fmla="*/ 95765937 w 58"/>
                <a:gd name="T49" fmla="*/ 113405883 h 97"/>
                <a:gd name="T50" fmla="*/ 103327198 w 58"/>
                <a:gd name="T51" fmla="*/ 100805916 h 97"/>
                <a:gd name="T52" fmla="*/ 105846584 w 58"/>
                <a:gd name="T53" fmla="*/ 93244680 h 97"/>
                <a:gd name="T54" fmla="*/ 110886895 w 58"/>
                <a:gd name="T55" fmla="*/ 80644738 h 97"/>
                <a:gd name="T56" fmla="*/ 110886895 w 58"/>
                <a:gd name="T57" fmla="*/ 57962618 h 97"/>
                <a:gd name="T58" fmla="*/ 105846584 w 58"/>
                <a:gd name="T59" fmla="*/ 47882017 h 97"/>
                <a:gd name="T60" fmla="*/ 90725626 w 58"/>
                <a:gd name="T61" fmla="*/ 32761133 h 97"/>
                <a:gd name="T62" fmla="*/ 80645004 w 58"/>
                <a:gd name="T63" fmla="*/ 27720839 h 97"/>
                <a:gd name="T64" fmla="*/ 52924086 w 58"/>
                <a:gd name="T65" fmla="*/ 27720839 h 97"/>
                <a:gd name="T66" fmla="*/ 37801552 w 58"/>
                <a:gd name="T67" fmla="*/ 32761133 h 97"/>
                <a:gd name="T68" fmla="*/ 17641889 w 58"/>
                <a:gd name="T69" fmla="*/ 40322369 h 97"/>
                <a:gd name="T70" fmla="*/ 2520950 w 58"/>
                <a:gd name="T71" fmla="*/ 47882017 h 97"/>
                <a:gd name="T72" fmla="*/ 2520950 w 58"/>
                <a:gd name="T73" fmla="*/ 15120890 h 97"/>
                <a:gd name="T74" fmla="*/ 17641889 w 58"/>
                <a:gd name="T75" fmla="*/ 7559651 h 97"/>
                <a:gd name="T76" fmla="*/ 50403124 w 58"/>
                <a:gd name="T77" fmla="*/ 0 h 97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58"/>
                <a:gd name="T118" fmla="*/ 0 h 97"/>
                <a:gd name="T119" fmla="*/ 58 w 58"/>
                <a:gd name="T120" fmla="*/ 97 h 97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58" h="97">
                  <a:moveTo>
                    <a:pt x="20" y="0"/>
                  </a:moveTo>
                  <a:lnTo>
                    <a:pt x="35" y="0"/>
                  </a:lnTo>
                  <a:lnTo>
                    <a:pt x="42" y="3"/>
                  </a:lnTo>
                  <a:lnTo>
                    <a:pt x="48" y="6"/>
                  </a:lnTo>
                  <a:lnTo>
                    <a:pt x="53" y="13"/>
                  </a:lnTo>
                  <a:lnTo>
                    <a:pt x="56" y="19"/>
                  </a:lnTo>
                  <a:lnTo>
                    <a:pt x="58" y="26"/>
                  </a:lnTo>
                  <a:lnTo>
                    <a:pt x="55" y="39"/>
                  </a:lnTo>
                  <a:lnTo>
                    <a:pt x="52" y="45"/>
                  </a:lnTo>
                  <a:lnTo>
                    <a:pt x="45" y="52"/>
                  </a:lnTo>
                  <a:lnTo>
                    <a:pt x="42" y="55"/>
                  </a:lnTo>
                  <a:lnTo>
                    <a:pt x="39" y="60"/>
                  </a:lnTo>
                  <a:lnTo>
                    <a:pt x="32" y="68"/>
                  </a:lnTo>
                  <a:lnTo>
                    <a:pt x="27" y="74"/>
                  </a:lnTo>
                  <a:lnTo>
                    <a:pt x="21" y="78"/>
                  </a:lnTo>
                  <a:lnTo>
                    <a:pt x="15" y="86"/>
                  </a:lnTo>
                  <a:lnTo>
                    <a:pt x="58" y="86"/>
                  </a:lnTo>
                  <a:lnTo>
                    <a:pt x="58" y="97"/>
                  </a:lnTo>
                  <a:lnTo>
                    <a:pt x="0" y="97"/>
                  </a:lnTo>
                  <a:lnTo>
                    <a:pt x="0" y="86"/>
                  </a:lnTo>
                  <a:lnTo>
                    <a:pt x="12" y="74"/>
                  </a:lnTo>
                  <a:lnTo>
                    <a:pt x="21" y="63"/>
                  </a:lnTo>
                  <a:lnTo>
                    <a:pt x="26" y="58"/>
                  </a:lnTo>
                  <a:lnTo>
                    <a:pt x="30" y="52"/>
                  </a:lnTo>
                  <a:lnTo>
                    <a:pt x="38" y="45"/>
                  </a:lnTo>
                  <a:lnTo>
                    <a:pt x="41" y="40"/>
                  </a:lnTo>
                  <a:lnTo>
                    <a:pt x="42" y="37"/>
                  </a:lnTo>
                  <a:lnTo>
                    <a:pt x="44" y="32"/>
                  </a:lnTo>
                  <a:lnTo>
                    <a:pt x="44" y="23"/>
                  </a:lnTo>
                  <a:lnTo>
                    <a:pt x="42" y="19"/>
                  </a:lnTo>
                  <a:lnTo>
                    <a:pt x="36" y="13"/>
                  </a:lnTo>
                  <a:lnTo>
                    <a:pt x="32" y="11"/>
                  </a:lnTo>
                  <a:lnTo>
                    <a:pt x="21" y="11"/>
                  </a:lnTo>
                  <a:lnTo>
                    <a:pt x="15" y="13"/>
                  </a:lnTo>
                  <a:lnTo>
                    <a:pt x="7" y="16"/>
                  </a:lnTo>
                  <a:lnTo>
                    <a:pt x="1" y="19"/>
                  </a:lnTo>
                  <a:lnTo>
                    <a:pt x="1" y="6"/>
                  </a:lnTo>
                  <a:lnTo>
                    <a:pt x="7" y="3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390" name="Freeform 152"/>
            <p:cNvSpPr>
              <a:spLocks noEditPoints="1"/>
            </p:cNvSpPr>
            <p:nvPr/>
          </p:nvSpPr>
          <p:spPr bwMode="auto">
            <a:xfrm>
              <a:off x="5030791" y="2352673"/>
              <a:ext cx="25400" cy="107950"/>
            </a:xfrm>
            <a:custGeom>
              <a:avLst/>
              <a:gdLst>
                <a:gd name="T0" fmla="*/ 0 w 16"/>
                <a:gd name="T1" fmla="*/ 120967495 h 68"/>
                <a:gd name="T2" fmla="*/ 40322493 w 16"/>
                <a:gd name="T3" fmla="*/ 120967495 h 68"/>
                <a:gd name="T4" fmla="*/ 40322493 w 16"/>
                <a:gd name="T5" fmla="*/ 171370598 h 68"/>
                <a:gd name="T6" fmla="*/ 0 w 16"/>
                <a:gd name="T7" fmla="*/ 171370598 h 68"/>
                <a:gd name="T8" fmla="*/ 0 w 16"/>
                <a:gd name="T9" fmla="*/ 120967495 h 68"/>
                <a:gd name="T10" fmla="*/ 0 w 16"/>
                <a:gd name="T11" fmla="*/ 0 h 68"/>
                <a:gd name="T12" fmla="*/ 40322493 w 16"/>
                <a:gd name="T13" fmla="*/ 0 h 68"/>
                <a:gd name="T14" fmla="*/ 40322493 w 16"/>
                <a:gd name="T15" fmla="*/ 47882166 h 68"/>
                <a:gd name="T16" fmla="*/ 0 w 16"/>
                <a:gd name="T17" fmla="*/ 47882166 h 68"/>
                <a:gd name="T18" fmla="*/ 0 w 16"/>
                <a:gd name="T19" fmla="*/ 0 h 6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6"/>
                <a:gd name="T31" fmla="*/ 0 h 68"/>
                <a:gd name="T32" fmla="*/ 16 w 16"/>
                <a:gd name="T33" fmla="*/ 68 h 6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6" h="68">
                  <a:moveTo>
                    <a:pt x="0" y="48"/>
                  </a:moveTo>
                  <a:lnTo>
                    <a:pt x="16" y="48"/>
                  </a:lnTo>
                  <a:lnTo>
                    <a:pt x="16" y="68"/>
                  </a:lnTo>
                  <a:lnTo>
                    <a:pt x="0" y="68"/>
                  </a:lnTo>
                  <a:lnTo>
                    <a:pt x="0" y="48"/>
                  </a:lnTo>
                  <a:close/>
                  <a:moveTo>
                    <a:pt x="0" y="0"/>
                  </a:moveTo>
                  <a:lnTo>
                    <a:pt x="16" y="0"/>
                  </a:lnTo>
                  <a:lnTo>
                    <a:pt x="16" y="19"/>
                  </a:lnTo>
                  <a:lnTo>
                    <a:pt x="0" y="1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391" name="Freeform 153"/>
            <p:cNvSpPr>
              <a:spLocks/>
            </p:cNvSpPr>
            <p:nvPr/>
          </p:nvSpPr>
          <p:spPr bwMode="auto">
            <a:xfrm>
              <a:off x="5121278" y="2306636"/>
              <a:ext cx="92075" cy="153986"/>
            </a:xfrm>
            <a:custGeom>
              <a:avLst/>
              <a:gdLst>
                <a:gd name="T0" fmla="*/ 50403124 w 58"/>
                <a:gd name="T1" fmla="*/ 0 h 97"/>
                <a:gd name="T2" fmla="*/ 88206264 w 58"/>
                <a:gd name="T3" fmla="*/ 0 h 97"/>
                <a:gd name="T4" fmla="*/ 105846584 w 58"/>
                <a:gd name="T5" fmla="*/ 7559651 h 97"/>
                <a:gd name="T6" fmla="*/ 123488467 w 58"/>
                <a:gd name="T7" fmla="*/ 15120890 h 97"/>
                <a:gd name="T8" fmla="*/ 133569089 w 58"/>
                <a:gd name="T9" fmla="*/ 32761133 h 97"/>
                <a:gd name="T10" fmla="*/ 141128762 w 58"/>
                <a:gd name="T11" fmla="*/ 47882017 h 97"/>
                <a:gd name="T12" fmla="*/ 146169074 w 58"/>
                <a:gd name="T13" fmla="*/ 65523854 h 97"/>
                <a:gd name="T14" fmla="*/ 138609401 w 58"/>
                <a:gd name="T15" fmla="*/ 98284975 h 97"/>
                <a:gd name="T16" fmla="*/ 131048140 w 58"/>
                <a:gd name="T17" fmla="*/ 113405883 h 97"/>
                <a:gd name="T18" fmla="*/ 113407845 w 58"/>
                <a:gd name="T19" fmla="*/ 131047708 h 97"/>
                <a:gd name="T20" fmla="*/ 105846584 w 58"/>
                <a:gd name="T21" fmla="*/ 138607356 h 97"/>
                <a:gd name="T22" fmla="*/ 98286886 w 58"/>
                <a:gd name="T23" fmla="*/ 151208886 h 97"/>
                <a:gd name="T24" fmla="*/ 80645004 w 58"/>
                <a:gd name="T25" fmla="*/ 171370064 h 97"/>
                <a:gd name="T26" fmla="*/ 68045019 w 58"/>
                <a:gd name="T27" fmla="*/ 186490948 h 97"/>
                <a:gd name="T28" fmla="*/ 52924086 w 58"/>
                <a:gd name="T29" fmla="*/ 196571537 h 97"/>
                <a:gd name="T30" fmla="*/ 37801552 w 58"/>
                <a:gd name="T31" fmla="*/ 216732765 h 97"/>
                <a:gd name="T32" fmla="*/ 146169074 w 58"/>
                <a:gd name="T33" fmla="*/ 216732765 h 97"/>
                <a:gd name="T34" fmla="*/ 146169074 w 58"/>
                <a:gd name="T35" fmla="*/ 244453591 h 97"/>
                <a:gd name="T36" fmla="*/ 0 w 58"/>
                <a:gd name="T37" fmla="*/ 244453591 h 97"/>
                <a:gd name="T38" fmla="*/ 0 w 58"/>
                <a:gd name="T39" fmla="*/ 216732765 h 97"/>
                <a:gd name="T40" fmla="*/ 30241879 w 58"/>
                <a:gd name="T41" fmla="*/ 186490948 h 97"/>
                <a:gd name="T42" fmla="*/ 52924086 w 58"/>
                <a:gd name="T43" fmla="*/ 158768534 h 97"/>
                <a:gd name="T44" fmla="*/ 65524070 w 58"/>
                <a:gd name="T45" fmla="*/ 146168592 h 97"/>
                <a:gd name="T46" fmla="*/ 75604692 w 58"/>
                <a:gd name="T47" fmla="*/ 131047708 h 97"/>
                <a:gd name="T48" fmla="*/ 95765937 w 58"/>
                <a:gd name="T49" fmla="*/ 113405883 h 97"/>
                <a:gd name="T50" fmla="*/ 103327198 w 58"/>
                <a:gd name="T51" fmla="*/ 100805916 h 97"/>
                <a:gd name="T52" fmla="*/ 105846584 w 58"/>
                <a:gd name="T53" fmla="*/ 93244680 h 97"/>
                <a:gd name="T54" fmla="*/ 110886895 w 58"/>
                <a:gd name="T55" fmla="*/ 80644738 h 97"/>
                <a:gd name="T56" fmla="*/ 110886895 w 58"/>
                <a:gd name="T57" fmla="*/ 57962618 h 97"/>
                <a:gd name="T58" fmla="*/ 105846584 w 58"/>
                <a:gd name="T59" fmla="*/ 47882017 h 97"/>
                <a:gd name="T60" fmla="*/ 90725626 w 58"/>
                <a:gd name="T61" fmla="*/ 32761133 h 97"/>
                <a:gd name="T62" fmla="*/ 80645004 w 58"/>
                <a:gd name="T63" fmla="*/ 27720839 h 97"/>
                <a:gd name="T64" fmla="*/ 52924086 w 58"/>
                <a:gd name="T65" fmla="*/ 27720839 h 97"/>
                <a:gd name="T66" fmla="*/ 37801552 w 58"/>
                <a:gd name="T67" fmla="*/ 32761133 h 97"/>
                <a:gd name="T68" fmla="*/ 17641889 w 58"/>
                <a:gd name="T69" fmla="*/ 40322369 h 97"/>
                <a:gd name="T70" fmla="*/ 2520950 w 58"/>
                <a:gd name="T71" fmla="*/ 47882017 h 97"/>
                <a:gd name="T72" fmla="*/ 2520950 w 58"/>
                <a:gd name="T73" fmla="*/ 15120890 h 97"/>
                <a:gd name="T74" fmla="*/ 17641889 w 58"/>
                <a:gd name="T75" fmla="*/ 7559651 h 97"/>
                <a:gd name="T76" fmla="*/ 50403124 w 58"/>
                <a:gd name="T77" fmla="*/ 0 h 97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58"/>
                <a:gd name="T118" fmla="*/ 0 h 97"/>
                <a:gd name="T119" fmla="*/ 58 w 58"/>
                <a:gd name="T120" fmla="*/ 97 h 97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58" h="97">
                  <a:moveTo>
                    <a:pt x="20" y="0"/>
                  </a:moveTo>
                  <a:lnTo>
                    <a:pt x="35" y="0"/>
                  </a:lnTo>
                  <a:lnTo>
                    <a:pt x="42" y="3"/>
                  </a:lnTo>
                  <a:lnTo>
                    <a:pt x="49" y="6"/>
                  </a:lnTo>
                  <a:lnTo>
                    <a:pt x="53" y="13"/>
                  </a:lnTo>
                  <a:lnTo>
                    <a:pt x="56" y="19"/>
                  </a:lnTo>
                  <a:lnTo>
                    <a:pt x="58" y="26"/>
                  </a:lnTo>
                  <a:lnTo>
                    <a:pt x="55" y="39"/>
                  </a:lnTo>
                  <a:lnTo>
                    <a:pt x="52" y="45"/>
                  </a:lnTo>
                  <a:lnTo>
                    <a:pt x="45" y="52"/>
                  </a:lnTo>
                  <a:lnTo>
                    <a:pt x="42" y="55"/>
                  </a:lnTo>
                  <a:lnTo>
                    <a:pt x="39" y="60"/>
                  </a:lnTo>
                  <a:lnTo>
                    <a:pt x="32" y="68"/>
                  </a:lnTo>
                  <a:lnTo>
                    <a:pt x="27" y="74"/>
                  </a:lnTo>
                  <a:lnTo>
                    <a:pt x="21" y="78"/>
                  </a:lnTo>
                  <a:lnTo>
                    <a:pt x="15" y="86"/>
                  </a:lnTo>
                  <a:lnTo>
                    <a:pt x="58" y="86"/>
                  </a:lnTo>
                  <a:lnTo>
                    <a:pt x="58" y="97"/>
                  </a:lnTo>
                  <a:lnTo>
                    <a:pt x="0" y="97"/>
                  </a:lnTo>
                  <a:lnTo>
                    <a:pt x="0" y="86"/>
                  </a:lnTo>
                  <a:lnTo>
                    <a:pt x="12" y="74"/>
                  </a:lnTo>
                  <a:lnTo>
                    <a:pt x="21" y="63"/>
                  </a:lnTo>
                  <a:lnTo>
                    <a:pt x="26" y="58"/>
                  </a:lnTo>
                  <a:lnTo>
                    <a:pt x="30" y="52"/>
                  </a:lnTo>
                  <a:lnTo>
                    <a:pt x="38" y="45"/>
                  </a:lnTo>
                  <a:lnTo>
                    <a:pt x="41" y="40"/>
                  </a:lnTo>
                  <a:lnTo>
                    <a:pt x="42" y="37"/>
                  </a:lnTo>
                  <a:lnTo>
                    <a:pt x="44" y="32"/>
                  </a:lnTo>
                  <a:lnTo>
                    <a:pt x="44" y="23"/>
                  </a:lnTo>
                  <a:lnTo>
                    <a:pt x="42" y="19"/>
                  </a:lnTo>
                  <a:lnTo>
                    <a:pt x="36" y="13"/>
                  </a:lnTo>
                  <a:lnTo>
                    <a:pt x="32" y="11"/>
                  </a:lnTo>
                  <a:lnTo>
                    <a:pt x="21" y="11"/>
                  </a:lnTo>
                  <a:lnTo>
                    <a:pt x="15" y="13"/>
                  </a:lnTo>
                  <a:lnTo>
                    <a:pt x="7" y="16"/>
                  </a:lnTo>
                  <a:lnTo>
                    <a:pt x="1" y="19"/>
                  </a:lnTo>
                  <a:lnTo>
                    <a:pt x="1" y="6"/>
                  </a:lnTo>
                  <a:lnTo>
                    <a:pt x="7" y="3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392" name="Freeform 154"/>
            <p:cNvSpPr>
              <a:spLocks/>
            </p:cNvSpPr>
            <p:nvPr/>
          </p:nvSpPr>
          <p:spPr bwMode="auto">
            <a:xfrm>
              <a:off x="5246691" y="2306636"/>
              <a:ext cx="92075" cy="153986"/>
            </a:xfrm>
            <a:custGeom>
              <a:avLst/>
              <a:gdLst>
                <a:gd name="T0" fmla="*/ 50403124 w 58"/>
                <a:gd name="T1" fmla="*/ 0 h 97"/>
                <a:gd name="T2" fmla="*/ 88206264 w 58"/>
                <a:gd name="T3" fmla="*/ 0 h 97"/>
                <a:gd name="T4" fmla="*/ 108367534 w 58"/>
                <a:gd name="T5" fmla="*/ 7559651 h 97"/>
                <a:gd name="T6" fmla="*/ 123488467 w 58"/>
                <a:gd name="T7" fmla="*/ 15120890 h 97"/>
                <a:gd name="T8" fmla="*/ 138609401 w 58"/>
                <a:gd name="T9" fmla="*/ 40322369 h 97"/>
                <a:gd name="T10" fmla="*/ 141128762 w 58"/>
                <a:gd name="T11" fmla="*/ 50402958 h 97"/>
                <a:gd name="T12" fmla="*/ 141128762 w 58"/>
                <a:gd name="T13" fmla="*/ 80644738 h 97"/>
                <a:gd name="T14" fmla="*/ 133569089 w 58"/>
                <a:gd name="T15" fmla="*/ 98284975 h 97"/>
                <a:gd name="T16" fmla="*/ 131048140 w 58"/>
                <a:gd name="T17" fmla="*/ 108365589 h 97"/>
                <a:gd name="T18" fmla="*/ 123488467 w 58"/>
                <a:gd name="T19" fmla="*/ 120967119 h 97"/>
                <a:gd name="T20" fmla="*/ 110886895 w 58"/>
                <a:gd name="T21" fmla="*/ 131047708 h 97"/>
                <a:gd name="T22" fmla="*/ 108367534 w 58"/>
                <a:gd name="T23" fmla="*/ 138607356 h 97"/>
                <a:gd name="T24" fmla="*/ 95765937 w 58"/>
                <a:gd name="T25" fmla="*/ 151208886 h 97"/>
                <a:gd name="T26" fmla="*/ 88206264 w 58"/>
                <a:gd name="T27" fmla="*/ 163808829 h 97"/>
                <a:gd name="T28" fmla="*/ 75604692 w 58"/>
                <a:gd name="T29" fmla="*/ 171370064 h 97"/>
                <a:gd name="T30" fmla="*/ 65524070 w 58"/>
                <a:gd name="T31" fmla="*/ 186490948 h 97"/>
                <a:gd name="T32" fmla="*/ 50403124 w 58"/>
                <a:gd name="T33" fmla="*/ 196571537 h 97"/>
                <a:gd name="T34" fmla="*/ 35282191 w 58"/>
                <a:gd name="T35" fmla="*/ 216732765 h 97"/>
                <a:gd name="T36" fmla="*/ 146169074 w 58"/>
                <a:gd name="T37" fmla="*/ 216732765 h 97"/>
                <a:gd name="T38" fmla="*/ 146169074 w 58"/>
                <a:gd name="T39" fmla="*/ 244453591 h 97"/>
                <a:gd name="T40" fmla="*/ 0 w 58"/>
                <a:gd name="T41" fmla="*/ 244453591 h 97"/>
                <a:gd name="T42" fmla="*/ 0 w 58"/>
                <a:gd name="T43" fmla="*/ 216732765 h 97"/>
                <a:gd name="T44" fmla="*/ 27722518 w 58"/>
                <a:gd name="T45" fmla="*/ 186490948 h 97"/>
                <a:gd name="T46" fmla="*/ 65524070 w 58"/>
                <a:gd name="T47" fmla="*/ 146168592 h 97"/>
                <a:gd name="T48" fmla="*/ 75604692 w 58"/>
                <a:gd name="T49" fmla="*/ 131047708 h 97"/>
                <a:gd name="T50" fmla="*/ 85685315 w 58"/>
                <a:gd name="T51" fmla="*/ 123486472 h 97"/>
                <a:gd name="T52" fmla="*/ 100806248 w 58"/>
                <a:gd name="T53" fmla="*/ 100805916 h 97"/>
                <a:gd name="T54" fmla="*/ 103327198 w 58"/>
                <a:gd name="T55" fmla="*/ 93244680 h 97"/>
                <a:gd name="T56" fmla="*/ 110886895 w 58"/>
                <a:gd name="T57" fmla="*/ 70564148 h 97"/>
                <a:gd name="T58" fmla="*/ 103327198 w 58"/>
                <a:gd name="T59" fmla="*/ 47882017 h 97"/>
                <a:gd name="T60" fmla="*/ 100806248 w 58"/>
                <a:gd name="T61" fmla="*/ 40322369 h 97"/>
                <a:gd name="T62" fmla="*/ 88206264 w 58"/>
                <a:gd name="T63" fmla="*/ 32761133 h 97"/>
                <a:gd name="T64" fmla="*/ 75604692 w 58"/>
                <a:gd name="T65" fmla="*/ 27720839 h 97"/>
                <a:gd name="T66" fmla="*/ 50403124 w 58"/>
                <a:gd name="T67" fmla="*/ 27720839 h 97"/>
                <a:gd name="T68" fmla="*/ 35282191 w 58"/>
                <a:gd name="T69" fmla="*/ 32761133 h 97"/>
                <a:gd name="T70" fmla="*/ 20161251 w 58"/>
                <a:gd name="T71" fmla="*/ 40322369 h 97"/>
                <a:gd name="T72" fmla="*/ 0 w 58"/>
                <a:gd name="T73" fmla="*/ 47882017 h 97"/>
                <a:gd name="T74" fmla="*/ 0 w 58"/>
                <a:gd name="T75" fmla="*/ 15120890 h 97"/>
                <a:gd name="T76" fmla="*/ 20161251 w 58"/>
                <a:gd name="T77" fmla="*/ 7559651 h 97"/>
                <a:gd name="T78" fmla="*/ 50403124 w 58"/>
                <a:gd name="T79" fmla="*/ 0 h 97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58"/>
                <a:gd name="T121" fmla="*/ 0 h 97"/>
                <a:gd name="T122" fmla="*/ 58 w 58"/>
                <a:gd name="T123" fmla="*/ 97 h 97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58" h="97">
                  <a:moveTo>
                    <a:pt x="20" y="0"/>
                  </a:moveTo>
                  <a:lnTo>
                    <a:pt x="35" y="0"/>
                  </a:lnTo>
                  <a:lnTo>
                    <a:pt x="43" y="3"/>
                  </a:lnTo>
                  <a:lnTo>
                    <a:pt x="49" y="6"/>
                  </a:lnTo>
                  <a:lnTo>
                    <a:pt x="55" y="16"/>
                  </a:lnTo>
                  <a:lnTo>
                    <a:pt x="56" y="20"/>
                  </a:lnTo>
                  <a:lnTo>
                    <a:pt x="56" y="32"/>
                  </a:lnTo>
                  <a:lnTo>
                    <a:pt x="53" y="39"/>
                  </a:lnTo>
                  <a:lnTo>
                    <a:pt x="52" y="43"/>
                  </a:lnTo>
                  <a:lnTo>
                    <a:pt x="49" y="48"/>
                  </a:lnTo>
                  <a:lnTo>
                    <a:pt x="44" y="52"/>
                  </a:lnTo>
                  <a:lnTo>
                    <a:pt x="43" y="55"/>
                  </a:lnTo>
                  <a:lnTo>
                    <a:pt x="38" y="60"/>
                  </a:lnTo>
                  <a:lnTo>
                    <a:pt x="35" y="65"/>
                  </a:lnTo>
                  <a:lnTo>
                    <a:pt x="30" y="68"/>
                  </a:lnTo>
                  <a:lnTo>
                    <a:pt x="26" y="74"/>
                  </a:lnTo>
                  <a:lnTo>
                    <a:pt x="20" y="78"/>
                  </a:lnTo>
                  <a:lnTo>
                    <a:pt x="14" y="86"/>
                  </a:lnTo>
                  <a:lnTo>
                    <a:pt x="58" y="86"/>
                  </a:lnTo>
                  <a:lnTo>
                    <a:pt x="58" y="97"/>
                  </a:lnTo>
                  <a:lnTo>
                    <a:pt x="0" y="97"/>
                  </a:lnTo>
                  <a:lnTo>
                    <a:pt x="0" y="86"/>
                  </a:lnTo>
                  <a:lnTo>
                    <a:pt x="11" y="74"/>
                  </a:lnTo>
                  <a:lnTo>
                    <a:pt x="26" y="58"/>
                  </a:lnTo>
                  <a:lnTo>
                    <a:pt x="30" y="52"/>
                  </a:lnTo>
                  <a:lnTo>
                    <a:pt x="34" y="49"/>
                  </a:lnTo>
                  <a:lnTo>
                    <a:pt x="40" y="40"/>
                  </a:lnTo>
                  <a:lnTo>
                    <a:pt x="41" y="37"/>
                  </a:lnTo>
                  <a:lnTo>
                    <a:pt x="44" y="28"/>
                  </a:lnTo>
                  <a:lnTo>
                    <a:pt x="41" y="19"/>
                  </a:lnTo>
                  <a:lnTo>
                    <a:pt x="40" y="16"/>
                  </a:lnTo>
                  <a:lnTo>
                    <a:pt x="35" y="13"/>
                  </a:lnTo>
                  <a:lnTo>
                    <a:pt x="30" y="11"/>
                  </a:lnTo>
                  <a:lnTo>
                    <a:pt x="20" y="11"/>
                  </a:lnTo>
                  <a:lnTo>
                    <a:pt x="14" y="13"/>
                  </a:lnTo>
                  <a:lnTo>
                    <a:pt x="8" y="16"/>
                  </a:lnTo>
                  <a:lnTo>
                    <a:pt x="0" y="19"/>
                  </a:lnTo>
                  <a:lnTo>
                    <a:pt x="0" y="6"/>
                  </a:lnTo>
                  <a:lnTo>
                    <a:pt x="8" y="3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393" name="Freeform 155"/>
            <p:cNvSpPr>
              <a:spLocks noEditPoints="1"/>
            </p:cNvSpPr>
            <p:nvPr/>
          </p:nvSpPr>
          <p:spPr bwMode="auto">
            <a:xfrm>
              <a:off x="5403852" y="2352673"/>
              <a:ext cx="26988" cy="107950"/>
            </a:xfrm>
            <a:custGeom>
              <a:avLst/>
              <a:gdLst>
                <a:gd name="T0" fmla="*/ 0 w 17"/>
                <a:gd name="T1" fmla="*/ 120967495 h 68"/>
                <a:gd name="T2" fmla="*/ 42844237 w 17"/>
                <a:gd name="T3" fmla="*/ 120967495 h 68"/>
                <a:gd name="T4" fmla="*/ 42844237 w 17"/>
                <a:gd name="T5" fmla="*/ 171370598 h 68"/>
                <a:gd name="T6" fmla="*/ 0 w 17"/>
                <a:gd name="T7" fmla="*/ 171370598 h 68"/>
                <a:gd name="T8" fmla="*/ 0 w 17"/>
                <a:gd name="T9" fmla="*/ 120967495 h 68"/>
                <a:gd name="T10" fmla="*/ 0 w 17"/>
                <a:gd name="T11" fmla="*/ 0 h 68"/>
                <a:gd name="T12" fmla="*/ 42844237 w 17"/>
                <a:gd name="T13" fmla="*/ 0 h 68"/>
                <a:gd name="T14" fmla="*/ 42844237 w 17"/>
                <a:gd name="T15" fmla="*/ 47882166 h 68"/>
                <a:gd name="T16" fmla="*/ 0 w 17"/>
                <a:gd name="T17" fmla="*/ 47882166 h 68"/>
                <a:gd name="T18" fmla="*/ 0 w 17"/>
                <a:gd name="T19" fmla="*/ 0 h 6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7"/>
                <a:gd name="T31" fmla="*/ 0 h 68"/>
                <a:gd name="T32" fmla="*/ 17 w 17"/>
                <a:gd name="T33" fmla="*/ 68 h 6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7" h="68">
                  <a:moveTo>
                    <a:pt x="0" y="48"/>
                  </a:moveTo>
                  <a:lnTo>
                    <a:pt x="17" y="48"/>
                  </a:lnTo>
                  <a:lnTo>
                    <a:pt x="17" y="68"/>
                  </a:lnTo>
                  <a:lnTo>
                    <a:pt x="0" y="68"/>
                  </a:lnTo>
                  <a:lnTo>
                    <a:pt x="0" y="48"/>
                  </a:lnTo>
                  <a:close/>
                  <a:moveTo>
                    <a:pt x="0" y="0"/>
                  </a:moveTo>
                  <a:lnTo>
                    <a:pt x="17" y="0"/>
                  </a:lnTo>
                  <a:lnTo>
                    <a:pt x="17" y="19"/>
                  </a:lnTo>
                  <a:lnTo>
                    <a:pt x="0" y="1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394" name="Freeform 156"/>
            <p:cNvSpPr>
              <a:spLocks noEditPoints="1"/>
            </p:cNvSpPr>
            <p:nvPr/>
          </p:nvSpPr>
          <p:spPr bwMode="auto">
            <a:xfrm>
              <a:off x="5495928" y="2306636"/>
              <a:ext cx="96838" cy="155575"/>
            </a:xfrm>
            <a:custGeom>
              <a:avLst/>
              <a:gdLst>
                <a:gd name="T0" fmla="*/ 68045372 w 61"/>
                <a:gd name="T1" fmla="*/ 100806243 h 98"/>
                <a:gd name="T2" fmla="*/ 85685758 w 61"/>
                <a:gd name="T3" fmla="*/ 100806243 h 98"/>
                <a:gd name="T4" fmla="*/ 93247058 w 61"/>
                <a:gd name="T5" fmla="*/ 108367528 h 98"/>
                <a:gd name="T6" fmla="*/ 95766433 w 61"/>
                <a:gd name="T7" fmla="*/ 115927201 h 98"/>
                <a:gd name="T8" fmla="*/ 95766433 w 61"/>
                <a:gd name="T9" fmla="*/ 131048134 h 98"/>
                <a:gd name="T10" fmla="*/ 93247058 w 61"/>
                <a:gd name="T11" fmla="*/ 138607806 h 98"/>
                <a:gd name="T12" fmla="*/ 85685758 w 61"/>
                <a:gd name="T13" fmla="*/ 143648117 h 98"/>
                <a:gd name="T14" fmla="*/ 68045372 w 61"/>
                <a:gd name="T15" fmla="*/ 143648117 h 98"/>
                <a:gd name="T16" fmla="*/ 60484072 w 61"/>
                <a:gd name="T17" fmla="*/ 138607806 h 98"/>
                <a:gd name="T18" fmla="*/ 52924360 w 61"/>
                <a:gd name="T19" fmla="*/ 123488461 h 98"/>
                <a:gd name="T20" fmla="*/ 52924360 w 61"/>
                <a:gd name="T21" fmla="*/ 115927201 h 98"/>
                <a:gd name="T22" fmla="*/ 68045372 w 61"/>
                <a:gd name="T23" fmla="*/ 100806243 h 98"/>
                <a:gd name="T24" fmla="*/ 78126046 w 61"/>
                <a:gd name="T25" fmla="*/ 25201561 h 98"/>
                <a:gd name="T26" fmla="*/ 65524409 w 61"/>
                <a:gd name="T27" fmla="*/ 27722516 h 98"/>
                <a:gd name="T28" fmla="*/ 57964697 w 61"/>
                <a:gd name="T29" fmla="*/ 32761240 h 98"/>
                <a:gd name="T30" fmla="*/ 50403385 w 61"/>
                <a:gd name="T31" fmla="*/ 40322500 h 98"/>
                <a:gd name="T32" fmla="*/ 42843673 w 61"/>
                <a:gd name="T33" fmla="*/ 50403122 h 98"/>
                <a:gd name="T34" fmla="*/ 35282373 w 61"/>
                <a:gd name="T35" fmla="*/ 80645000 h 98"/>
                <a:gd name="T36" fmla="*/ 30242036 w 61"/>
                <a:gd name="T37" fmla="*/ 123488461 h 98"/>
                <a:gd name="T38" fmla="*/ 35282373 w 61"/>
                <a:gd name="T39" fmla="*/ 166330310 h 98"/>
                <a:gd name="T40" fmla="*/ 42843673 w 61"/>
                <a:gd name="T41" fmla="*/ 196572176 h 98"/>
                <a:gd name="T42" fmla="*/ 50403385 w 61"/>
                <a:gd name="T43" fmla="*/ 211693158 h 98"/>
                <a:gd name="T44" fmla="*/ 60484072 w 61"/>
                <a:gd name="T45" fmla="*/ 219254418 h 98"/>
                <a:gd name="T46" fmla="*/ 78126046 w 61"/>
                <a:gd name="T47" fmla="*/ 224294729 h 98"/>
                <a:gd name="T48" fmla="*/ 88206721 w 61"/>
                <a:gd name="T49" fmla="*/ 219254418 h 98"/>
                <a:gd name="T50" fmla="*/ 95766433 w 61"/>
                <a:gd name="T51" fmla="*/ 216733469 h 98"/>
                <a:gd name="T52" fmla="*/ 103327732 w 61"/>
                <a:gd name="T53" fmla="*/ 209173797 h 98"/>
                <a:gd name="T54" fmla="*/ 110887469 w 61"/>
                <a:gd name="T55" fmla="*/ 196572176 h 98"/>
                <a:gd name="T56" fmla="*/ 118448769 w 61"/>
                <a:gd name="T57" fmla="*/ 166330310 h 98"/>
                <a:gd name="T58" fmla="*/ 118448769 w 61"/>
                <a:gd name="T59" fmla="*/ 80645000 h 98"/>
                <a:gd name="T60" fmla="*/ 110887469 w 61"/>
                <a:gd name="T61" fmla="*/ 50403122 h 98"/>
                <a:gd name="T62" fmla="*/ 100806770 w 61"/>
                <a:gd name="T63" fmla="*/ 35282189 h 98"/>
                <a:gd name="T64" fmla="*/ 88206721 w 61"/>
                <a:gd name="T65" fmla="*/ 27722516 h 98"/>
                <a:gd name="T66" fmla="*/ 78126046 w 61"/>
                <a:gd name="T67" fmla="*/ 25201561 h 98"/>
                <a:gd name="T68" fmla="*/ 57964697 w 61"/>
                <a:gd name="T69" fmla="*/ 0 h 98"/>
                <a:gd name="T70" fmla="*/ 93247058 w 61"/>
                <a:gd name="T71" fmla="*/ 0 h 98"/>
                <a:gd name="T72" fmla="*/ 110887469 w 61"/>
                <a:gd name="T73" fmla="*/ 7561263 h 98"/>
                <a:gd name="T74" fmla="*/ 123489106 w 61"/>
                <a:gd name="T75" fmla="*/ 15120939 h 98"/>
                <a:gd name="T76" fmla="*/ 133569781 w 61"/>
                <a:gd name="T77" fmla="*/ 32761240 h 98"/>
                <a:gd name="T78" fmla="*/ 148690793 w 61"/>
                <a:gd name="T79" fmla="*/ 70564378 h 98"/>
                <a:gd name="T80" fmla="*/ 153731130 w 61"/>
                <a:gd name="T81" fmla="*/ 123488461 h 98"/>
                <a:gd name="T82" fmla="*/ 148690793 w 61"/>
                <a:gd name="T83" fmla="*/ 178931881 h 98"/>
                <a:gd name="T84" fmla="*/ 133569781 w 61"/>
                <a:gd name="T85" fmla="*/ 216733469 h 98"/>
                <a:gd name="T86" fmla="*/ 123489106 w 61"/>
                <a:gd name="T87" fmla="*/ 231854402 h 98"/>
                <a:gd name="T88" fmla="*/ 110887469 w 61"/>
                <a:gd name="T89" fmla="*/ 239415662 h 98"/>
                <a:gd name="T90" fmla="*/ 95766433 w 61"/>
                <a:gd name="T91" fmla="*/ 246975335 h 98"/>
                <a:gd name="T92" fmla="*/ 57964697 w 61"/>
                <a:gd name="T93" fmla="*/ 246975335 h 98"/>
                <a:gd name="T94" fmla="*/ 42843673 w 61"/>
                <a:gd name="T95" fmla="*/ 239415662 h 98"/>
                <a:gd name="T96" fmla="*/ 30242036 w 61"/>
                <a:gd name="T97" fmla="*/ 231854402 h 98"/>
                <a:gd name="T98" fmla="*/ 20161355 w 61"/>
                <a:gd name="T99" fmla="*/ 216733469 h 98"/>
                <a:gd name="T100" fmla="*/ 5040339 w 61"/>
                <a:gd name="T101" fmla="*/ 178931881 h 98"/>
                <a:gd name="T102" fmla="*/ 0 w 61"/>
                <a:gd name="T103" fmla="*/ 123488461 h 98"/>
                <a:gd name="T104" fmla="*/ 5040339 w 61"/>
                <a:gd name="T105" fmla="*/ 70564378 h 98"/>
                <a:gd name="T106" fmla="*/ 20161355 w 61"/>
                <a:gd name="T107" fmla="*/ 32761240 h 98"/>
                <a:gd name="T108" fmla="*/ 30242036 w 61"/>
                <a:gd name="T109" fmla="*/ 15120939 h 98"/>
                <a:gd name="T110" fmla="*/ 42843673 w 61"/>
                <a:gd name="T111" fmla="*/ 7561263 h 98"/>
                <a:gd name="T112" fmla="*/ 57964697 w 61"/>
                <a:gd name="T113" fmla="*/ 0 h 98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61"/>
                <a:gd name="T172" fmla="*/ 0 h 98"/>
                <a:gd name="T173" fmla="*/ 61 w 61"/>
                <a:gd name="T174" fmla="*/ 98 h 98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61" h="98">
                  <a:moveTo>
                    <a:pt x="27" y="40"/>
                  </a:moveTo>
                  <a:lnTo>
                    <a:pt x="34" y="40"/>
                  </a:lnTo>
                  <a:lnTo>
                    <a:pt x="37" y="43"/>
                  </a:lnTo>
                  <a:lnTo>
                    <a:pt x="38" y="46"/>
                  </a:lnTo>
                  <a:lnTo>
                    <a:pt x="38" y="52"/>
                  </a:lnTo>
                  <a:lnTo>
                    <a:pt x="37" y="55"/>
                  </a:lnTo>
                  <a:lnTo>
                    <a:pt x="34" y="57"/>
                  </a:lnTo>
                  <a:lnTo>
                    <a:pt x="27" y="57"/>
                  </a:lnTo>
                  <a:lnTo>
                    <a:pt x="24" y="55"/>
                  </a:lnTo>
                  <a:lnTo>
                    <a:pt x="21" y="49"/>
                  </a:lnTo>
                  <a:lnTo>
                    <a:pt x="21" y="46"/>
                  </a:lnTo>
                  <a:lnTo>
                    <a:pt x="27" y="40"/>
                  </a:lnTo>
                  <a:close/>
                  <a:moveTo>
                    <a:pt x="31" y="10"/>
                  </a:moveTo>
                  <a:lnTo>
                    <a:pt x="26" y="11"/>
                  </a:lnTo>
                  <a:lnTo>
                    <a:pt x="23" y="13"/>
                  </a:lnTo>
                  <a:lnTo>
                    <a:pt x="20" y="16"/>
                  </a:lnTo>
                  <a:lnTo>
                    <a:pt x="17" y="20"/>
                  </a:lnTo>
                  <a:lnTo>
                    <a:pt x="14" y="32"/>
                  </a:lnTo>
                  <a:lnTo>
                    <a:pt x="12" y="49"/>
                  </a:lnTo>
                  <a:lnTo>
                    <a:pt x="14" y="66"/>
                  </a:lnTo>
                  <a:lnTo>
                    <a:pt x="17" y="78"/>
                  </a:lnTo>
                  <a:lnTo>
                    <a:pt x="20" y="84"/>
                  </a:lnTo>
                  <a:lnTo>
                    <a:pt x="24" y="87"/>
                  </a:lnTo>
                  <a:lnTo>
                    <a:pt x="31" y="89"/>
                  </a:lnTo>
                  <a:lnTo>
                    <a:pt x="35" y="87"/>
                  </a:lnTo>
                  <a:lnTo>
                    <a:pt x="38" y="86"/>
                  </a:lnTo>
                  <a:lnTo>
                    <a:pt x="41" y="83"/>
                  </a:lnTo>
                  <a:lnTo>
                    <a:pt x="44" y="78"/>
                  </a:lnTo>
                  <a:lnTo>
                    <a:pt x="47" y="66"/>
                  </a:lnTo>
                  <a:lnTo>
                    <a:pt x="47" y="32"/>
                  </a:lnTo>
                  <a:lnTo>
                    <a:pt x="44" y="20"/>
                  </a:lnTo>
                  <a:lnTo>
                    <a:pt x="40" y="14"/>
                  </a:lnTo>
                  <a:lnTo>
                    <a:pt x="35" y="11"/>
                  </a:lnTo>
                  <a:lnTo>
                    <a:pt x="31" y="10"/>
                  </a:lnTo>
                  <a:close/>
                  <a:moveTo>
                    <a:pt x="23" y="0"/>
                  </a:moveTo>
                  <a:lnTo>
                    <a:pt x="37" y="0"/>
                  </a:lnTo>
                  <a:lnTo>
                    <a:pt x="44" y="3"/>
                  </a:lnTo>
                  <a:lnTo>
                    <a:pt x="49" y="6"/>
                  </a:lnTo>
                  <a:lnTo>
                    <a:pt x="53" y="13"/>
                  </a:lnTo>
                  <a:lnTo>
                    <a:pt x="59" y="28"/>
                  </a:lnTo>
                  <a:lnTo>
                    <a:pt x="61" y="49"/>
                  </a:lnTo>
                  <a:lnTo>
                    <a:pt x="59" y="71"/>
                  </a:lnTo>
                  <a:lnTo>
                    <a:pt x="53" y="86"/>
                  </a:lnTo>
                  <a:lnTo>
                    <a:pt x="49" y="92"/>
                  </a:lnTo>
                  <a:lnTo>
                    <a:pt x="44" y="95"/>
                  </a:lnTo>
                  <a:lnTo>
                    <a:pt x="38" y="98"/>
                  </a:lnTo>
                  <a:lnTo>
                    <a:pt x="23" y="98"/>
                  </a:lnTo>
                  <a:lnTo>
                    <a:pt x="17" y="95"/>
                  </a:lnTo>
                  <a:lnTo>
                    <a:pt x="12" y="92"/>
                  </a:lnTo>
                  <a:lnTo>
                    <a:pt x="8" y="86"/>
                  </a:lnTo>
                  <a:lnTo>
                    <a:pt x="2" y="71"/>
                  </a:lnTo>
                  <a:lnTo>
                    <a:pt x="0" y="49"/>
                  </a:lnTo>
                  <a:lnTo>
                    <a:pt x="2" y="28"/>
                  </a:lnTo>
                  <a:lnTo>
                    <a:pt x="8" y="13"/>
                  </a:lnTo>
                  <a:lnTo>
                    <a:pt x="12" y="6"/>
                  </a:lnTo>
                  <a:lnTo>
                    <a:pt x="17" y="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2457FF"/>
            </a:solidFill>
            <a:ln w="0">
              <a:solidFill>
                <a:srgbClr val="2457FF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395" name="Freeform 157"/>
            <p:cNvSpPr>
              <a:spLocks noEditPoints="1"/>
            </p:cNvSpPr>
            <p:nvPr/>
          </p:nvSpPr>
          <p:spPr bwMode="auto">
            <a:xfrm>
              <a:off x="5619752" y="2306636"/>
              <a:ext cx="96838" cy="155575"/>
            </a:xfrm>
            <a:custGeom>
              <a:avLst/>
              <a:gdLst>
                <a:gd name="T0" fmla="*/ 68045372 w 61"/>
                <a:gd name="T1" fmla="*/ 100806243 h 98"/>
                <a:gd name="T2" fmla="*/ 83166383 w 61"/>
                <a:gd name="T3" fmla="*/ 100806243 h 98"/>
                <a:gd name="T4" fmla="*/ 90726096 w 61"/>
                <a:gd name="T5" fmla="*/ 108367528 h 98"/>
                <a:gd name="T6" fmla="*/ 98287395 w 61"/>
                <a:gd name="T7" fmla="*/ 123488461 h 98"/>
                <a:gd name="T8" fmla="*/ 90726096 w 61"/>
                <a:gd name="T9" fmla="*/ 138607806 h 98"/>
                <a:gd name="T10" fmla="*/ 83166383 w 61"/>
                <a:gd name="T11" fmla="*/ 143648117 h 98"/>
                <a:gd name="T12" fmla="*/ 68045372 w 61"/>
                <a:gd name="T13" fmla="*/ 143648117 h 98"/>
                <a:gd name="T14" fmla="*/ 60484072 w 61"/>
                <a:gd name="T15" fmla="*/ 138607806 h 98"/>
                <a:gd name="T16" fmla="*/ 57964697 w 61"/>
                <a:gd name="T17" fmla="*/ 131048134 h 98"/>
                <a:gd name="T18" fmla="*/ 57964697 w 61"/>
                <a:gd name="T19" fmla="*/ 115927201 h 98"/>
                <a:gd name="T20" fmla="*/ 60484072 w 61"/>
                <a:gd name="T21" fmla="*/ 108367528 h 98"/>
                <a:gd name="T22" fmla="*/ 68045372 w 61"/>
                <a:gd name="T23" fmla="*/ 100806243 h 98"/>
                <a:gd name="T24" fmla="*/ 75605084 w 61"/>
                <a:gd name="T25" fmla="*/ 25201561 h 98"/>
                <a:gd name="T26" fmla="*/ 65524409 w 61"/>
                <a:gd name="T27" fmla="*/ 27722516 h 98"/>
                <a:gd name="T28" fmla="*/ 57964697 w 61"/>
                <a:gd name="T29" fmla="*/ 32761240 h 98"/>
                <a:gd name="T30" fmla="*/ 50403385 w 61"/>
                <a:gd name="T31" fmla="*/ 40322500 h 98"/>
                <a:gd name="T32" fmla="*/ 42843673 w 61"/>
                <a:gd name="T33" fmla="*/ 50403122 h 98"/>
                <a:gd name="T34" fmla="*/ 35282373 w 61"/>
                <a:gd name="T35" fmla="*/ 80645000 h 98"/>
                <a:gd name="T36" fmla="*/ 35282373 w 61"/>
                <a:gd name="T37" fmla="*/ 166330310 h 98"/>
                <a:gd name="T38" fmla="*/ 42843673 w 61"/>
                <a:gd name="T39" fmla="*/ 196572176 h 98"/>
                <a:gd name="T40" fmla="*/ 52924360 w 61"/>
                <a:gd name="T41" fmla="*/ 211693158 h 98"/>
                <a:gd name="T42" fmla="*/ 65524409 w 61"/>
                <a:gd name="T43" fmla="*/ 219254418 h 98"/>
                <a:gd name="T44" fmla="*/ 75605084 w 61"/>
                <a:gd name="T45" fmla="*/ 224294729 h 98"/>
                <a:gd name="T46" fmla="*/ 88206721 w 61"/>
                <a:gd name="T47" fmla="*/ 219254418 h 98"/>
                <a:gd name="T48" fmla="*/ 95766433 w 61"/>
                <a:gd name="T49" fmla="*/ 216733469 h 98"/>
                <a:gd name="T50" fmla="*/ 103327732 w 61"/>
                <a:gd name="T51" fmla="*/ 209173797 h 98"/>
                <a:gd name="T52" fmla="*/ 110887469 w 61"/>
                <a:gd name="T53" fmla="*/ 196572176 h 98"/>
                <a:gd name="T54" fmla="*/ 118448769 w 61"/>
                <a:gd name="T55" fmla="*/ 166330310 h 98"/>
                <a:gd name="T56" fmla="*/ 123489106 w 61"/>
                <a:gd name="T57" fmla="*/ 123488461 h 98"/>
                <a:gd name="T58" fmla="*/ 118448769 w 61"/>
                <a:gd name="T59" fmla="*/ 80645000 h 98"/>
                <a:gd name="T60" fmla="*/ 110887469 w 61"/>
                <a:gd name="T61" fmla="*/ 50403122 h 98"/>
                <a:gd name="T62" fmla="*/ 103327732 w 61"/>
                <a:gd name="T63" fmla="*/ 40322500 h 98"/>
                <a:gd name="T64" fmla="*/ 95766433 w 61"/>
                <a:gd name="T65" fmla="*/ 32761240 h 98"/>
                <a:gd name="T66" fmla="*/ 88206721 w 61"/>
                <a:gd name="T67" fmla="*/ 27722516 h 98"/>
                <a:gd name="T68" fmla="*/ 75605084 w 61"/>
                <a:gd name="T69" fmla="*/ 25201561 h 98"/>
                <a:gd name="T70" fmla="*/ 57964697 w 61"/>
                <a:gd name="T71" fmla="*/ 0 h 98"/>
                <a:gd name="T72" fmla="*/ 95766433 w 61"/>
                <a:gd name="T73" fmla="*/ 0 h 98"/>
                <a:gd name="T74" fmla="*/ 110887469 w 61"/>
                <a:gd name="T75" fmla="*/ 7561263 h 98"/>
                <a:gd name="T76" fmla="*/ 123489106 w 61"/>
                <a:gd name="T77" fmla="*/ 15120939 h 98"/>
                <a:gd name="T78" fmla="*/ 133569781 w 61"/>
                <a:gd name="T79" fmla="*/ 32761240 h 98"/>
                <a:gd name="T80" fmla="*/ 148690793 w 61"/>
                <a:gd name="T81" fmla="*/ 70564378 h 98"/>
                <a:gd name="T82" fmla="*/ 153731130 w 61"/>
                <a:gd name="T83" fmla="*/ 123488461 h 98"/>
                <a:gd name="T84" fmla="*/ 148690793 w 61"/>
                <a:gd name="T85" fmla="*/ 178931881 h 98"/>
                <a:gd name="T86" fmla="*/ 133569781 w 61"/>
                <a:gd name="T87" fmla="*/ 216733469 h 98"/>
                <a:gd name="T88" fmla="*/ 123489106 w 61"/>
                <a:gd name="T89" fmla="*/ 231854402 h 98"/>
                <a:gd name="T90" fmla="*/ 110887469 w 61"/>
                <a:gd name="T91" fmla="*/ 239415662 h 98"/>
                <a:gd name="T92" fmla="*/ 95766433 w 61"/>
                <a:gd name="T93" fmla="*/ 246975335 h 98"/>
                <a:gd name="T94" fmla="*/ 60484072 w 61"/>
                <a:gd name="T95" fmla="*/ 246975335 h 98"/>
                <a:gd name="T96" fmla="*/ 42843673 w 61"/>
                <a:gd name="T97" fmla="*/ 239415662 h 98"/>
                <a:gd name="T98" fmla="*/ 30242036 w 61"/>
                <a:gd name="T99" fmla="*/ 231854402 h 98"/>
                <a:gd name="T100" fmla="*/ 17641980 w 61"/>
                <a:gd name="T101" fmla="*/ 216733469 h 98"/>
                <a:gd name="T102" fmla="*/ 2520963 w 61"/>
                <a:gd name="T103" fmla="*/ 178931881 h 98"/>
                <a:gd name="T104" fmla="*/ 0 w 61"/>
                <a:gd name="T105" fmla="*/ 123488461 h 98"/>
                <a:gd name="T106" fmla="*/ 2520963 w 61"/>
                <a:gd name="T107" fmla="*/ 70564378 h 98"/>
                <a:gd name="T108" fmla="*/ 17641980 w 61"/>
                <a:gd name="T109" fmla="*/ 32761240 h 98"/>
                <a:gd name="T110" fmla="*/ 30242036 w 61"/>
                <a:gd name="T111" fmla="*/ 15120939 h 98"/>
                <a:gd name="T112" fmla="*/ 42843673 w 61"/>
                <a:gd name="T113" fmla="*/ 7561263 h 98"/>
                <a:gd name="T114" fmla="*/ 57964697 w 61"/>
                <a:gd name="T115" fmla="*/ 0 h 98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61"/>
                <a:gd name="T175" fmla="*/ 0 h 98"/>
                <a:gd name="T176" fmla="*/ 61 w 61"/>
                <a:gd name="T177" fmla="*/ 98 h 98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61" h="98">
                  <a:moveTo>
                    <a:pt x="27" y="40"/>
                  </a:moveTo>
                  <a:lnTo>
                    <a:pt x="33" y="40"/>
                  </a:lnTo>
                  <a:lnTo>
                    <a:pt x="36" y="43"/>
                  </a:lnTo>
                  <a:lnTo>
                    <a:pt x="39" y="49"/>
                  </a:lnTo>
                  <a:lnTo>
                    <a:pt x="36" y="55"/>
                  </a:lnTo>
                  <a:lnTo>
                    <a:pt x="33" y="57"/>
                  </a:lnTo>
                  <a:lnTo>
                    <a:pt x="27" y="57"/>
                  </a:lnTo>
                  <a:lnTo>
                    <a:pt x="24" y="55"/>
                  </a:lnTo>
                  <a:lnTo>
                    <a:pt x="23" y="52"/>
                  </a:lnTo>
                  <a:lnTo>
                    <a:pt x="23" y="46"/>
                  </a:lnTo>
                  <a:lnTo>
                    <a:pt x="24" y="43"/>
                  </a:lnTo>
                  <a:lnTo>
                    <a:pt x="27" y="40"/>
                  </a:lnTo>
                  <a:close/>
                  <a:moveTo>
                    <a:pt x="30" y="10"/>
                  </a:moveTo>
                  <a:lnTo>
                    <a:pt x="26" y="11"/>
                  </a:lnTo>
                  <a:lnTo>
                    <a:pt x="23" y="13"/>
                  </a:lnTo>
                  <a:lnTo>
                    <a:pt x="20" y="16"/>
                  </a:lnTo>
                  <a:lnTo>
                    <a:pt x="17" y="20"/>
                  </a:lnTo>
                  <a:lnTo>
                    <a:pt x="14" y="32"/>
                  </a:lnTo>
                  <a:lnTo>
                    <a:pt x="14" y="66"/>
                  </a:lnTo>
                  <a:lnTo>
                    <a:pt x="17" y="78"/>
                  </a:lnTo>
                  <a:lnTo>
                    <a:pt x="21" y="84"/>
                  </a:lnTo>
                  <a:lnTo>
                    <a:pt x="26" y="87"/>
                  </a:lnTo>
                  <a:lnTo>
                    <a:pt x="30" y="89"/>
                  </a:lnTo>
                  <a:lnTo>
                    <a:pt x="35" y="87"/>
                  </a:lnTo>
                  <a:lnTo>
                    <a:pt x="38" y="86"/>
                  </a:lnTo>
                  <a:lnTo>
                    <a:pt x="41" y="83"/>
                  </a:lnTo>
                  <a:lnTo>
                    <a:pt x="44" y="78"/>
                  </a:lnTo>
                  <a:lnTo>
                    <a:pt x="47" y="66"/>
                  </a:lnTo>
                  <a:lnTo>
                    <a:pt x="49" y="49"/>
                  </a:lnTo>
                  <a:lnTo>
                    <a:pt x="47" y="32"/>
                  </a:lnTo>
                  <a:lnTo>
                    <a:pt x="44" y="20"/>
                  </a:lnTo>
                  <a:lnTo>
                    <a:pt x="41" y="16"/>
                  </a:lnTo>
                  <a:lnTo>
                    <a:pt x="38" y="13"/>
                  </a:lnTo>
                  <a:lnTo>
                    <a:pt x="35" y="11"/>
                  </a:lnTo>
                  <a:lnTo>
                    <a:pt x="30" y="10"/>
                  </a:lnTo>
                  <a:close/>
                  <a:moveTo>
                    <a:pt x="23" y="0"/>
                  </a:moveTo>
                  <a:lnTo>
                    <a:pt x="38" y="0"/>
                  </a:lnTo>
                  <a:lnTo>
                    <a:pt x="44" y="3"/>
                  </a:lnTo>
                  <a:lnTo>
                    <a:pt x="49" y="6"/>
                  </a:lnTo>
                  <a:lnTo>
                    <a:pt x="53" y="13"/>
                  </a:lnTo>
                  <a:lnTo>
                    <a:pt x="59" y="28"/>
                  </a:lnTo>
                  <a:lnTo>
                    <a:pt x="61" y="49"/>
                  </a:lnTo>
                  <a:lnTo>
                    <a:pt x="59" y="71"/>
                  </a:lnTo>
                  <a:lnTo>
                    <a:pt x="53" y="86"/>
                  </a:lnTo>
                  <a:lnTo>
                    <a:pt x="49" y="92"/>
                  </a:lnTo>
                  <a:lnTo>
                    <a:pt x="44" y="95"/>
                  </a:lnTo>
                  <a:lnTo>
                    <a:pt x="38" y="98"/>
                  </a:lnTo>
                  <a:lnTo>
                    <a:pt x="24" y="98"/>
                  </a:lnTo>
                  <a:lnTo>
                    <a:pt x="17" y="95"/>
                  </a:lnTo>
                  <a:lnTo>
                    <a:pt x="12" y="92"/>
                  </a:lnTo>
                  <a:lnTo>
                    <a:pt x="7" y="86"/>
                  </a:lnTo>
                  <a:lnTo>
                    <a:pt x="1" y="71"/>
                  </a:lnTo>
                  <a:lnTo>
                    <a:pt x="0" y="49"/>
                  </a:lnTo>
                  <a:lnTo>
                    <a:pt x="1" y="28"/>
                  </a:lnTo>
                  <a:lnTo>
                    <a:pt x="7" y="13"/>
                  </a:lnTo>
                  <a:lnTo>
                    <a:pt x="12" y="6"/>
                  </a:lnTo>
                  <a:lnTo>
                    <a:pt x="17" y="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2457FF"/>
            </a:solidFill>
            <a:ln w="0">
              <a:solidFill>
                <a:srgbClr val="2457FF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396" name="Freeform 158"/>
            <p:cNvSpPr>
              <a:spLocks noEditPoints="1"/>
            </p:cNvSpPr>
            <p:nvPr/>
          </p:nvSpPr>
          <p:spPr bwMode="auto">
            <a:xfrm>
              <a:off x="5778503" y="2352673"/>
              <a:ext cx="26988" cy="107950"/>
            </a:xfrm>
            <a:custGeom>
              <a:avLst/>
              <a:gdLst>
                <a:gd name="T0" fmla="*/ 0 w 17"/>
                <a:gd name="T1" fmla="*/ 120967495 h 68"/>
                <a:gd name="T2" fmla="*/ 42844237 w 17"/>
                <a:gd name="T3" fmla="*/ 120967495 h 68"/>
                <a:gd name="T4" fmla="*/ 42844237 w 17"/>
                <a:gd name="T5" fmla="*/ 171370598 h 68"/>
                <a:gd name="T6" fmla="*/ 0 w 17"/>
                <a:gd name="T7" fmla="*/ 171370598 h 68"/>
                <a:gd name="T8" fmla="*/ 0 w 17"/>
                <a:gd name="T9" fmla="*/ 120967495 h 68"/>
                <a:gd name="T10" fmla="*/ 0 w 17"/>
                <a:gd name="T11" fmla="*/ 0 h 68"/>
                <a:gd name="T12" fmla="*/ 42844237 w 17"/>
                <a:gd name="T13" fmla="*/ 0 h 68"/>
                <a:gd name="T14" fmla="*/ 42844237 w 17"/>
                <a:gd name="T15" fmla="*/ 47882166 h 68"/>
                <a:gd name="T16" fmla="*/ 0 w 17"/>
                <a:gd name="T17" fmla="*/ 47882166 h 68"/>
                <a:gd name="T18" fmla="*/ 0 w 17"/>
                <a:gd name="T19" fmla="*/ 0 h 6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7"/>
                <a:gd name="T31" fmla="*/ 0 h 68"/>
                <a:gd name="T32" fmla="*/ 17 w 17"/>
                <a:gd name="T33" fmla="*/ 68 h 6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7" h="68">
                  <a:moveTo>
                    <a:pt x="0" y="48"/>
                  </a:moveTo>
                  <a:lnTo>
                    <a:pt x="17" y="48"/>
                  </a:lnTo>
                  <a:lnTo>
                    <a:pt x="17" y="68"/>
                  </a:lnTo>
                  <a:lnTo>
                    <a:pt x="0" y="68"/>
                  </a:lnTo>
                  <a:lnTo>
                    <a:pt x="0" y="48"/>
                  </a:lnTo>
                  <a:close/>
                  <a:moveTo>
                    <a:pt x="0" y="0"/>
                  </a:moveTo>
                  <a:lnTo>
                    <a:pt x="17" y="0"/>
                  </a:lnTo>
                  <a:lnTo>
                    <a:pt x="17" y="19"/>
                  </a:lnTo>
                  <a:lnTo>
                    <a:pt x="0" y="1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457FF"/>
            </a:solidFill>
            <a:ln w="0">
              <a:solidFill>
                <a:srgbClr val="2457FF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397" name="Freeform 159"/>
            <p:cNvSpPr>
              <a:spLocks noEditPoints="1"/>
            </p:cNvSpPr>
            <p:nvPr/>
          </p:nvSpPr>
          <p:spPr bwMode="auto">
            <a:xfrm>
              <a:off x="5868990" y="2306636"/>
              <a:ext cx="96838" cy="155575"/>
            </a:xfrm>
            <a:custGeom>
              <a:avLst/>
              <a:gdLst>
                <a:gd name="T0" fmla="*/ 68045372 w 61"/>
                <a:gd name="T1" fmla="*/ 100806243 h 98"/>
                <a:gd name="T2" fmla="*/ 83166383 w 61"/>
                <a:gd name="T3" fmla="*/ 100806243 h 98"/>
                <a:gd name="T4" fmla="*/ 90726096 w 61"/>
                <a:gd name="T5" fmla="*/ 108367528 h 98"/>
                <a:gd name="T6" fmla="*/ 98287395 w 61"/>
                <a:gd name="T7" fmla="*/ 123488461 h 98"/>
                <a:gd name="T8" fmla="*/ 90726096 w 61"/>
                <a:gd name="T9" fmla="*/ 138607806 h 98"/>
                <a:gd name="T10" fmla="*/ 83166383 w 61"/>
                <a:gd name="T11" fmla="*/ 143648117 h 98"/>
                <a:gd name="T12" fmla="*/ 68045372 w 61"/>
                <a:gd name="T13" fmla="*/ 143648117 h 98"/>
                <a:gd name="T14" fmla="*/ 60484072 w 61"/>
                <a:gd name="T15" fmla="*/ 138607806 h 98"/>
                <a:gd name="T16" fmla="*/ 57964697 w 61"/>
                <a:gd name="T17" fmla="*/ 131048134 h 98"/>
                <a:gd name="T18" fmla="*/ 57964697 w 61"/>
                <a:gd name="T19" fmla="*/ 115927201 h 98"/>
                <a:gd name="T20" fmla="*/ 60484072 w 61"/>
                <a:gd name="T21" fmla="*/ 108367528 h 98"/>
                <a:gd name="T22" fmla="*/ 68045372 w 61"/>
                <a:gd name="T23" fmla="*/ 100806243 h 98"/>
                <a:gd name="T24" fmla="*/ 75605084 w 61"/>
                <a:gd name="T25" fmla="*/ 25201561 h 98"/>
                <a:gd name="T26" fmla="*/ 65524409 w 61"/>
                <a:gd name="T27" fmla="*/ 27722516 h 98"/>
                <a:gd name="T28" fmla="*/ 57964697 w 61"/>
                <a:gd name="T29" fmla="*/ 32761240 h 98"/>
                <a:gd name="T30" fmla="*/ 50403385 w 61"/>
                <a:gd name="T31" fmla="*/ 40322500 h 98"/>
                <a:gd name="T32" fmla="*/ 42843673 w 61"/>
                <a:gd name="T33" fmla="*/ 50403122 h 98"/>
                <a:gd name="T34" fmla="*/ 35282373 w 61"/>
                <a:gd name="T35" fmla="*/ 80645000 h 98"/>
                <a:gd name="T36" fmla="*/ 35282373 w 61"/>
                <a:gd name="T37" fmla="*/ 166330310 h 98"/>
                <a:gd name="T38" fmla="*/ 42843673 w 61"/>
                <a:gd name="T39" fmla="*/ 196572176 h 98"/>
                <a:gd name="T40" fmla="*/ 52924360 w 61"/>
                <a:gd name="T41" fmla="*/ 211693158 h 98"/>
                <a:gd name="T42" fmla="*/ 65524409 w 61"/>
                <a:gd name="T43" fmla="*/ 219254418 h 98"/>
                <a:gd name="T44" fmla="*/ 75605084 w 61"/>
                <a:gd name="T45" fmla="*/ 224294729 h 98"/>
                <a:gd name="T46" fmla="*/ 88206721 w 61"/>
                <a:gd name="T47" fmla="*/ 219254418 h 98"/>
                <a:gd name="T48" fmla="*/ 95766433 w 61"/>
                <a:gd name="T49" fmla="*/ 216733469 h 98"/>
                <a:gd name="T50" fmla="*/ 103327732 w 61"/>
                <a:gd name="T51" fmla="*/ 209173797 h 98"/>
                <a:gd name="T52" fmla="*/ 110887469 w 61"/>
                <a:gd name="T53" fmla="*/ 196572176 h 98"/>
                <a:gd name="T54" fmla="*/ 118448769 w 61"/>
                <a:gd name="T55" fmla="*/ 166330310 h 98"/>
                <a:gd name="T56" fmla="*/ 123489106 w 61"/>
                <a:gd name="T57" fmla="*/ 123488461 h 98"/>
                <a:gd name="T58" fmla="*/ 118448769 w 61"/>
                <a:gd name="T59" fmla="*/ 80645000 h 98"/>
                <a:gd name="T60" fmla="*/ 110887469 w 61"/>
                <a:gd name="T61" fmla="*/ 50403122 h 98"/>
                <a:gd name="T62" fmla="*/ 103327732 w 61"/>
                <a:gd name="T63" fmla="*/ 40322500 h 98"/>
                <a:gd name="T64" fmla="*/ 95766433 w 61"/>
                <a:gd name="T65" fmla="*/ 32761240 h 98"/>
                <a:gd name="T66" fmla="*/ 88206721 w 61"/>
                <a:gd name="T67" fmla="*/ 27722516 h 98"/>
                <a:gd name="T68" fmla="*/ 75605084 w 61"/>
                <a:gd name="T69" fmla="*/ 25201561 h 98"/>
                <a:gd name="T70" fmla="*/ 57964697 w 61"/>
                <a:gd name="T71" fmla="*/ 0 h 98"/>
                <a:gd name="T72" fmla="*/ 95766433 w 61"/>
                <a:gd name="T73" fmla="*/ 0 h 98"/>
                <a:gd name="T74" fmla="*/ 110887469 w 61"/>
                <a:gd name="T75" fmla="*/ 7561263 h 98"/>
                <a:gd name="T76" fmla="*/ 123489106 w 61"/>
                <a:gd name="T77" fmla="*/ 15120939 h 98"/>
                <a:gd name="T78" fmla="*/ 133569781 w 61"/>
                <a:gd name="T79" fmla="*/ 32761240 h 98"/>
                <a:gd name="T80" fmla="*/ 148690793 w 61"/>
                <a:gd name="T81" fmla="*/ 70564378 h 98"/>
                <a:gd name="T82" fmla="*/ 153731130 w 61"/>
                <a:gd name="T83" fmla="*/ 123488461 h 98"/>
                <a:gd name="T84" fmla="*/ 148690793 w 61"/>
                <a:gd name="T85" fmla="*/ 178931881 h 98"/>
                <a:gd name="T86" fmla="*/ 133569781 w 61"/>
                <a:gd name="T87" fmla="*/ 216733469 h 98"/>
                <a:gd name="T88" fmla="*/ 123489106 w 61"/>
                <a:gd name="T89" fmla="*/ 231854402 h 98"/>
                <a:gd name="T90" fmla="*/ 110887469 w 61"/>
                <a:gd name="T91" fmla="*/ 239415662 h 98"/>
                <a:gd name="T92" fmla="*/ 95766433 w 61"/>
                <a:gd name="T93" fmla="*/ 246975335 h 98"/>
                <a:gd name="T94" fmla="*/ 60484072 w 61"/>
                <a:gd name="T95" fmla="*/ 246975335 h 98"/>
                <a:gd name="T96" fmla="*/ 42843673 w 61"/>
                <a:gd name="T97" fmla="*/ 239415662 h 98"/>
                <a:gd name="T98" fmla="*/ 30242036 w 61"/>
                <a:gd name="T99" fmla="*/ 231854402 h 98"/>
                <a:gd name="T100" fmla="*/ 17641980 w 61"/>
                <a:gd name="T101" fmla="*/ 216733469 h 98"/>
                <a:gd name="T102" fmla="*/ 2520963 w 61"/>
                <a:gd name="T103" fmla="*/ 178931881 h 98"/>
                <a:gd name="T104" fmla="*/ 0 w 61"/>
                <a:gd name="T105" fmla="*/ 123488461 h 98"/>
                <a:gd name="T106" fmla="*/ 2520963 w 61"/>
                <a:gd name="T107" fmla="*/ 70564378 h 98"/>
                <a:gd name="T108" fmla="*/ 17641980 w 61"/>
                <a:gd name="T109" fmla="*/ 32761240 h 98"/>
                <a:gd name="T110" fmla="*/ 30242036 w 61"/>
                <a:gd name="T111" fmla="*/ 15120939 h 98"/>
                <a:gd name="T112" fmla="*/ 42843673 w 61"/>
                <a:gd name="T113" fmla="*/ 7561263 h 98"/>
                <a:gd name="T114" fmla="*/ 57964697 w 61"/>
                <a:gd name="T115" fmla="*/ 0 h 98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61"/>
                <a:gd name="T175" fmla="*/ 0 h 98"/>
                <a:gd name="T176" fmla="*/ 61 w 61"/>
                <a:gd name="T177" fmla="*/ 98 h 98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61" h="98">
                  <a:moveTo>
                    <a:pt x="27" y="40"/>
                  </a:moveTo>
                  <a:lnTo>
                    <a:pt x="33" y="40"/>
                  </a:lnTo>
                  <a:lnTo>
                    <a:pt x="36" y="43"/>
                  </a:lnTo>
                  <a:lnTo>
                    <a:pt x="39" y="49"/>
                  </a:lnTo>
                  <a:lnTo>
                    <a:pt x="36" y="55"/>
                  </a:lnTo>
                  <a:lnTo>
                    <a:pt x="33" y="57"/>
                  </a:lnTo>
                  <a:lnTo>
                    <a:pt x="27" y="57"/>
                  </a:lnTo>
                  <a:lnTo>
                    <a:pt x="24" y="55"/>
                  </a:lnTo>
                  <a:lnTo>
                    <a:pt x="23" y="52"/>
                  </a:lnTo>
                  <a:lnTo>
                    <a:pt x="23" y="46"/>
                  </a:lnTo>
                  <a:lnTo>
                    <a:pt x="24" y="43"/>
                  </a:lnTo>
                  <a:lnTo>
                    <a:pt x="27" y="40"/>
                  </a:lnTo>
                  <a:close/>
                  <a:moveTo>
                    <a:pt x="30" y="10"/>
                  </a:moveTo>
                  <a:lnTo>
                    <a:pt x="26" y="11"/>
                  </a:lnTo>
                  <a:lnTo>
                    <a:pt x="23" y="13"/>
                  </a:lnTo>
                  <a:lnTo>
                    <a:pt x="20" y="16"/>
                  </a:lnTo>
                  <a:lnTo>
                    <a:pt x="17" y="20"/>
                  </a:lnTo>
                  <a:lnTo>
                    <a:pt x="14" y="32"/>
                  </a:lnTo>
                  <a:lnTo>
                    <a:pt x="14" y="66"/>
                  </a:lnTo>
                  <a:lnTo>
                    <a:pt x="17" y="78"/>
                  </a:lnTo>
                  <a:lnTo>
                    <a:pt x="21" y="84"/>
                  </a:lnTo>
                  <a:lnTo>
                    <a:pt x="26" y="87"/>
                  </a:lnTo>
                  <a:lnTo>
                    <a:pt x="30" y="89"/>
                  </a:lnTo>
                  <a:lnTo>
                    <a:pt x="35" y="87"/>
                  </a:lnTo>
                  <a:lnTo>
                    <a:pt x="38" y="86"/>
                  </a:lnTo>
                  <a:lnTo>
                    <a:pt x="41" y="83"/>
                  </a:lnTo>
                  <a:lnTo>
                    <a:pt x="44" y="78"/>
                  </a:lnTo>
                  <a:lnTo>
                    <a:pt x="47" y="66"/>
                  </a:lnTo>
                  <a:lnTo>
                    <a:pt x="49" y="49"/>
                  </a:lnTo>
                  <a:lnTo>
                    <a:pt x="47" y="32"/>
                  </a:lnTo>
                  <a:lnTo>
                    <a:pt x="44" y="20"/>
                  </a:lnTo>
                  <a:lnTo>
                    <a:pt x="41" y="16"/>
                  </a:lnTo>
                  <a:lnTo>
                    <a:pt x="38" y="13"/>
                  </a:lnTo>
                  <a:lnTo>
                    <a:pt x="35" y="11"/>
                  </a:lnTo>
                  <a:lnTo>
                    <a:pt x="30" y="10"/>
                  </a:lnTo>
                  <a:close/>
                  <a:moveTo>
                    <a:pt x="23" y="0"/>
                  </a:moveTo>
                  <a:lnTo>
                    <a:pt x="38" y="0"/>
                  </a:lnTo>
                  <a:lnTo>
                    <a:pt x="44" y="3"/>
                  </a:lnTo>
                  <a:lnTo>
                    <a:pt x="49" y="6"/>
                  </a:lnTo>
                  <a:lnTo>
                    <a:pt x="53" y="13"/>
                  </a:lnTo>
                  <a:lnTo>
                    <a:pt x="59" y="28"/>
                  </a:lnTo>
                  <a:lnTo>
                    <a:pt x="61" y="49"/>
                  </a:lnTo>
                  <a:lnTo>
                    <a:pt x="59" y="71"/>
                  </a:lnTo>
                  <a:lnTo>
                    <a:pt x="53" y="86"/>
                  </a:lnTo>
                  <a:lnTo>
                    <a:pt x="49" y="92"/>
                  </a:lnTo>
                  <a:lnTo>
                    <a:pt x="44" y="95"/>
                  </a:lnTo>
                  <a:lnTo>
                    <a:pt x="38" y="98"/>
                  </a:lnTo>
                  <a:lnTo>
                    <a:pt x="24" y="98"/>
                  </a:lnTo>
                  <a:lnTo>
                    <a:pt x="17" y="95"/>
                  </a:lnTo>
                  <a:lnTo>
                    <a:pt x="12" y="92"/>
                  </a:lnTo>
                  <a:lnTo>
                    <a:pt x="7" y="86"/>
                  </a:lnTo>
                  <a:lnTo>
                    <a:pt x="1" y="71"/>
                  </a:lnTo>
                  <a:lnTo>
                    <a:pt x="0" y="49"/>
                  </a:lnTo>
                  <a:lnTo>
                    <a:pt x="1" y="28"/>
                  </a:lnTo>
                  <a:lnTo>
                    <a:pt x="7" y="13"/>
                  </a:lnTo>
                  <a:lnTo>
                    <a:pt x="12" y="6"/>
                  </a:lnTo>
                  <a:lnTo>
                    <a:pt x="17" y="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2457FF"/>
            </a:solidFill>
            <a:ln w="0">
              <a:solidFill>
                <a:srgbClr val="2457FF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398" name="Freeform 160"/>
            <p:cNvSpPr>
              <a:spLocks noEditPoints="1"/>
            </p:cNvSpPr>
            <p:nvPr/>
          </p:nvSpPr>
          <p:spPr bwMode="auto">
            <a:xfrm>
              <a:off x="5994403" y="2306636"/>
              <a:ext cx="96838" cy="155575"/>
            </a:xfrm>
            <a:custGeom>
              <a:avLst/>
              <a:gdLst>
                <a:gd name="T0" fmla="*/ 70564746 w 61"/>
                <a:gd name="T1" fmla="*/ 100806243 h 98"/>
                <a:gd name="T2" fmla="*/ 85685758 w 61"/>
                <a:gd name="T3" fmla="*/ 100806243 h 98"/>
                <a:gd name="T4" fmla="*/ 93247058 w 61"/>
                <a:gd name="T5" fmla="*/ 108367528 h 98"/>
                <a:gd name="T6" fmla="*/ 95766433 w 61"/>
                <a:gd name="T7" fmla="*/ 115927201 h 98"/>
                <a:gd name="T8" fmla="*/ 95766433 w 61"/>
                <a:gd name="T9" fmla="*/ 131048134 h 98"/>
                <a:gd name="T10" fmla="*/ 93247058 w 61"/>
                <a:gd name="T11" fmla="*/ 138607806 h 98"/>
                <a:gd name="T12" fmla="*/ 85685758 w 61"/>
                <a:gd name="T13" fmla="*/ 143648117 h 98"/>
                <a:gd name="T14" fmla="*/ 70564746 w 61"/>
                <a:gd name="T15" fmla="*/ 143648117 h 98"/>
                <a:gd name="T16" fmla="*/ 60484072 w 61"/>
                <a:gd name="T17" fmla="*/ 138607806 h 98"/>
                <a:gd name="T18" fmla="*/ 52924360 w 61"/>
                <a:gd name="T19" fmla="*/ 123488461 h 98"/>
                <a:gd name="T20" fmla="*/ 52924360 w 61"/>
                <a:gd name="T21" fmla="*/ 115927201 h 98"/>
                <a:gd name="T22" fmla="*/ 70564746 w 61"/>
                <a:gd name="T23" fmla="*/ 100806243 h 98"/>
                <a:gd name="T24" fmla="*/ 78126046 w 61"/>
                <a:gd name="T25" fmla="*/ 25201561 h 98"/>
                <a:gd name="T26" fmla="*/ 65524409 w 61"/>
                <a:gd name="T27" fmla="*/ 27722516 h 98"/>
                <a:gd name="T28" fmla="*/ 57964697 w 61"/>
                <a:gd name="T29" fmla="*/ 32761240 h 98"/>
                <a:gd name="T30" fmla="*/ 50403385 w 61"/>
                <a:gd name="T31" fmla="*/ 40322500 h 98"/>
                <a:gd name="T32" fmla="*/ 42843673 w 61"/>
                <a:gd name="T33" fmla="*/ 50403122 h 98"/>
                <a:gd name="T34" fmla="*/ 35282373 w 61"/>
                <a:gd name="T35" fmla="*/ 80645000 h 98"/>
                <a:gd name="T36" fmla="*/ 30242036 w 61"/>
                <a:gd name="T37" fmla="*/ 123488461 h 98"/>
                <a:gd name="T38" fmla="*/ 35282373 w 61"/>
                <a:gd name="T39" fmla="*/ 166330310 h 98"/>
                <a:gd name="T40" fmla="*/ 42843673 w 61"/>
                <a:gd name="T41" fmla="*/ 196572176 h 98"/>
                <a:gd name="T42" fmla="*/ 50403385 w 61"/>
                <a:gd name="T43" fmla="*/ 211693158 h 98"/>
                <a:gd name="T44" fmla="*/ 60484072 w 61"/>
                <a:gd name="T45" fmla="*/ 219254418 h 98"/>
                <a:gd name="T46" fmla="*/ 78126046 w 61"/>
                <a:gd name="T47" fmla="*/ 224294729 h 98"/>
                <a:gd name="T48" fmla="*/ 88206721 w 61"/>
                <a:gd name="T49" fmla="*/ 219254418 h 98"/>
                <a:gd name="T50" fmla="*/ 95766433 w 61"/>
                <a:gd name="T51" fmla="*/ 216733469 h 98"/>
                <a:gd name="T52" fmla="*/ 103327732 w 61"/>
                <a:gd name="T53" fmla="*/ 209173797 h 98"/>
                <a:gd name="T54" fmla="*/ 110887469 w 61"/>
                <a:gd name="T55" fmla="*/ 196572176 h 98"/>
                <a:gd name="T56" fmla="*/ 118448769 w 61"/>
                <a:gd name="T57" fmla="*/ 166330310 h 98"/>
                <a:gd name="T58" fmla="*/ 118448769 w 61"/>
                <a:gd name="T59" fmla="*/ 80645000 h 98"/>
                <a:gd name="T60" fmla="*/ 110887469 w 61"/>
                <a:gd name="T61" fmla="*/ 50403122 h 98"/>
                <a:gd name="T62" fmla="*/ 100806770 w 61"/>
                <a:gd name="T63" fmla="*/ 35282189 h 98"/>
                <a:gd name="T64" fmla="*/ 88206721 w 61"/>
                <a:gd name="T65" fmla="*/ 27722516 h 98"/>
                <a:gd name="T66" fmla="*/ 78126046 w 61"/>
                <a:gd name="T67" fmla="*/ 25201561 h 98"/>
                <a:gd name="T68" fmla="*/ 57964697 w 61"/>
                <a:gd name="T69" fmla="*/ 0 h 98"/>
                <a:gd name="T70" fmla="*/ 93247058 w 61"/>
                <a:gd name="T71" fmla="*/ 0 h 98"/>
                <a:gd name="T72" fmla="*/ 110887469 w 61"/>
                <a:gd name="T73" fmla="*/ 7561263 h 98"/>
                <a:gd name="T74" fmla="*/ 123489106 w 61"/>
                <a:gd name="T75" fmla="*/ 15120939 h 98"/>
                <a:gd name="T76" fmla="*/ 133569781 w 61"/>
                <a:gd name="T77" fmla="*/ 32761240 h 98"/>
                <a:gd name="T78" fmla="*/ 151210168 w 61"/>
                <a:gd name="T79" fmla="*/ 70564378 h 98"/>
                <a:gd name="T80" fmla="*/ 153731130 w 61"/>
                <a:gd name="T81" fmla="*/ 123488461 h 98"/>
                <a:gd name="T82" fmla="*/ 151210168 w 61"/>
                <a:gd name="T83" fmla="*/ 178931881 h 98"/>
                <a:gd name="T84" fmla="*/ 133569781 w 61"/>
                <a:gd name="T85" fmla="*/ 216733469 h 98"/>
                <a:gd name="T86" fmla="*/ 123489106 w 61"/>
                <a:gd name="T87" fmla="*/ 231854402 h 98"/>
                <a:gd name="T88" fmla="*/ 110887469 w 61"/>
                <a:gd name="T89" fmla="*/ 239415662 h 98"/>
                <a:gd name="T90" fmla="*/ 95766433 w 61"/>
                <a:gd name="T91" fmla="*/ 246975335 h 98"/>
                <a:gd name="T92" fmla="*/ 57964697 w 61"/>
                <a:gd name="T93" fmla="*/ 246975335 h 98"/>
                <a:gd name="T94" fmla="*/ 42843673 w 61"/>
                <a:gd name="T95" fmla="*/ 239415662 h 98"/>
                <a:gd name="T96" fmla="*/ 30242036 w 61"/>
                <a:gd name="T97" fmla="*/ 231854402 h 98"/>
                <a:gd name="T98" fmla="*/ 20161355 w 61"/>
                <a:gd name="T99" fmla="*/ 216733469 h 98"/>
                <a:gd name="T100" fmla="*/ 5040339 w 61"/>
                <a:gd name="T101" fmla="*/ 178931881 h 98"/>
                <a:gd name="T102" fmla="*/ 0 w 61"/>
                <a:gd name="T103" fmla="*/ 123488461 h 98"/>
                <a:gd name="T104" fmla="*/ 5040339 w 61"/>
                <a:gd name="T105" fmla="*/ 70564378 h 98"/>
                <a:gd name="T106" fmla="*/ 20161355 w 61"/>
                <a:gd name="T107" fmla="*/ 32761240 h 98"/>
                <a:gd name="T108" fmla="*/ 30242036 w 61"/>
                <a:gd name="T109" fmla="*/ 15120939 h 98"/>
                <a:gd name="T110" fmla="*/ 42843673 w 61"/>
                <a:gd name="T111" fmla="*/ 7561263 h 98"/>
                <a:gd name="T112" fmla="*/ 57964697 w 61"/>
                <a:gd name="T113" fmla="*/ 0 h 98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61"/>
                <a:gd name="T172" fmla="*/ 0 h 98"/>
                <a:gd name="T173" fmla="*/ 61 w 61"/>
                <a:gd name="T174" fmla="*/ 98 h 98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61" h="98">
                  <a:moveTo>
                    <a:pt x="28" y="40"/>
                  </a:moveTo>
                  <a:lnTo>
                    <a:pt x="34" y="40"/>
                  </a:lnTo>
                  <a:lnTo>
                    <a:pt x="37" y="43"/>
                  </a:lnTo>
                  <a:lnTo>
                    <a:pt x="38" y="46"/>
                  </a:lnTo>
                  <a:lnTo>
                    <a:pt x="38" y="52"/>
                  </a:lnTo>
                  <a:lnTo>
                    <a:pt x="37" y="55"/>
                  </a:lnTo>
                  <a:lnTo>
                    <a:pt x="34" y="57"/>
                  </a:lnTo>
                  <a:lnTo>
                    <a:pt x="28" y="57"/>
                  </a:lnTo>
                  <a:lnTo>
                    <a:pt x="24" y="55"/>
                  </a:lnTo>
                  <a:lnTo>
                    <a:pt x="21" y="49"/>
                  </a:lnTo>
                  <a:lnTo>
                    <a:pt x="21" y="46"/>
                  </a:lnTo>
                  <a:lnTo>
                    <a:pt x="28" y="40"/>
                  </a:lnTo>
                  <a:close/>
                  <a:moveTo>
                    <a:pt x="31" y="10"/>
                  </a:moveTo>
                  <a:lnTo>
                    <a:pt x="26" y="11"/>
                  </a:lnTo>
                  <a:lnTo>
                    <a:pt x="23" y="13"/>
                  </a:lnTo>
                  <a:lnTo>
                    <a:pt x="20" y="16"/>
                  </a:lnTo>
                  <a:lnTo>
                    <a:pt x="17" y="20"/>
                  </a:lnTo>
                  <a:lnTo>
                    <a:pt x="14" y="32"/>
                  </a:lnTo>
                  <a:lnTo>
                    <a:pt x="12" y="49"/>
                  </a:lnTo>
                  <a:lnTo>
                    <a:pt x="14" y="66"/>
                  </a:lnTo>
                  <a:lnTo>
                    <a:pt x="17" y="78"/>
                  </a:lnTo>
                  <a:lnTo>
                    <a:pt x="20" y="84"/>
                  </a:lnTo>
                  <a:lnTo>
                    <a:pt x="24" y="87"/>
                  </a:lnTo>
                  <a:lnTo>
                    <a:pt x="31" y="89"/>
                  </a:lnTo>
                  <a:lnTo>
                    <a:pt x="35" y="87"/>
                  </a:lnTo>
                  <a:lnTo>
                    <a:pt x="38" y="86"/>
                  </a:lnTo>
                  <a:lnTo>
                    <a:pt x="41" y="83"/>
                  </a:lnTo>
                  <a:lnTo>
                    <a:pt x="44" y="78"/>
                  </a:lnTo>
                  <a:lnTo>
                    <a:pt x="47" y="66"/>
                  </a:lnTo>
                  <a:lnTo>
                    <a:pt x="47" y="32"/>
                  </a:lnTo>
                  <a:lnTo>
                    <a:pt x="44" y="20"/>
                  </a:lnTo>
                  <a:lnTo>
                    <a:pt x="40" y="14"/>
                  </a:lnTo>
                  <a:lnTo>
                    <a:pt x="35" y="11"/>
                  </a:lnTo>
                  <a:lnTo>
                    <a:pt x="31" y="10"/>
                  </a:lnTo>
                  <a:close/>
                  <a:moveTo>
                    <a:pt x="23" y="0"/>
                  </a:moveTo>
                  <a:lnTo>
                    <a:pt x="37" y="0"/>
                  </a:lnTo>
                  <a:lnTo>
                    <a:pt x="44" y="3"/>
                  </a:lnTo>
                  <a:lnTo>
                    <a:pt x="49" y="6"/>
                  </a:lnTo>
                  <a:lnTo>
                    <a:pt x="53" y="13"/>
                  </a:lnTo>
                  <a:lnTo>
                    <a:pt x="60" y="28"/>
                  </a:lnTo>
                  <a:lnTo>
                    <a:pt x="61" y="49"/>
                  </a:lnTo>
                  <a:lnTo>
                    <a:pt x="60" y="71"/>
                  </a:lnTo>
                  <a:lnTo>
                    <a:pt x="53" y="86"/>
                  </a:lnTo>
                  <a:lnTo>
                    <a:pt x="49" y="92"/>
                  </a:lnTo>
                  <a:lnTo>
                    <a:pt x="44" y="95"/>
                  </a:lnTo>
                  <a:lnTo>
                    <a:pt x="38" y="98"/>
                  </a:lnTo>
                  <a:lnTo>
                    <a:pt x="23" y="98"/>
                  </a:lnTo>
                  <a:lnTo>
                    <a:pt x="17" y="95"/>
                  </a:lnTo>
                  <a:lnTo>
                    <a:pt x="12" y="92"/>
                  </a:lnTo>
                  <a:lnTo>
                    <a:pt x="8" y="86"/>
                  </a:lnTo>
                  <a:lnTo>
                    <a:pt x="2" y="71"/>
                  </a:lnTo>
                  <a:lnTo>
                    <a:pt x="0" y="49"/>
                  </a:lnTo>
                  <a:lnTo>
                    <a:pt x="2" y="28"/>
                  </a:lnTo>
                  <a:lnTo>
                    <a:pt x="8" y="13"/>
                  </a:lnTo>
                  <a:lnTo>
                    <a:pt x="12" y="6"/>
                  </a:lnTo>
                  <a:lnTo>
                    <a:pt x="17" y="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2457FF"/>
            </a:solidFill>
            <a:ln w="0">
              <a:solidFill>
                <a:srgbClr val="2457FF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399" name="Freeform 161"/>
            <p:cNvSpPr>
              <a:spLocks noEditPoints="1"/>
            </p:cNvSpPr>
            <p:nvPr/>
          </p:nvSpPr>
          <p:spPr bwMode="auto">
            <a:xfrm>
              <a:off x="6154741" y="2352673"/>
              <a:ext cx="23813" cy="107950"/>
            </a:xfrm>
            <a:custGeom>
              <a:avLst/>
              <a:gdLst>
                <a:gd name="T0" fmla="*/ 0 w 15"/>
                <a:gd name="T1" fmla="*/ 120967495 h 68"/>
                <a:gd name="T2" fmla="*/ 37803934 w 15"/>
                <a:gd name="T3" fmla="*/ 120967495 h 68"/>
                <a:gd name="T4" fmla="*/ 37803934 w 15"/>
                <a:gd name="T5" fmla="*/ 171370598 h 68"/>
                <a:gd name="T6" fmla="*/ 0 w 15"/>
                <a:gd name="T7" fmla="*/ 171370598 h 68"/>
                <a:gd name="T8" fmla="*/ 0 w 15"/>
                <a:gd name="T9" fmla="*/ 120967495 h 68"/>
                <a:gd name="T10" fmla="*/ 0 w 15"/>
                <a:gd name="T11" fmla="*/ 0 h 68"/>
                <a:gd name="T12" fmla="*/ 37803934 w 15"/>
                <a:gd name="T13" fmla="*/ 0 h 68"/>
                <a:gd name="T14" fmla="*/ 37803934 w 15"/>
                <a:gd name="T15" fmla="*/ 47882166 h 68"/>
                <a:gd name="T16" fmla="*/ 0 w 15"/>
                <a:gd name="T17" fmla="*/ 47882166 h 68"/>
                <a:gd name="T18" fmla="*/ 0 w 15"/>
                <a:gd name="T19" fmla="*/ 0 h 6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5"/>
                <a:gd name="T31" fmla="*/ 0 h 68"/>
                <a:gd name="T32" fmla="*/ 15 w 15"/>
                <a:gd name="T33" fmla="*/ 68 h 6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5" h="68">
                  <a:moveTo>
                    <a:pt x="0" y="48"/>
                  </a:moveTo>
                  <a:lnTo>
                    <a:pt x="15" y="48"/>
                  </a:lnTo>
                  <a:lnTo>
                    <a:pt x="15" y="68"/>
                  </a:lnTo>
                  <a:lnTo>
                    <a:pt x="0" y="68"/>
                  </a:lnTo>
                  <a:lnTo>
                    <a:pt x="0" y="48"/>
                  </a:lnTo>
                  <a:close/>
                  <a:moveTo>
                    <a:pt x="0" y="0"/>
                  </a:moveTo>
                  <a:lnTo>
                    <a:pt x="15" y="0"/>
                  </a:lnTo>
                  <a:lnTo>
                    <a:pt x="15" y="19"/>
                  </a:lnTo>
                  <a:lnTo>
                    <a:pt x="0" y="1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457FF"/>
            </a:solidFill>
            <a:ln w="0">
              <a:solidFill>
                <a:srgbClr val="2457FF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400" name="Freeform 162"/>
            <p:cNvSpPr>
              <a:spLocks noEditPoints="1"/>
            </p:cNvSpPr>
            <p:nvPr/>
          </p:nvSpPr>
          <p:spPr bwMode="auto">
            <a:xfrm>
              <a:off x="6243641" y="2306636"/>
              <a:ext cx="96838" cy="155575"/>
            </a:xfrm>
            <a:custGeom>
              <a:avLst/>
              <a:gdLst>
                <a:gd name="T0" fmla="*/ 70564746 w 61"/>
                <a:gd name="T1" fmla="*/ 100806243 h 98"/>
                <a:gd name="T2" fmla="*/ 85685758 w 61"/>
                <a:gd name="T3" fmla="*/ 100806243 h 98"/>
                <a:gd name="T4" fmla="*/ 93247058 w 61"/>
                <a:gd name="T5" fmla="*/ 108367528 h 98"/>
                <a:gd name="T6" fmla="*/ 95766433 w 61"/>
                <a:gd name="T7" fmla="*/ 115927201 h 98"/>
                <a:gd name="T8" fmla="*/ 95766433 w 61"/>
                <a:gd name="T9" fmla="*/ 131048134 h 98"/>
                <a:gd name="T10" fmla="*/ 93247058 w 61"/>
                <a:gd name="T11" fmla="*/ 138607806 h 98"/>
                <a:gd name="T12" fmla="*/ 85685758 w 61"/>
                <a:gd name="T13" fmla="*/ 143648117 h 98"/>
                <a:gd name="T14" fmla="*/ 70564746 w 61"/>
                <a:gd name="T15" fmla="*/ 143648117 h 98"/>
                <a:gd name="T16" fmla="*/ 63005034 w 61"/>
                <a:gd name="T17" fmla="*/ 138607806 h 98"/>
                <a:gd name="T18" fmla="*/ 52924360 w 61"/>
                <a:gd name="T19" fmla="*/ 123488461 h 98"/>
                <a:gd name="T20" fmla="*/ 52924360 w 61"/>
                <a:gd name="T21" fmla="*/ 115927201 h 98"/>
                <a:gd name="T22" fmla="*/ 70564746 w 61"/>
                <a:gd name="T23" fmla="*/ 100806243 h 98"/>
                <a:gd name="T24" fmla="*/ 78126046 w 61"/>
                <a:gd name="T25" fmla="*/ 25201561 h 98"/>
                <a:gd name="T26" fmla="*/ 65524409 w 61"/>
                <a:gd name="T27" fmla="*/ 27722516 h 98"/>
                <a:gd name="T28" fmla="*/ 57964697 w 61"/>
                <a:gd name="T29" fmla="*/ 32761240 h 98"/>
                <a:gd name="T30" fmla="*/ 50403385 w 61"/>
                <a:gd name="T31" fmla="*/ 40322500 h 98"/>
                <a:gd name="T32" fmla="*/ 42843673 w 61"/>
                <a:gd name="T33" fmla="*/ 50403122 h 98"/>
                <a:gd name="T34" fmla="*/ 35282373 w 61"/>
                <a:gd name="T35" fmla="*/ 80645000 h 98"/>
                <a:gd name="T36" fmla="*/ 30242036 w 61"/>
                <a:gd name="T37" fmla="*/ 123488461 h 98"/>
                <a:gd name="T38" fmla="*/ 35282373 w 61"/>
                <a:gd name="T39" fmla="*/ 166330310 h 98"/>
                <a:gd name="T40" fmla="*/ 42843673 w 61"/>
                <a:gd name="T41" fmla="*/ 196572176 h 98"/>
                <a:gd name="T42" fmla="*/ 50403385 w 61"/>
                <a:gd name="T43" fmla="*/ 211693158 h 98"/>
                <a:gd name="T44" fmla="*/ 63005034 w 61"/>
                <a:gd name="T45" fmla="*/ 219254418 h 98"/>
                <a:gd name="T46" fmla="*/ 78126046 w 61"/>
                <a:gd name="T47" fmla="*/ 224294729 h 98"/>
                <a:gd name="T48" fmla="*/ 88206721 w 61"/>
                <a:gd name="T49" fmla="*/ 219254418 h 98"/>
                <a:gd name="T50" fmla="*/ 95766433 w 61"/>
                <a:gd name="T51" fmla="*/ 216733469 h 98"/>
                <a:gd name="T52" fmla="*/ 103327732 w 61"/>
                <a:gd name="T53" fmla="*/ 209173797 h 98"/>
                <a:gd name="T54" fmla="*/ 110887469 w 61"/>
                <a:gd name="T55" fmla="*/ 196572176 h 98"/>
                <a:gd name="T56" fmla="*/ 118448769 w 61"/>
                <a:gd name="T57" fmla="*/ 166330310 h 98"/>
                <a:gd name="T58" fmla="*/ 118448769 w 61"/>
                <a:gd name="T59" fmla="*/ 80645000 h 98"/>
                <a:gd name="T60" fmla="*/ 110887469 w 61"/>
                <a:gd name="T61" fmla="*/ 50403122 h 98"/>
                <a:gd name="T62" fmla="*/ 100806770 w 61"/>
                <a:gd name="T63" fmla="*/ 35282189 h 98"/>
                <a:gd name="T64" fmla="*/ 88206721 w 61"/>
                <a:gd name="T65" fmla="*/ 27722516 h 98"/>
                <a:gd name="T66" fmla="*/ 78126046 w 61"/>
                <a:gd name="T67" fmla="*/ 25201561 h 98"/>
                <a:gd name="T68" fmla="*/ 57964697 w 61"/>
                <a:gd name="T69" fmla="*/ 0 h 98"/>
                <a:gd name="T70" fmla="*/ 93247058 w 61"/>
                <a:gd name="T71" fmla="*/ 0 h 98"/>
                <a:gd name="T72" fmla="*/ 110887469 w 61"/>
                <a:gd name="T73" fmla="*/ 7561263 h 98"/>
                <a:gd name="T74" fmla="*/ 123489106 w 61"/>
                <a:gd name="T75" fmla="*/ 15120939 h 98"/>
                <a:gd name="T76" fmla="*/ 133569781 w 61"/>
                <a:gd name="T77" fmla="*/ 32761240 h 98"/>
                <a:gd name="T78" fmla="*/ 151210168 w 61"/>
                <a:gd name="T79" fmla="*/ 70564378 h 98"/>
                <a:gd name="T80" fmla="*/ 153731130 w 61"/>
                <a:gd name="T81" fmla="*/ 123488461 h 98"/>
                <a:gd name="T82" fmla="*/ 151210168 w 61"/>
                <a:gd name="T83" fmla="*/ 178931881 h 98"/>
                <a:gd name="T84" fmla="*/ 133569781 w 61"/>
                <a:gd name="T85" fmla="*/ 216733469 h 98"/>
                <a:gd name="T86" fmla="*/ 123489106 w 61"/>
                <a:gd name="T87" fmla="*/ 231854402 h 98"/>
                <a:gd name="T88" fmla="*/ 110887469 w 61"/>
                <a:gd name="T89" fmla="*/ 239415662 h 98"/>
                <a:gd name="T90" fmla="*/ 95766433 w 61"/>
                <a:gd name="T91" fmla="*/ 246975335 h 98"/>
                <a:gd name="T92" fmla="*/ 57964697 w 61"/>
                <a:gd name="T93" fmla="*/ 246975335 h 98"/>
                <a:gd name="T94" fmla="*/ 42843673 w 61"/>
                <a:gd name="T95" fmla="*/ 239415662 h 98"/>
                <a:gd name="T96" fmla="*/ 30242036 w 61"/>
                <a:gd name="T97" fmla="*/ 231854402 h 98"/>
                <a:gd name="T98" fmla="*/ 20161355 w 61"/>
                <a:gd name="T99" fmla="*/ 216733469 h 98"/>
                <a:gd name="T100" fmla="*/ 5040339 w 61"/>
                <a:gd name="T101" fmla="*/ 178931881 h 98"/>
                <a:gd name="T102" fmla="*/ 0 w 61"/>
                <a:gd name="T103" fmla="*/ 123488461 h 98"/>
                <a:gd name="T104" fmla="*/ 5040339 w 61"/>
                <a:gd name="T105" fmla="*/ 70564378 h 98"/>
                <a:gd name="T106" fmla="*/ 20161355 w 61"/>
                <a:gd name="T107" fmla="*/ 32761240 h 98"/>
                <a:gd name="T108" fmla="*/ 30242036 w 61"/>
                <a:gd name="T109" fmla="*/ 15120939 h 98"/>
                <a:gd name="T110" fmla="*/ 42843673 w 61"/>
                <a:gd name="T111" fmla="*/ 7561263 h 98"/>
                <a:gd name="T112" fmla="*/ 57964697 w 61"/>
                <a:gd name="T113" fmla="*/ 0 h 98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61"/>
                <a:gd name="T172" fmla="*/ 0 h 98"/>
                <a:gd name="T173" fmla="*/ 61 w 61"/>
                <a:gd name="T174" fmla="*/ 98 h 98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61" h="98">
                  <a:moveTo>
                    <a:pt x="28" y="40"/>
                  </a:moveTo>
                  <a:lnTo>
                    <a:pt x="34" y="40"/>
                  </a:lnTo>
                  <a:lnTo>
                    <a:pt x="37" y="43"/>
                  </a:lnTo>
                  <a:lnTo>
                    <a:pt x="38" y="46"/>
                  </a:lnTo>
                  <a:lnTo>
                    <a:pt x="38" y="52"/>
                  </a:lnTo>
                  <a:lnTo>
                    <a:pt x="37" y="55"/>
                  </a:lnTo>
                  <a:lnTo>
                    <a:pt x="34" y="57"/>
                  </a:lnTo>
                  <a:lnTo>
                    <a:pt x="28" y="57"/>
                  </a:lnTo>
                  <a:lnTo>
                    <a:pt x="25" y="55"/>
                  </a:lnTo>
                  <a:lnTo>
                    <a:pt x="21" y="49"/>
                  </a:lnTo>
                  <a:lnTo>
                    <a:pt x="21" y="46"/>
                  </a:lnTo>
                  <a:lnTo>
                    <a:pt x="28" y="40"/>
                  </a:lnTo>
                  <a:close/>
                  <a:moveTo>
                    <a:pt x="31" y="10"/>
                  </a:moveTo>
                  <a:lnTo>
                    <a:pt x="26" y="11"/>
                  </a:lnTo>
                  <a:lnTo>
                    <a:pt x="23" y="13"/>
                  </a:lnTo>
                  <a:lnTo>
                    <a:pt x="20" y="16"/>
                  </a:lnTo>
                  <a:lnTo>
                    <a:pt x="17" y="20"/>
                  </a:lnTo>
                  <a:lnTo>
                    <a:pt x="14" y="32"/>
                  </a:lnTo>
                  <a:lnTo>
                    <a:pt x="12" y="49"/>
                  </a:lnTo>
                  <a:lnTo>
                    <a:pt x="14" y="66"/>
                  </a:lnTo>
                  <a:lnTo>
                    <a:pt x="17" y="78"/>
                  </a:lnTo>
                  <a:lnTo>
                    <a:pt x="20" y="84"/>
                  </a:lnTo>
                  <a:lnTo>
                    <a:pt x="25" y="87"/>
                  </a:lnTo>
                  <a:lnTo>
                    <a:pt x="31" y="89"/>
                  </a:lnTo>
                  <a:lnTo>
                    <a:pt x="35" y="87"/>
                  </a:lnTo>
                  <a:lnTo>
                    <a:pt x="38" y="86"/>
                  </a:lnTo>
                  <a:lnTo>
                    <a:pt x="41" y="83"/>
                  </a:lnTo>
                  <a:lnTo>
                    <a:pt x="44" y="78"/>
                  </a:lnTo>
                  <a:lnTo>
                    <a:pt x="47" y="66"/>
                  </a:lnTo>
                  <a:lnTo>
                    <a:pt x="47" y="32"/>
                  </a:lnTo>
                  <a:lnTo>
                    <a:pt x="44" y="20"/>
                  </a:lnTo>
                  <a:lnTo>
                    <a:pt x="40" y="14"/>
                  </a:lnTo>
                  <a:lnTo>
                    <a:pt x="35" y="11"/>
                  </a:lnTo>
                  <a:lnTo>
                    <a:pt x="31" y="10"/>
                  </a:lnTo>
                  <a:close/>
                  <a:moveTo>
                    <a:pt x="23" y="0"/>
                  </a:moveTo>
                  <a:lnTo>
                    <a:pt x="37" y="0"/>
                  </a:lnTo>
                  <a:lnTo>
                    <a:pt x="44" y="3"/>
                  </a:lnTo>
                  <a:lnTo>
                    <a:pt x="49" y="6"/>
                  </a:lnTo>
                  <a:lnTo>
                    <a:pt x="53" y="13"/>
                  </a:lnTo>
                  <a:lnTo>
                    <a:pt x="60" y="28"/>
                  </a:lnTo>
                  <a:lnTo>
                    <a:pt x="61" y="49"/>
                  </a:lnTo>
                  <a:lnTo>
                    <a:pt x="60" y="71"/>
                  </a:lnTo>
                  <a:lnTo>
                    <a:pt x="53" y="86"/>
                  </a:lnTo>
                  <a:lnTo>
                    <a:pt x="49" y="92"/>
                  </a:lnTo>
                  <a:lnTo>
                    <a:pt x="44" y="95"/>
                  </a:lnTo>
                  <a:lnTo>
                    <a:pt x="38" y="98"/>
                  </a:lnTo>
                  <a:lnTo>
                    <a:pt x="23" y="98"/>
                  </a:lnTo>
                  <a:lnTo>
                    <a:pt x="17" y="95"/>
                  </a:lnTo>
                  <a:lnTo>
                    <a:pt x="12" y="92"/>
                  </a:lnTo>
                  <a:lnTo>
                    <a:pt x="8" y="86"/>
                  </a:lnTo>
                  <a:lnTo>
                    <a:pt x="2" y="71"/>
                  </a:lnTo>
                  <a:lnTo>
                    <a:pt x="0" y="49"/>
                  </a:lnTo>
                  <a:lnTo>
                    <a:pt x="2" y="28"/>
                  </a:lnTo>
                  <a:lnTo>
                    <a:pt x="8" y="13"/>
                  </a:lnTo>
                  <a:lnTo>
                    <a:pt x="12" y="6"/>
                  </a:lnTo>
                  <a:lnTo>
                    <a:pt x="17" y="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2457FF"/>
            </a:solidFill>
            <a:ln w="0">
              <a:solidFill>
                <a:srgbClr val="2457FF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401" name="Freeform 163"/>
            <p:cNvSpPr>
              <a:spLocks/>
            </p:cNvSpPr>
            <p:nvPr/>
          </p:nvSpPr>
          <p:spPr bwMode="auto">
            <a:xfrm>
              <a:off x="6380166" y="2309811"/>
              <a:ext cx="84138" cy="150812"/>
            </a:xfrm>
            <a:custGeom>
              <a:avLst/>
              <a:gdLst>
                <a:gd name="T0" fmla="*/ 52924399 w 53"/>
                <a:gd name="T1" fmla="*/ 0 h 95"/>
                <a:gd name="T2" fmla="*/ 83166445 w 53"/>
                <a:gd name="T3" fmla="*/ 0 h 95"/>
                <a:gd name="T4" fmla="*/ 83166445 w 53"/>
                <a:gd name="T5" fmla="*/ 211692454 h 95"/>
                <a:gd name="T6" fmla="*/ 133569880 w 53"/>
                <a:gd name="T7" fmla="*/ 211692454 h 95"/>
                <a:gd name="T8" fmla="*/ 133569880 w 53"/>
                <a:gd name="T9" fmla="*/ 239413279 h 95"/>
                <a:gd name="T10" fmla="*/ 2520965 w 53"/>
                <a:gd name="T11" fmla="*/ 239413279 h 95"/>
                <a:gd name="T12" fmla="*/ 2520965 w 53"/>
                <a:gd name="T13" fmla="*/ 211692454 h 95"/>
                <a:gd name="T14" fmla="*/ 52924399 w 53"/>
                <a:gd name="T15" fmla="*/ 211692454 h 95"/>
                <a:gd name="T16" fmla="*/ 52924399 w 53"/>
                <a:gd name="T17" fmla="*/ 27720837 h 95"/>
                <a:gd name="T18" fmla="*/ 0 w 53"/>
                <a:gd name="T19" fmla="*/ 37801425 h 95"/>
                <a:gd name="T20" fmla="*/ 0 w 53"/>
                <a:gd name="T21" fmla="*/ 10080591 h 95"/>
                <a:gd name="T22" fmla="*/ 52924399 w 53"/>
                <a:gd name="T23" fmla="*/ 0 h 9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53"/>
                <a:gd name="T37" fmla="*/ 0 h 95"/>
                <a:gd name="T38" fmla="*/ 53 w 53"/>
                <a:gd name="T39" fmla="*/ 95 h 95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53" h="95">
                  <a:moveTo>
                    <a:pt x="21" y="0"/>
                  </a:moveTo>
                  <a:lnTo>
                    <a:pt x="33" y="0"/>
                  </a:lnTo>
                  <a:lnTo>
                    <a:pt x="33" y="84"/>
                  </a:lnTo>
                  <a:lnTo>
                    <a:pt x="53" y="84"/>
                  </a:lnTo>
                  <a:lnTo>
                    <a:pt x="53" y="95"/>
                  </a:lnTo>
                  <a:lnTo>
                    <a:pt x="1" y="95"/>
                  </a:lnTo>
                  <a:lnTo>
                    <a:pt x="1" y="84"/>
                  </a:lnTo>
                  <a:lnTo>
                    <a:pt x="21" y="84"/>
                  </a:lnTo>
                  <a:lnTo>
                    <a:pt x="21" y="11"/>
                  </a:lnTo>
                  <a:lnTo>
                    <a:pt x="0" y="15"/>
                  </a:lnTo>
                  <a:lnTo>
                    <a:pt x="0" y="4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2457FF"/>
            </a:solidFill>
            <a:ln w="0">
              <a:solidFill>
                <a:srgbClr val="2457FF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402" name="Rectangle 164"/>
            <p:cNvSpPr>
              <a:spLocks noChangeArrowheads="1"/>
            </p:cNvSpPr>
            <p:nvPr/>
          </p:nvSpPr>
          <p:spPr bwMode="auto">
            <a:xfrm>
              <a:off x="4338640" y="2659060"/>
              <a:ext cx="2166939" cy="241300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403" name="Line 165"/>
            <p:cNvSpPr>
              <a:spLocks noChangeShapeType="1"/>
            </p:cNvSpPr>
            <p:nvPr/>
          </p:nvSpPr>
          <p:spPr bwMode="auto">
            <a:xfrm flipH="1">
              <a:off x="4338640" y="2900360"/>
              <a:ext cx="2166939" cy="1587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0404" name="Line 166"/>
            <p:cNvSpPr>
              <a:spLocks noChangeShapeType="1"/>
            </p:cNvSpPr>
            <p:nvPr/>
          </p:nvSpPr>
          <p:spPr bwMode="auto">
            <a:xfrm flipV="1">
              <a:off x="4338640" y="2659060"/>
              <a:ext cx="1588" cy="241300"/>
            </a:xfrm>
            <a:prstGeom prst="line">
              <a:avLst/>
            </a:prstGeom>
            <a:noFill/>
            <a:ln w="4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0405" name="Line 167"/>
            <p:cNvSpPr>
              <a:spLocks noChangeShapeType="1"/>
            </p:cNvSpPr>
            <p:nvPr/>
          </p:nvSpPr>
          <p:spPr bwMode="auto">
            <a:xfrm>
              <a:off x="4338640" y="2659060"/>
              <a:ext cx="2166939" cy="1587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0406" name="Line 168"/>
            <p:cNvSpPr>
              <a:spLocks noChangeShapeType="1"/>
            </p:cNvSpPr>
            <p:nvPr/>
          </p:nvSpPr>
          <p:spPr bwMode="auto">
            <a:xfrm>
              <a:off x="6505578" y="2659059"/>
              <a:ext cx="1588" cy="24130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0407" name="Freeform 169"/>
            <p:cNvSpPr>
              <a:spLocks noEditPoints="1"/>
            </p:cNvSpPr>
            <p:nvPr/>
          </p:nvSpPr>
          <p:spPr bwMode="auto">
            <a:xfrm>
              <a:off x="4373566" y="2700335"/>
              <a:ext cx="96838" cy="153986"/>
            </a:xfrm>
            <a:custGeom>
              <a:avLst/>
              <a:gdLst>
                <a:gd name="T0" fmla="*/ 68045372 w 61"/>
                <a:gd name="T1" fmla="*/ 98284975 h 97"/>
                <a:gd name="T2" fmla="*/ 83166383 w 61"/>
                <a:gd name="T3" fmla="*/ 98284975 h 97"/>
                <a:gd name="T4" fmla="*/ 90726096 w 61"/>
                <a:gd name="T5" fmla="*/ 105846235 h 97"/>
                <a:gd name="T6" fmla="*/ 95766433 w 61"/>
                <a:gd name="T7" fmla="*/ 115926824 h 97"/>
                <a:gd name="T8" fmla="*/ 95766433 w 61"/>
                <a:gd name="T9" fmla="*/ 131047708 h 97"/>
                <a:gd name="T10" fmla="*/ 90726096 w 61"/>
                <a:gd name="T11" fmla="*/ 138607356 h 97"/>
                <a:gd name="T12" fmla="*/ 83166383 w 61"/>
                <a:gd name="T13" fmla="*/ 141128297 h 97"/>
                <a:gd name="T14" fmla="*/ 68045372 w 61"/>
                <a:gd name="T15" fmla="*/ 141128297 h 97"/>
                <a:gd name="T16" fmla="*/ 60484072 w 61"/>
                <a:gd name="T17" fmla="*/ 138607356 h 97"/>
                <a:gd name="T18" fmla="*/ 52924360 w 61"/>
                <a:gd name="T19" fmla="*/ 123486472 h 97"/>
                <a:gd name="T20" fmla="*/ 52924360 w 61"/>
                <a:gd name="T21" fmla="*/ 115926824 h 97"/>
                <a:gd name="T22" fmla="*/ 68045372 w 61"/>
                <a:gd name="T23" fmla="*/ 98284975 h 97"/>
                <a:gd name="T24" fmla="*/ 75605084 w 61"/>
                <a:gd name="T25" fmla="*/ 22680538 h 97"/>
                <a:gd name="T26" fmla="*/ 65524409 w 61"/>
                <a:gd name="T27" fmla="*/ 25201479 h 97"/>
                <a:gd name="T28" fmla="*/ 57964697 w 61"/>
                <a:gd name="T29" fmla="*/ 30241780 h 97"/>
                <a:gd name="T30" fmla="*/ 50403385 w 61"/>
                <a:gd name="T31" fmla="*/ 37801428 h 97"/>
                <a:gd name="T32" fmla="*/ 40322711 w 61"/>
                <a:gd name="T33" fmla="*/ 50402958 h 97"/>
                <a:gd name="T34" fmla="*/ 32762998 w 61"/>
                <a:gd name="T35" fmla="*/ 80644738 h 97"/>
                <a:gd name="T36" fmla="*/ 30242036 w 61"/>
                <a:gd name="T37" fmla="*/ 123486472 h 97"/>
                <a:gd name="T38" fmla="*/ 32762998 w 61"/>
                <a:gd name="T39" fmla="*/ 163808829 h 97"/>
                <a:gd name="T40" fmla="*/ 40322711 w 61"/>
                <a:gd name="T41" fmla="*/ 196571537 h 97"/>
                <a:gd name="T42" fmla="*/ 50403385 w 61"/>
                <a:gd name="T43" fmla="*/ 211692470 h 97"/>
                <a:gd name="T44" fmla="*/ 60484072 w 61"/>
                <a:gd name="T45" fmla="*/ 219252118 h 97"/>
                <a:gd name="T46" fmla="*/ 75605084 w 61"/>
                <a:gd name="T47" fmla="*/ 221773059 h 97"/>
                <a:gd name="T48" fmla="*/ 88206721 w 61"/>
                <a:gd name="T49" fmla="*/ 219252118 h 97"/>
                <a:gd name="T50" fmla="*/ 95766433 w 61"/>
                <a:gd name="T51" fmla="*/ 214211824 h 97"/>
                <a:gd name="T52" fmla="*/ 103327732 w 61"/>
                <a:gd name="T53" fmla="*/ 206652126 h 97"/>
                <a:gd name="T54" fmla="*/ 110887469 w 61"/>
                <a:gd name="T55" fmla="*/ 196571537 h 97"/>
                <a:gd name="T56" fmla="*/ 118448769 w 61"/>
                <a:gd name="T57" fmla="*/ 163808829 h 97"/>
                <a:gd name="T58" fmla="*/ 118448769 w 61"/>
                <a:gd name="T59" fmla="*/ 80644738 h 97"/>
                <a:gd name="T60" fmla="*/ 110887469 w 61"/>
                <a:gd name="T61" fmla="*/ 50402958 h 97"/>
                <a:gd name="T62" fmla="*/ 98287395 w 61"/>
                <a:gd name="T63" fmla="*/ 32761133 h 97"/>
                <a:gd name="T64" fmla="*/ 88206721 w 61"/>
                <a:gd name="T65" fmla="*/ 25201479 h 97"/>
                <a:gd name="T66" fmla="*/ 75605084 w 61"/>
                <a:gd name="T67" fmla="*/ 22680538 h 97"/>
                <a:gd name="T68" fmla="*/ 57964697 w 61"/>
                <a:gd name="T69" fmla="*/ 0 h 97"/>
                <a:gd name="T70" fmla="*/ 90726096 w 61"/>
                <a:gd name="T71" fmla="*/ 0 h 97"/>
                <a:gd name="T72" fmla="*/ 110887469 w 61"/>
                <a:gd name="T73" fmla="*/ 7559651 h 97"/>
                <a:gd name="T74" fmla="*/ 120968144 w 61"/>
                <a:gd name="T75" fmla="*/ 15120890 h 97"/>
                <a:gd name="T76" fmla="*/ 133569781 w 61"/>
                <a:gd name="T77" fmla="*/ 30241780 h 97"/>
                <a:gd name="T78" fmla="*/ 148690793 w 61"/>
                <a:gd name="T79" fmla="*/ 68043207 h 97"/>
                <a:gd name="T80" fmla="*/ 153731130 w 61"/>
                <a:gd name="T81" fmla="*/ 123486472 h 97"/>
                <a:gd name="T82" fmla="*/ 148690793 w 61"/>
                <a:gd name="T83" fmla="*/ 176410359 h 97"/>
                <a:gd name="T84" fmla="*/ 133569781 w 61"/>
                <a:gd name="T85" fmla="*/ 214211824 h 97"/>
                <a:gd name="T86" fmla="*/ 120968144 w 61"/>
                <a:gd name="T87" fmla="*/ 229332707 h 97"/>
                <a:gd name="T88" fmla="*/ 110887469 w 61"/>
                <a:gd name="T89" fmla="*/ 236893943 h 97"/>
                <a:gd name="T90" fmla="*/ 95766433 w 61"/>
                <a:gd name="T91" fmla="*/ 244453591 h 97"/>
                <a:gd name="T92" fmla="*/ 57964697 w 61"/>
                <a:gd name="T93" fmla="*/ 244453591 h 97"/>
                <a:gd name="T94" fmla="*/ 40322711 w 61"/>
                <a:gd name="T95" fmla="*/ 236893943 h 97"/>
                <a:gd name="T96" fmla="*/ 30242036 w 61"/>
                <a:gd name="T97" fmla="*/ 229332707 h 97"/>
                <a:gd name="T98" fmla="*/ 17641980 w 61"/>
                <a:gd name="T99" fmla="*/ 214211824 h 97"/>
                <a:gd name="T100" fmla="*/ 2520963 w 61"/>
                <a:gd name="T101" fmla="*/ 176410359 h 97"/>
                <a:gd name="T102" fmla="*/ 0 w 61"/>
                <a:gd name="T103" fmla="*/ 123486472 h 97"/>
                <a:gd name="T104" fmla="*/ 2520963 w 61"/>
                <a:gd name="T105" fmla="*/ 68043207 h 97"/>
                <a:gd name="T106" fmla="*/ 17641980 w 61"/>
                <a:gd name="T107" fmla="*/ 30241780 h 97"/>
                <a:gd name="T108" fmla="*/ 30242036 w 61"/>
                <a:gd name="T109" fmla="*/ 15120890 h 97"/>
                <a:gd name="T110" fmla="*/ 40322711 w 61"/>
                <a:gd name="T111" fmla="*/ 7559651 h 97"/>
                <a:gd name="T112" fmla="*/ 57964697 w 61"/>
                <a:gd name="T113" fmla="*/ 0 h 97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61"/>
                <a:gd name="T172" fmla="*/ 0 h 97"/>
                <a:gd name="T173" fmla="*/ 61 w 61"/>
                <a:gd name="T174" fmla="*/ 97 h 97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61" h="97">
                  <a:moveTo>
                    <a:pt x="27" y="39"/>
                  </a:moveTo>
                  <a:lnTo>
                    <a:pt x="33" y="39"/>
                  </a:lnTo>
                  <a:lnTo>
                    <a:pt x="36" y="42"/>
                  </a:lnTo>
                  <a:lnTo>
                    <a:pt x="38" y="46"/>
                  </a:lnTo>
                  <a:lnTo>
                    <a:pt x="38" y="52"/>
                  </a:lnTo>
                  <a:lnTo>
                    <a:pt x="36" y="55"/>
                  </a:lnTo>
                  <a:lnTo>
                    <a:pt x="33" y="56"/>
                  </a:lnTo>
                  <a:lnTo>
                    <a:pt x="27" y="56"/>
                  </a:lnTo>
                  <a:lnTo>
                    <a:pt x="24" y="55"/>
                  </a:lnTo>
                  <a:lnTo>
                    <a:pt x="21" y="49"/>
                  </a:lnTo>
                  <a:lnTo>
                    <a:pt x="21" y="46"/>
                  </a:lnTo>
                  <a:lnTo>
                    <a:pt x="27" y="39"/>
                  </a:lnTo>
                  <a:close/>
                  <a:moveTo>
                    <a:pt x="30" y="9"/>
                  </a:moveTo>
                  <a:lnTo>
                    <a:pt x="26" y="10"/>
                  </a:lnTo>
                  <a:lnTo>
                    <a:pt x="23" y="12"/>
                  </a:lnTo>
                  <a:lnTo>
                    <a:pt x="20" y="15"/>
                  </a:lnTo>
                  <a:lnTo>
                    <a:pt x="16" y="20"/>
                  </a:lnTo>
                  <a:lnTo>
                    <a:pt x="13" y="32"/>
                  </a:lnTo>
                  <a:lnTo>
                    <a:pt x="12" y="49"/>
                  </a:lnTo>
                  <a:lnTo>
                    <a:pt x="13" y="65"/>
                  </a:lnTo>
                  <a:lnTo>
                    <a:pt x="16" y="78"/>
                  </a:lnTo>
                  <a:lnTo>
                    <a:pt x="20" y="84"/>
                  </a:lnTo>
                  <a:lnTo>
                    <a:pt x="24" y="87"/>
                  </a:lnTo>
                  <a:lnTo>
                    <a:pt x="30" y="88"/>
                  </a:lnTo>
                  <a:lnTo>
                    <a:pt x="35" y="87"/>
                  </a:lnTo>
                  <a:lnTo>
                    <a:pt x="38" y="85"/>
                  </a:lnTo>
                  <a:lnTo>
                    <a:pt x="41" y="82"/>
                  </a:lnTo>
                  <a:lnTo>
                    <a:pt x="44" y="78"/>
                  </a:lnTo>
                  <a:lnTo>
                    <a:pt x="47" y="65"/>
                  </a:lnTo>
                  <a:lnTo>
                    <a:pt x="47" y="32"/>
                  </a:lnTo>
                  <a:lnTo>
                    <a:pt x="44" y="20"/>
                  </a:lnTo>
                  <a:lnTo>
                    <a:pt x="39" y="13"/>
                  </a:lnTo>
                  <a:lnTo>
                    <a:pt x="35" y="10"/>
                  </a:lnTo>
                  <a:lnTo>
                    <a:pt x="30" y="9"/>
                  </a:lnTo>
                  <a:close/>
                  <a:moveTo>
                    <a:pt x="23" y="0"/>
                  </a:moveTo>
                  <a:lnTo>
                    <a:pt x="36" y="0"/>
                  </a:lnTo>
                  <a:lnTo>
                    <a:pt x="44" y="3"/>
                  </a:lnTo>
                  <a:lnTo>
                    <a:pt x="48" y="6"/>
                  </a:lnTo>
                  <a:lnTo>
                    <a:pt x="53" y="12"/>
                  </a:lnTo>
                  <a:lnTo>
                    <a:pt x="59" y="27"/>
                  </a:lnTo>
                  <a:lnTo>
                    <a:pt x="61" y="49"/>
                  </a:lnTo>
                  <a:lnTo>
                    <a:pt x="59" y="70"/>
                  </a:lnTo>
                  <a:lnTo>
                    <a:pt x="53" y="85"/>
                  </a:lnTo>
                  <a:lnTo>
                    <a:pt x="48" y="91"/>
                  </a:lnTo>
                  <a:lnTo>
                    <a:pt x="44" y="94"/>
                  </a:lnTo>
                  <a:lnTo>
                    <a:pt x="38" y="97"/>
                  </a:lnTo>
                  <a:lnTo>
                    <a:pt x="23" y="97"/>
                  </a:lnTo>
                  <a:lnTo>
                    <a:pt x="16" y="94"/>
                  </a:lnTo>
                  <a:lnTo>
                    <a:pt x="12" y="91"/>
                  </a:lnTo>
                  <a:lnTo>
                    <a:pt x="7" y="85"/>
                  </a:lnTo>
                  <a:lnTo>
                    <a:pt x="1" y="70"/>
                  </a:lnTo>
                  <a:lnTo>
                    <a:pt x="0" y="49"/>
                  </a:lnTo>
                  <a:lnTo>
                    <a:pt x="1" y="27"/>
                  </a:lnTo>
                  <a:lnTo>
                    <a:pt x="7" y="12"/>
                  </a:lnTo>
                  <a:lnTo>
                    <a:pt x="12" y="6"/>
                  </a:lnTo>
                  <a:lnTo>
                    <a:pt x="16" y="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408" name="Freeform 170"/>
            <p:cNvSpPr>
              <a:spLocks/>
            </p:cNvSpPr>
            <p:nvPr/>
          </p:nvSpPr>
          <p:spPr bwMode="auto">
            <a:xfrm>
              <a:off x="4498977" y="2700335"/>
              <a:ext cx="92075" cy="152400"/>
            </a:xfrm>
            <a:custGeom>
              <a:avLst/>
              <a:gdLst>
                <a:gd name="T0" fmla="*/ 50403124 w 58"/>
                <a:gd name="T1" fmla="*/ 0 h 96"/>
                <a:gd name="T2" fmla="*/ 88206264 w 58"/>
                <a:gd name="T3" fmla="*/ 0 h 96"/>
                <a:gd name="T4" fmla="*/ 108367534 w 58"/>
                <a:gd name="T5" fmla="*/ 7561263 h 96"/>
                <a:gd name="T6" fmla="*/ 123488467 w 58"/>
                <a:gd name="T7" fmla="*/ 15120939 h 96"/>
                <a:gd name="T8" fmla="*/ 138609401 w 58"/>
                <a:gd name="T9" fmla="*/ 37801550 h 96"/>
                <a:gd name="T10" fmla="*/ 141128762 w 58"/>
                <a:gd name="T11" fmla="*/ 50403121 h 96"/>
                <a:gd name="T12" fmla="*/ 141128762 w 58"/>
                <a:gd name="T13" fmla="*/ 80644999 h 96"/>
                <a:gd name="T14" fmla="*/ 133569089 w 58"/>
                <a:gd name="T15" fmla="*/ 95765932 h 96"/>
                <a:gd name="T16" fmla="*/ 131048140 w 58"/>
                <a:gd name="T17" fmla="*/ 105846578 h 96"/>
                <a:gd name="T18" fmla="*/ 123488467 w 58"/>
                <a:gd name="T19" fmla="*/ 118448149 h 96"/>
                <a:gd name="T20" fmla="*/ 110886895 w 58"/>
                <a:gd name="T21" fmla="*/ 131048133 h 96"/>
                <a:gd name="T22" fmla="*/ 108367534 w 58"/>
                <a:gd name="T23" fmla="*/ 138607806 h 96"/>
                <a:gd name="T24" fmla="*/ 95765937 w 58"/>
                <a:gd name="T25" fmla="*/ 148688427 h 96"/>
                <a:gd name="T26" fmla="*/ 88206264 w 58"/>
                <a:gd name="T27" fmla="*/ 161289998 h 96"/>
                <a:gd name="T28" fmla="*/ 75604692 w 58"/>
                <a:gd name="T29" fmla="*/ 168851258 h 96"/>
                <a:gd name="T30" fmla="*/ 65524070 w 58"/>
                <a:gd name="T31" fmla="*/ 183972191 h 96"/>
                <a:gd name="T32" fmla="*/ 50403124 w 58"/>
                <a:gd name="T33" fmla="*/ 196572175 h 96"/>
                <a:gd name="T34" fmla="*/ 35282191 w 58"/>
                <a:gd name="T35" fmla="*/ 214214106 h 96"/>
                <a:gd name="T36" fmla="*/ 146169074 w 58"/>
                <a:gd name="T37" fmla="*/ 214214106 h 96"/>
                <a:gd name="T38" fmla="*/ 146169074 w 58"/>
                <a:gd name="T39" fmla="*/ 241935022 h 96"/>
                <a:gd name="T40" fmla="*/ 0 w 58"/>
                <a:gd name="T41" fmla="*/ 241935022 h 96"/>
                <a:gd name="T42" fmla="*/ 0 w 58"/>
                <a:gd name="T43" fmla="*/ 214214106 h 96"/>
                <a:gd name="T44" fmla="*/ 27722518 w 58"/>
                <a:gd name="T45" fmla="*/ 183972191 h 96"/>
                <a:gd name="T46" fmla="*/ 65524070 w 58"/>
                <a:gd name="T47" fmla="*/ 146169066 h 96"/>
                <a:gd name="T48" fmla="*/ 75604692 w 58"/>
                <a:gd name="T49" fmla="*/ 131048133 h 96"/>
                <a:gd name="T50" fmla="*/ 85685315 w 58"/>
                <a:gd name="T51" fmla="*/ 123486873 h 96"/>
                <a:gd name="T52" fmla="*/ 100806248 w 58"/>
                <a:gd name="T53" fmla="*/ 98286881 h 96"/>
                <a:gd name="T54" fmla="*/ 103327198 w 58"/>
                <a:gd name="T55" fmla="*/ 90725621 h 96"/>
                <a:gd name="T56" fmla="*/ 110886895 w 58"/>
                <a:gd name="T57" fmla="*/ 68043428 h 96"/>
                <a:gd name="T58" fmla="*/ 103327198 w 58"/>
                <a:gd name="T59" fmla="*/ 45362810 h 96"/>
                <a:gd name="T60" fmla="*/ 100806248 w 58"/>
                <a:gd name="T61" fmla="*/ 37801550 h 96"/>
                <a:gd name="T62" fmla="*/ 88206264 w 58"/>
                <a:gd name="T63" fmla="*/ 30241878 h 96"/>
                <a:gd name="T64" fmla="*/ 75604692 w 58"/>
                <a:gd name="T65" fmla="*/ 25201561 h 96"/>
                <a:gd name="T66" fmla="*/ 50403124 w 58"/>
                <a:gd name="T67" fmla="*/ 25201561 h 96"/>
                <a:gd name="T68" fmla="*/ 35282191 w 58"/>
                <a:gd name="T69" fmla="*/ 30241878 h 96"/>
                <a:gd name="T70" fmla="*/ 20161251 w 58"/>
                <a:gd name="T71" fmla="*/ 37801550 h 96"/>
                <a:gd name="T72" fmla="*/ 0 w 58"/>
                <a:gd name="T73" fmla="*/ 45362810 h 96"/>
                <a:gd name="T74" fmla="*/ 0 w 58"/>
                <a:gd name="T75" fmla="*/ 15120939 h 96"/>
                <a:gd name="T76" fmla="*/ 20161251 w 58"/>
                <a:gd name="T77" fmla="*/ 7561263 h 96"/>
                <a:gd name="T78" fmla="*/ 50403124 w 58"/>
                <a:gd name="T79" fmla="*/ 0 h 9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58"/>
                <a:gd name="T121" fmla="*/ 0 h 96"/>
                <a:gd name="T122" fmla="*/ 58 w 58"/>
                <a:gd name="T123" fmla="*/ 96 h 9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58" h="96">
                  <a:moveTo>
                    <a:pt x="20" y="0"/>
                  </a:moveTo>
                  <a:lnTo>
                    <a:pt x="35" y="0"/>
                  </a:lnTo>
                  <a:lnTo>
                    <a:pt x="43" y="3"/>
                  </a:lnTo>
                  <a:lnTo>
                    <a:pt x="49" y="6"/>
                  </a:lnTo>
                  <a:lnTo>
                    <a:pt x="55" y="15"/>
                  </a:lnTo>
                  <a:lnTo>
                    <a:pt x="56" y="20"/>
                  </a:lnTo>
                  <a:lnTo>
                    <a:pt x="56" y="32"/>
                  </a:lnTo>
                  <a:lnTo>
                    <a:pt x="53" y="38"/>
                  </a:lnTo>
                  <a:lnTo>
                    <a:pt x="52" y="42"/>
                  </a:lnTo>
                  <a:lnTo>
                    <a:pt x="49" y="47"/>
                  </a:lnTo>
                  <a:lnTo>
                    <a:pt x="44" y="52"/>
                  </a:lnTo>
                  <a:lnTo>
                    <a:pt x="43" y="55"/>
                  </a:lnTo>
                  <a:lnTo>
                    <a:pt x="38" y="59"/>
                  </a:lnTo>
                  <a:lnTo>
                    <a:pt x="35" y="64"/>
                  </a:lnTo>
                  <a:lnTo>
                    <a:pt x="30" y="67"/>
                  </a:lnTo>
                  <a:lnTo>
                    <a:pt x="26" y="73"/>
                  </a:lnTo>
                  <a:lnTo>
                    <a:pt x="20" y="78"/>
                  </a:lnTo>
                  <a:lnTo>
                    <a:pt x="14" y="85"/>
                  </a:lnTo>
                  <a:lnTo>
                    <a:pt x="58" y="85"/>
                  </a:lnTo>
                  <a:lnTo>
                    <a:pt x="58" y="96"/>
                  </a:lnTo>
                  <a:lnTo>
                    <a:pt x="0" y="96"/>
                  </a:lnTo>
                  <a:lnTo>
                    <a:pt x="0" y="85"/>
                  </a:lnTo>
                  <a:lnTo>
                    <a:pt x="11" y="73"/>
                  </a:lnTo>
                  <a:lnTo>
                    <a:pt x="26" y="58"/>
                  </a:lnTo>
                  <a:lnTo>
                    <a:pt x="30" y="52"/>
                  </a:lnTo>
                  <a:lnTo>
                    <a:pt x="34" y="49"/>
                  </a:lnTo>
                  <a:lnTo>
                    <a:pt x="40" y="39"/>
                  </a:lnTo>
                  <a:lnTo>
                    <a:pt x="41" y="36"/>
                  </a:lnTo>
                  <a:lnTo>
                    <a:pt x="44" y="27"/>
                  </a:lnTo>
                  <a:lnTo>
                    <a:pt x="41" y="18"/>
                  </a:lnTo>
                  <a:lnTo>
                    <a:pt x="40" y="15"/>
                  </a:lnTo>
                  <a:lnTo>
                    <a:pt x="35" y="12"/>
                  </a:lnTo>
                  <a:lnTo>
                    <a:pt x="30" y="10"/>
                  </a:lnTo>
                  <a:lnTo>
                    <a:pt x="20" y="10"/>
                  </a:lnTo>
                  <a:lnTo>
                    <a:pt x="14" y="12"/>
                  </a:lnTo>
                  <a:lnTo>
                    <a:pt x="8" y="15"/>
                  </a:lnTo>
                  <a:lnTo>
                    <a:pt x="0" y="18"/>
                  </a:lnTo>
                  <a:lnTo>
                    <a:pt x="0" y="6"/>
                  </a:lnTo>
                  <a:lnTo>
                    <a:pt x="8" y="3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409" name="Freeform 171"/>
            <p:cNvSpPr>
              <a:spLocks noEditPoints="1"/>
            </p:cNvSpPr>
            <p:nvPr/>
          </p:nvSpPr>
          <p:spPr bwMode="auto">
            <a:xfrm>
              <a:off x="4656140" y="2746372"/>
              <a:ext cx="26988" cy="106362"/>
            </a:xfrm>
            <a:custGeom>
              <a:avLst/>
              <a:gdLst>
                <a:gd name="T0" fmla="*/ 0 w 17"/>
                <a:gd name="T1" fmla="*/ 118445989 h 67"/>
                <a:gd name="T2" fmla="*/ 42844237 w 17"/>
                <a:gd name="T3" fmla="*/ 118445989 h 67"/>
                <a:gd name="T4" fmla="*/ 42844237 w 17"/>
                <a:gd name="T5" fmla="*/ 168848854 h 67"/>
                <a:gd name="T6" fmla="*/ 0 w 17"/>
                <a:gd name="T7" fmla="*/ 168848854 h 67"/>
                <a:gd name="T8" fmla="*/ 0 w 17"/>
                <a:gd name="T9" fmla="*/ 118445989 h 67"/>
                <a:gd name="T10" fmla="*/ 0 w 17"/>
                <a:gd name="T11" fmla="*/ 0 h 67"/>
                <a:gd name="T12" fmla="*/ 42844237 w 17"/>
                <a:gd name="T13" fmla="*/ 0 h 67"/>
                <a:gd name="T14" fmla="*/ 42844237 w 17"/>
                <a:gd name="T15" fmla="*/ 45362591 h 67"/>
                <a:gd name="T16" fmla="*/ 0 w 17"/>
                <a:gd name="T17" fmla="*/ 45362591 h 67"/>
                <a:gd name="T18" fmla="*/ 0 w 17"/>
                <a:gd name="T19" fmla="*/ 0 h 6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7"/>
                <a:gd name="T31" fmla="*/ 0 h 67"/>
                <a:gd name="T32" fmla="*/ 17 w 17"/>
                <a:gd name="T33" fmla="*/ 67 h 6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7" h="67">
                  <a:moveTo>
                    <a:pt x="0" y="47"/>
                  </a:moveTo>
                  <a:lnTo>
                    <a:pt x="17" y="47"/>
                  </a:lnTo>
                  <a:lnTo>
                    <a:pt x="17" y="67"/>
                  </a:lnTo>
                  <a:lnTo>
                    <a:pt x="0" y="67"/>
                  </a:lnTo>
                  <a:lnTo>
                    <a:pt x="0" y="47"/>
                  </a:lnTo>
                  <a:close/>
                  <a:moveTo>
                    <a:pt x="0" y="0"/>
                  </a:moveTo>
                  <a:lnTo>
                    <a:pt x="17" y="0"/>
                  </a:lnTo>
                  <a:lnTo>
                    <a:pt x="17" y="18"/>
                  </a:lnTo>
                  <a:lnTo>
                    <a:pt x="0" y="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410" name="Freeform 172"/>
            <p:cNvSpPr>
              <a:spLocks/>
            </p:cNvSpPr>
            <p:nvPr/>
          </p:nvSpPr>
          <p:spPr bwMode="auto">
            <a:xfrm>
              <a:off x="4748215" y="2700335"/>
              <a:ext cx="92075" cy="152400"/>
            </a:xfrm>
            <a:custGeom>
              <a:avLst/>
              <a:gdLst>
                <a:gd name="T0" fmla="*/ 50403124 w 58"/>
                <a:gd name="T1" fmla="*/ 0 h 96"/>
                <a:gd name="T2" fmla="*/ 88206264 w 58"/>
                <a:gd name="T3" fmla="*/ 0 h 96"/>
                <a:gd name="T4" fmla="*/ 108367534 w 58"/>
                <a:gd name="T5" fmla="*/ 7561263 h 96"/>
                <a:gd name="T6" fmla="*/ 123488467 w 58"/>
                <a:gd name="T7" fmla="*/ 15120939 h 96"/>
                <a:gd name="T8" fmla="*/ 138609401 w 58"/>
                <a:gd name="T9" fmla="*/ 37801550 h 96"/>
                <a:gd name="T10" fmla="*/ 141128762 w 58"/>
                <a:gd name="T11" fmla="*/ 50403121 h 96"/>
                <a:gd name="T12" fmla="*/ 141128762 w 58"/>
                <a:gd name="T13" fmla="*/ 80644999 h 96"/>
                <a:gd name="T14" fmla="*/ 133569089 w 58"/>
                <a:gd name="T15" fmla="*/ 95765932 h 96"/>
                <a:gd name="T16" fmla="*/ 131048140 w 58"/>
                <a:gd name="T17" fmla="*/ 105846578 h 96"/>
                <a:gd name="T18" fmla="*/ 123488467 w 58"/>
                <a:gd name="T19" fmla="*/ 118448149 h 96"/>
                <a:gd name="T20" fmla="*/ 110886895 w 58"/>
                <a:gd name="T21" fmla="*/ 131048133 h 96"/>
                <a:gd name="T22" fmla="*/ 108367534 w 58"/>
                <a:gd name="T23" fmla="*/ 138607806 h 96"/>
                <a:gd name="T24" fmla="*/ 95765937 w 58"/>
                <a:gd name="T25" fmla="*/ 148688427 h 96"/>
                <a:gd name="T26" fmla="*/ 88206264 w 58"/>
                <a:gd name="T27" fmla="*/ 161289998 h 96"/>
                <a:gd name="T28" fmla="*/ 75604692 w 58"/>
                <a:gd name="T29" fmla="*/ 168851258 h 96"/>
                <a:gd name="T30" fmla="*/ 65524070 w 58"/>
                <a:gd name="T31" fmla="*/ 183972191 h 96"/>
                <a:gd name="T32" fmla="*/ 50403124 w 58"/>
                <a:gd name="T33" fmla="*/ 196572175 h 96"/>
                <a:gd name="T34" fmla="*/ 35282191 w 58"/>
                <a:gd name="T35" fmla="*/ 214214106 h 96"/>
                <a:gd name="T36" fmla="*/ 146169074 w 58"/>
                <a:gd name="T37" fmla="*/ 214214106 h 96"/>
                <a:gd name="T38" fmla="*/ 146169074 w 58"/>
                <a:gd name="T39" fmla="*/ 241935022 h 96"/>
                <a:gd name="T40" fmla="*/ 0 w 58"/>
                <a:gd name="T41" fmla="*/ 241935022 h 96"/>
                <a:gd name="T42" fmla="*/ 0 w 58"/>
                <a:gd name="T43" fmla="*/ 214214106 h 96"/>
                <a:gd name="T44" fmla="*/ 27722518 w 58"/>
                <a:gd name="T45" fmla="*/ 183972191 h 96"/>
                <a:gd name="T46" fmla="*/ 65524070 w 58"/>
                <a:gd name="T47" fmla="*/ 146169066 h 96"/>
                <a:gd name="T48" fmla="*/ 75604692 w 58"/>
                <a:gd name="T49" fmla="*/ 131048133 h 96"/>
                <a:gd name="T50" fmla="*/ 85685315 w 58"/>
                <a:gd name="T51" fmla="*/ 123486873 h 96"/>
                <a:gd name="T52" fmla="*/ 100806248 w 58"/>
                <a:gd name="T53" fmla="*/ 98286881 h 96"/>
                <a:gd name="T54" fmla="*/ 103327198 w 58"/>
                <a:gd name="T55" fmla="*/ 90725621 h 96"/>
                <a:gd name="T56" fmla="*/ 110886895 w 58"/>
                <a:gd name="T57" fmla="*/ 68043428 h 96"/>
                <a:gd name="T58" fmla="*/ 103327198 w 58"/>
                <a:gd name="T59" fmla="*/ 45362810 h 96"/>
                <a:gd name="T60" fmla="*/ 100806248 w 58"/>
                <a:gd name="T61" fmla="*/ 37801550 h 96"/>
                <a:gd name="T62" fmla="*/ 88206264 w 58"/>
                <a:gd name="T63" fmla="*/ 30241878 h 96"/>
                <a:gd name="T64" fmla="*/ 75604692 w 58"/>
                <a:gd name="T65" fmla="*/ 25201561 h 96"/>
                <a:gd name="T66" fmla="*/ 50403124 w 58"/>
                <a:gd name="T67" fmla="*/ 25201561 h 96"/>
                <a:gd name="T68" fmla="*/ 35282191 w 58"/>
                <a:gd name="T69" fmla="*/ 30241878 h 96"/>
                <a:gd name="T70" fmla="*/ 20161251 w 58"/>
                <a:gd name="T71" fmla="*/ 37801550 h 96"/>
                <a:gd name="T72" fmla="*/ 0 w 58"/>
                <a:gd name="T73" fmla="*/ 45362810 h 96"/>
                <a:gd name="T74" fmla="*/ 0 w 58"/>
                <a:gd name="T75" fmla="*/ 15120939 h 96"/>
                <a:gd name="T76" fmla="*/ 20161251 w 58"/>
                <a:gd name="T77" fmla="*/ 7561263 h 96"/>
                <a:gd name="T78" fmla="*/ 50403124 w 58"/>
                <a:gd name="T79" fmla="*/ 0 h 9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58"/>
                <a:gd name="T121" fmla="*/ 0 h 96"/>
                <a:gd name="T122" fmla="*/ 58 w 58"/>
                <a:gd name="T123" fmla="*/ 96 h 9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58" h="96">
                  <a:moveTo>
                    <a:pt x="20" y="0"/>
                  </a:moveTo>
                  <a:lnTo>
                    <a:pt x="35" y="0"/>
                  </a:lnTo>
                  <a:lnTo>
                    <a:pt x="43" y="3"/>
                  </a:lnTo>
                  <a:lnTo>
                    <a:pt x="49" y="6"/>
                  </a:lnTo>
                  <a:lnTo>
                    <a:pt x="55" y="15"/>
                  </a:lnTo>
                  <a:lnTo>
                    <a:pt x="56" y="20"/>
                  </a:lnTo>
                  <a:lnTo>
                    <a:pt x="56" y="32"/>
                  </a:lnTo>
                  <a:lnTo>
                    <a:pt x="53" y="38"/>
                  </a:lnTo>
                  <a:lnTo>
                    <a:pt x="52" y="42"/>
                  </a:lnTo>
                  <a:lnTo>
                    <a:pt x="49" y="47"/>
                  </a:lnTo>
                  <a:lnTo>
                    <a:pt x="44" y="52"/>
                  </a:lnTo>
                  <a:lnTo>
                    <a:pt x="43" y="55"/>
                  </a:lnTo>
                  <a:lnTo>
                    <a:pt x="38" y="59"/>
                  </a:lnTo>
                  <a:lnTo>
                    <a:pt x="35" y="64"/>
                  </a:lnTo>
                  <a:lnTo>
                    <a:pt x="30" y="67"/>
                  </a:lnTo>
                  <a:lnTo>
                    <a:pt x="26" y="73"/>
                  </a:lnTo>
                  <a:lnTo>
                    <a:pt x="20" y="78"/>
                  </a:lnTo>
                  <a:lnTo>
                    <a:pt x="14" y="85"/>
                  </a:lnTo>
                  <a:lnTo>
                    <a:pt x="58" y="85"/>
                  </a:lnTo>
                  <a:lnTo>
                    <a:pt x="58" y="96"/>
                  </a:lnTo>
                  <a:lnTo>
                    <a:pt x="0" y="96"/>
                  </a:lnTo>
                  <a:lnTo>
                    <a:pt x="0" y="85"/>
                  </a:lnTo>
                  <a:lnTo>
                    <a:pt x="11" y="73"/>
                  </a:lnTo>
                  <a:lnTo>
                    <a:pt x="26" y="58"/>
                  </a:lnTo>
                  <a:lnTo>
                    <a:pt x="30" y="52"/>
                  </a:lnTo>
                  <a:lnTo>
                    <a:pt x="34" y="49"/>
                  </a:lnTo>
                  <a:lnTo>
                    <a:pt x="40" y="39"/>
                  </a:lnTo>
                  <a:lnTo>
                    <a:pt x="41" y="36"/>
                  </a:lnTo>
                  <a:lnTo>
                    <a:pt x="44" y="27"/>
                  </a:lnTo>
                  <a:lnTo>
                    <a:pt x="41" y="18"/>
                  </a:lnTo>
                  <a:lnTo>
                    <a:pt x="40" y="15"/>
                  </a:lnTo>
                  <a:lnTo>
                    <a:pt x="35" y="12"/>
                  </a:lnTo>
                  <a:lnTo>
                    <a:pt x="30" y="10"/>
                  </a:lnTo>
                  <a:lnTo>
                    <a:pt x="20" y="10"/>
                  </a:lnTo>
                  <a:lnTo>
                    <a:pt x="14" y="12"/>
                  </a:lnTo>
                  <a:lnTo>
                    <a:pt x="8" y="15"/>
                  </a:lnTo>
                  <a:lnTo>
                    <a:pt x="0" y="18"/>
                  </a:lnTo>
                  <a:lnTo>
                    <a:pt x="0" y="6"/>
                  </a:lnTo>
                  <a:lnTo>
                    <a:pt x="8" y="3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411" name="Freeform 173"/>
            <p:cNvSpPr>
              <a:spLocks/>
            </p:cNvSpPr>
            <p:nvPr/>
          </p:nvSpPr>
          <p:spPr bwMode="auto">
            <a:xfrm>
              <a:off x="4872040" y="2700335"/>
              <a:ext cx="92075" cy="152400"/>
            </a:xfrm>
            <a:custGeom>
              <a:avLst/>
              <a:gdLst>
                <a:gd name="T0" fmla="*/ 50403124 w 58"/>
                <a:gd name="T1" fmla="*/ 0 h 96"/>
                <a:gd name="T2" fmla="*/ 88206264 w 58"/>
                <a:gd name="T3" fmla="*/ 0 h 96"/>
                <a:gd name="T4" fmla="*/ 105846584 w 58"/>
                <a:gd name="T5" fmla="*/ 7561263 h 96"/>
                <a:gd name="T6" fmla="*/ 120967518 w 58"/>
                <a:gd name="T7" fmla="*/ 15120939 h 96"/>
                <a:gd name="T8" fmla="*/ 133569089 w 58"/>
                <a:gd name="T9" fmla="*/ 30241878 h 96"/>
                <a:gd name="T10" fmla="*/ 141128762 w 58"/>
                <a:gd name="T11" fmla="*/ 45362810 h 96"/>
                <a:gd name="T12" fmla="*/ 146169074 w 58"/>
                <a:gd name="T13" fmla="*/ 65524066 h 96"/>
                <a:gd name="T14" fmla="*/ 138609401 w 58"/>
                <a:gd name="T15" fmla="*/ 95765932 h 96"/>
                <a:gd name="T16" fmla="*/ 131048140 w 58"/>
                <a:gd name="T17" fmla="*/ 110886889 h 96"/>
                <a:gd name="T18" fmla="*/ 113407845 w 58"/>
                <a:gd name="T19" fmla="*/ 131048133 h 96"/>
                <a:gd name="T20" fmla="*/ 105846584 w 58"/>
                <a:gd name="T21" fmla="*/ 138607806 h 96"/>
                <a:gd name="T22" fmla="*/ 98286886 w 58"/>
                <a:gd name="T23" fmla="*/ 148688427 h 96"/>
                <a:gd name="T24" fmla="*/ 80645004 w 58"/>
                <a:gd name="T25" fmla="*/ 168851258 h 96"/>
                <a:gd name="T26" fmla="*/ 68045019 w 58"/>
                <a:gd name="T27" fmla="*/ 183972191 h 96"/>
                <a:gd name="T28" fmla="*/ 52924086 w 58"/>
                <a:gd name="T29" fmla="*/ 196572175 h 96"/>
                <a:gd name="T30" fmla="*/ 37801552 w 58"/>
                <a:gd name="T31" fmla="*/ 214214106 h 96"/>
                <a:gd name="T32" fmla="*/ 146169074 w 58"/>
                <a:gd name="T33" fmla="*/ 214214106 h 96"/>
                <a:gd name="T34" fmla="*/ 146169074 w 58"/>
                <a:gd name="T35" fmla="*/ 241935022 h 96"/>
                <a:gd name="T36" fmla="*/ 0 w 58"/>
                <a:gd name="T37" fmla="*/ 241935022 h 96"/>
                <a:gd name="T38" fmla="*/ 0 w 58"/>
                <a:gd name="T39" fmla="*/ 214214106 h 96"/>
                <a:gd name="T40" fmla="*/ 30241879 w 58"/>
                <a:gd name="T41" fmla="*/ 183972191 h 96"/>
                <a:gd name="T42" fmla="*/ 52924086 w 58"/>
                <a:gd name="T43" fmla="*/ 156249687 h 96"/>
                <a:gd name="T44" fmla="*/ 65524070 w 58"/>
                <a:gd name="T45" fmla="*/ 146169066 h 96"/>
                <a:gd name="T46" fmla="*/ 75604692 w 58"/>
                <a:gd name="T47" fmla="*/ 131048133 h 96"/>
                <a:gd name="T48" fmla="*/ 95765937 w 58"/>
                <a:gd name="T49" fmla="*/ 110886889 h 96"/>
                <a:gd name="T50" fmla="*/ 103327198 w 58"/>
                <a:gd name="T51" fmla="*/ 98286881 h 96"/>
                <a:gd name="T52" fmla="*/ 105846584 w 58"/>
                <a:gd name="T53" fmla="*/ 90725621 h 96"/>
                <a:gd name="T54" fmla="*/ 110886895 w 58"/>
                <a:gd name="T55" fmla="*/ 80644999 h 96"/>
                <a:gd name="T56" fmla="*/ 110886895 w 58"/>
                <a:gd name="T57" fmla="*/ 57964394 h 96"/>
                <a:gd name="T58" fmla="*/ 105846584 w 58"/>
                <a:gd name="T59" fmla="*/ 45362810 h 96"/>
                <a:gd name="T60" fmla="*/ 90725626 w 58"/>
                <a:gd name="T61" fmla="*/ 30241878 h 96"/>
                <a:gd name="T62" fmla="*/ 80645004 w 58"/>
                <a:gd name="T63" fmla="*/ 25201561 h 96"/>
                <a:gd name="T64" fmla="*/ 52924086 w 58"/>
                <a:gd name="T65" fmla="*/ 25201561 h 96"/>
                <a:gd name="T66" fmla="*/ 37801552 w 58"/>
                <a:gd name="T67" fmla="*/ 30241878 h 96"/>
                <a:gd name="T68" fmla="*/ 17641889 w 58"/>
                <a:gd name="T69" fmla="*/ 37801550 h 96"/>
                <a:gd name="T70" fmla="*/ 2520950 w 58"/>
                <a:gd name="T71" fmla="*/ 45362810 h 96"/>
                <a:gd name="T72" fmla="*/ 2520950 w 58"/>
                <a:gd name="T73" fmla="*/ 15120939 h 96"/>
                <a:gd name="T74" fmla="*/ 17641889 w 58"/>
                <a:gd name="T75" fmla="*/ 7561263 h 96"/>
                <a:gd name="T76" fmla="*/ 50403124 w 58"/>
                <a:gd name="T77" fmla="*/ 0 h 9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58"/>
                <a:gd name="T118" fmla="*/ 0 h 96"/>
                <a:gd name="T119" fmla="*/ 58 w 58"/>
                <a:gd name="T120" fmla="*/ 96 h 9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58" h="96">
                  <a:moveTo>
                    <a:pt x="20" y="0"/>
                  </a:moveTo>
                  <a:lnTo>
                    <a:pt x="35" y="0"/>
                  </a:lnTo>
                  <a:lnTo>
                    <a:pt x="42" y="3"/>
                  </a:lnTo>
                  <a:lnTo>
                    <a:pt x="48" y="6"/>
                  </a:lnTo>
                  <a:lnTo>
                    <a:pt x="53" y="12"/>
                  </a:lnTo>
                  <a:lnTo>
                    <a:pt x="56" y="18"/>
                  </a:lnTo>
                  <a:lnTo>
                    <a:pt x="58" y="26"/>
                  </a:lnTo>
                  <a:lnTo>
                    <a:pt x="55" y="38"/>
                  </a:lnTo>
                  <a:lnTo>
                    <a:pt x="52" y="44"/>
                  </a:lnTo>
                  <a:lnTo>
                    <a:pt x="45" y="52"/>
                  </a:lnTo>
                  <a:lnTo>
                    <a:pt x="42" y="55"/>
                  </a:lnTo>
                  <a:lnTo>
                    <a:pt x="39" y="59"/>
                  </a:lnTo>
                  <a:lnTo>
                    <a:pt x="32" y="67"/>
                  </a:lnTo>
                  <a:lnTo>
                    <a:pt x="27" y="73"/>
                  </a:lnTo>
                  <a:lnTo>
                    <a:pt x="21" y="78"/>
                  </a:lnTo>
                  <a:lnTo>
                    <a:pt x="15" y="85"/>
                  </a:lnTo>
                  <a:lnTo>
                    <a:pt x="58" y="85"/>
                  </a:lnTo>
                  <a:lnTo>
                    <a:pt x="58" y="96"/>
                  </a:lnTo>
                  <a:lnTo>
                    <a:pt x="0" y="96"/>
                  </a:lnTo>
                  <a:lnTo>
                    <a:pt x="0" y="85"/>
                  </a:lnTo>
                  <a:lnTo>
                    <a:pt x="12" y="73"/>
                  </a:lnTo>
                  <a:lnTo>
                    <a:pt x="21" y="62"/>
                  </a:lnTo>
                  <a:lnTo>
                    <a:pt x="26" y="58"/>
                  </a:lnTo>
                  <a:lnTo>
                    <a:pt x="30" y="52"/>
                  </a:lnTo>
                  <a:lnTo>
                    <a:pt x="38" y="44"/>
                  </a:lnTo>
                  <a:lnTo>
                    <a:pt x="41" y="39"/>
                  </a:lnTo>
                  <a:lnTo>
                    <a:pt x="42" y="36"/>
                  </a:lnTo>
                  <a:lnTo>
                    <a:pt x="44" y="32"/>
                  </a:lnTo>
                  <a:lnTo>
                    <a:pt x="44" y="23"/>
                  </a:lnTo>
                  <a:lnTo>
                    <a:pt x="42" y="18"/>
                  </a:lnTo>
                  <a:lnTo>
                    <a:pt x="36" y="12"/>
                  </a:lnTo>
                  <a:lnTo>
                    <a:pt x="32" y="10"/>
                  </a:lnTo>
                  <a:lnTo>
                    <a:pt x="21" y="10"/>
                  </a:lnTo>
                  <a:lnTo>
                    <a:pt x="15" y="12"/>
                  </a:lnTo>
                  <a:lnTo>
                    <a:pt x="7" y="15"/>
                  </a:lnTo>
                  <a:lnTo>
                    <a:pt x="1" y="18"/>
                  </a:lnTo>
                  <a:lnTo>
                    <a:pt x="1" y="6"/>
                  </a:lnTo>
                  <a:lnTo>
                    <a:pt x="7" y="3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412" name="Freeform 174"/>
            <p:cNvSpPr>
              <a:spLocks noEditPoints="1"/>
            </p:cNvSpPr>
            <p:nvPr/>
          </p:nvSpPr>
          <p:spPr bwMode="auto">
            <a:xfrm>
              <a:off x="5030791" y="2746372"/>
              <a:ext cx="25400" cy="106362"/>
            </a:xfrm>
            <a:custGeom>
              <a:avLst/>
              <a:gdLst>
                <a:gd name="T0" fmla="*/ 0 w 16"/>
                <a:gd name="T1" fmla="*/ 118445989 h 67"/>
                <a:gd name="T2" fmla="*/ 40322493 w 16"/>
                <a:gd name="T3" fmla="*/ 118445989 h 67"/>
                <a:gd name="T4" fmla="*/ 40322493 w 16"/>
                <a:gd name="T5" fmla="*/ 168848854 h 67"/>
                <a:gd name="T6" fmla="*/ 0 w 16"/>
                <a:gd name="T7" fmla="*/ 168848854 h 67"/>
                <a:gd name="T8" fmla="*/ 0 w 16"/>
                <a:gd name="T9" fmla="*/ 118445989 h 67"/>
                <a:gd name="T10" fmla="*/ 0 w 16"/>
                <a:gd name="T11" fmla="*/ 0 h 67"/>
                <a:gd name="T12" fmla="*/ 40322493 w 16"/>
                <a:gd name="T13" fmla="*/ 0 h 67"/>
                <a:gd name="T14" fmla="*/ 40322493 w 16"/>
                <a:gd name="T15" fmla="*/ 45362591 h 67"/>
                <a:gd name="T16" fmla="*/ 0 w 16"/>
                <a:gd name="T17" fmla="*/ 45362591 h 67"/>
                <a:gd name="T18" fmla="*/ 0 w 16"/>
                <a:gd name="T19" fmla="*/ 0 h 6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6"/>
                <a:gd name="T31" fmla="*/ 0 h 67"/>
                <a:gd name="T32" fmla="*/ 16 w 16"/>
                <a:gd name="T33" fmla="*/ 67 h 6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6" h="67">
                  <a:moveTo>
                    <a:pt x="0" y="47"/>
                  </a:moveTo>
                  <a:lnTo>
                    <a:pt x="16" y="47"/>
                  </a:lnTo>
                  <a:lnTo>
                    <a:pt x="16" y="67"/>
                  </a:lnTo>
                  <a:lnTo>
                    <a:pt x="0" y="67"/>
                  </a:lnTo>
                  <a:lnTo>
                    <a:pt x="0" y="47"/>
                  </a:lnTo>
                  <a:close/>
                  <a:moveTo>
                    <a:pt x="0" y="0"/>
                  </a:moveTo>
                  <a:lnTo>
                    <a:pt x="16" y="0"/>
                  </a:lnTo>
                  <a:lnTo>
                    <a:pt x="16" y="18"/>
                  </a:lnTo>
                  <a:lnTo>
                    <a:pt x="0" y="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413" name="Freeform 175"/>
            <p:cNvSpPr>
              <a:spLocks/>
            </p:cNvSpPr>
            <p:nvPr/>
          </p:nvSpPr>
          <p:spPr bwMode="auto">
            <a:xfrm>
              <a:off x="5121278" y="2700335"/>
              <a:ext cx="92075" cy="152400"/>
            </a:xfrm>
            <a:custGeom>
              <a:avLst/>
              <a:gdLst>
                <a:gd name="T0" fmla="*/ 50403124 w 58"/>
                <a:gd name="T1" fmla="*/ 0 h 96"/>
                <a:gd name="T2" fmla="*/ 88206264 w 58"/>
                <a:gd name="T3" fmla="*/ 0 h 96"/>
                <a:gd name="T4" fmla="*/ 105846584 w 58"/>
                <a:gd name="T5" fmla="*/ 7561263 h 96"/>
                <a:gd name="T6" fmla="*/ 123488467 w 58"/>
                <a:gd name="T7" fmla="*/ 15120939 h 96"/>
                <a:gd name="T8" fmla="*/ 133569089 w 58"/>
                <a:gd name="T9" fmla="*/ 30241878 h 96"/>
                <a:gd name="T10" fmla="*/ 141128762 w 58"/>
                <a:gd name="T11" fmla="*/ 45362810 h 96"/>
                <a:gd name="T12" fmla="*/ 146169074 w 58"/>
                <a:gd name="T13" fmla="*/ 65524066 h 96"/>
                <a:gd name="T14" fmla="*/ 138609401 w 58"/>
                <a:gd name="T15" fmla="*/ 95765932 h 96"/>
                <a:gd name="T16" fmla="*/ 131048140 w 58"/>
                <a:gd name="T17" fmla="*/ 110886889 h 96"/>
                <a:gd name="T18" fmla="*/ 113407845 w 58"/>
                <a:gd name="T19" fmla="*/ 131048133 h 96"/>
                <a:gd name="T20" fmla="*/ 105846584 w 58"/>
                <a:gd name="T21" fmla="*/ 138607806 h 96"/>
                <a:gd name="T22" fmla="*/ 98286886 w 58"/>
                <a:gd name="T23" fmla="*/ 148688427 h 96"/>
                <a:gd name="T24" fmla="*/ 80645004 w 58"/>
                <a:gd name="T25" fmla="*/ 168851258 h 96"/>
                <a:gd name="T26" fmla="*/ 68045019 w 58"/>
                <a:gd name="T27" fmla="*/ 183972191 h 96"/>
                <a:gd name="T28" fmla="*/ 52924086 w 58"/>
                <a:gd name="T29" fmla="*/ 196572175 h 96"/>
                <a:gd name="T30" fmla="*/ 37801552 w 58"/>
                <a:gd name="T31" fmla="*/ 214214106 h 96"/>
                <a:gd name="T32" fmla="*/ 146169074 w 58"/>
                <a:gd name="T33" fmla="*/ 214214106 h 96"/>
                <a:gd name="T34" fmla="*/ 146169074 w 58"/>
                <a:gd name="T35" fmla="*/ 241935022 h 96"/>
                <a:gd name="T36" fmla="*/ 0 w 58"/>
                <a:gd name="T37" fmla="*/ 241935022 h 96"/>
                <a:gd name="T38" fmla="*/ 0 w 58"/>
                <a:gd name="T39" fmla="*/ 214214106 h 96"/>
                <a:gd name="T40" fmla="*/ 30241879 w 58"/>
                <a:gd name="T41" fmla="*/ 183972191 h 96"/>
                <a:gd name="T42" fmla="*/ 52924086 w 58"/>
                <a:gd name="T43" fmla="*/ 156249687 h 96"/>
                <a:gd name="T44" fmla="*/ 65524070 w 58"/>
                <a:gd name="T45" fmla="*/ 146169066 h 96"/>
                <a:gd name="T46" fmla="*/ 75604692 w 58"/>
                <a:gd name="T47" fmla="*/ 131048133 h 96"/>
                <a:gd name="T48" fmla="*/ 95765937 w 58"/>
                <a:gd name="T49" fmla="*/ 110886889 h 96"/>
                <a:gd name="T50" fmla="*/ 103327198 w 58"/>
                <a:gd name="T51" fmla="*/ 98286881 h 96"/>
                <a:gd name="T52" fmla="*/ 105846584 w 58"/>
                <a:gd name="T53" fmla="*/ 90725621 h 96"/>
                <a:gd name="T54" fmla="*/ 110886895 w 58"/>
                <a:gd name="T55" fmla="*/ 80644999 h 96"/>
                <a:gd name="T56" fmla="*/ 110886895 w 58"/>
                <a:gd name="T57" fmla="*/ 57964394 h 96"/>
                <a:gd name="T58" fmla="*/ 105846584 w 58"/>
                <a:gd name="T59" fmla="*/ 45362810 h 96"/>
                <a:gd name="T60" fmla="*/ 90725626 w 58"/>
                <a:gd name="T61" fmla="*/ 30241878 h 96"/>
                <a:gd name="T62" fmla="*/ 80645004 w 58"/>
                <a:gd name="T63" fmla="*/ 25201561 h 96"/>
                <a:gd name="T64" fmla="*/ 52924086 w 58"/>
                <a:gd name="T65" fmla="*/ 25201561 h 96"/>
                <a:gd name="T66" fmla="*/ 37801552 w 58"/>
                <a:gd name="T67" fmla="*/ 30241878 h 96"/>
                <a:gd name="T68" fmla="*/ 17641889 w 58"/>
                <a:gd name="T69" fmla="*/ 37801550 h 96"/>
                <a:gd name="T70" fmla="*/ 2520950 w 58"/>
                <a:gd name="T71" fmla="*/ 45362810 h 96"/>
                <a:gd name="T72" fmla="*/ 2520950 w 58"/>
                <a:gd name="T73" fmla="*/ 15120939 h 96"/>
                <a:gd name="T74" fmla="*/ 17641889 w 58"/>
                <a:gd name="T75" fmla="*/ 7561263 h 96"/>
                <a:gd name="T76" fmla="*/ 50403124 w 58"/>
                <a:gd name="T77" fmla="*/ 0 h 9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58"/>
                <a:gd name="T118" fmla="*/ 0 h 96"/>
                <a:gd name="T119" fmla="*/ 58 w 58"/>
                <a:gd name="T120" fmla="*/ 96 h 9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58" h="96">
                  <a:moveTo>
                    <a:pt x="20" y="0"/>
                  </a:moveTo>
                  <a:lnTo>
                    <a:pt x="35" y="0"/>
                  </a:lnTo>
                  <a:lnTo>
                    <a:pt x="42" y="3"/>
                  </a:lnTo>
                  <a:lnTo>
                    <a:pt x="49" y="6"/>
                  </a:lnTo>
                  <a:lnTo>
                    <a:pt x="53" y="12"/>
                  </a:lnTo>
                  <a:lnTo>
                    <a:pt x="56" y="18"/>
                  </a:lnTo>
                  <a:lnTo>
                    <a:pt x="58" y="26"/>
                  </a:lnTo>
                  <a:lnTo>
                    <a:pt x="55" y="38"/>
                  </a:lnTo>
                  <a:lnTo>
                    <a:pt x="52" y="44"/>
                  </a:lnTo>
                  <a:lnTo>
                    <a:pt x="45" y="52"/>
                  </a:lnTo>
                  <a:lnTo>
                    <a:pt x="42" y="55"/>
                  </a:lnTo>
                  <a:lnTo>
                    <a:pt x="39" y="59"/>
                  </a:lnTo>
                  <a:lnTo>
                    <a:pt x="32" y="67"/>
                  </a:lnTo>
                  <a:lnTo>
                    <a:pt x="27" y="73"/>
                  </a:lnTo>
                  <a:lnTo>
                    <a:pt x="21" y="78"/>
                  </a:lnTo>
                  <a:lnTo>
                    <a:pt x="15" y="85"/>
                  </a:lnTo>
                  <a:lnTo>
                    <a:pt x="58" y="85"/>
                  </a:lnTo>
                  <a:lnTo>
                    <a:pt x="58" y="96"/>
                  </a:lnTo>
                  <a:lnTo>
                    <a:pt x="0" y="96"/>
                  </a:lnTo>
                  <a:lnTo>
                    <a:pt x="0" y="85"/>
                  </a:lnTo>
                  <a:lnTo>
                    <a:pt x="12" y="73"/>
                  </a:lnTo>
                  <a:lnTo>
                    <a:pt x="21" y="62"/>
                  </a:lnTo>
                  <a:lnTo>
                    <a:pt x="26" y="58"/>
                  </a:lnTo>
                  <a:lnTo>
                    <a:pt x="30" y="52"/>
                  </a:lnTo>
                  <a:lnTo>
                    <a:pt x="38" y="44"/>
                  </a:lnTo>
                  <a:lnTo>
                    <a:pt x="41" y="39"/>
                  </a:lnTo>
                  <a:lnTo>
                    <a:pt x="42" y="36"/>
                  </a:lnTo>
                  <a:lnTo>
                    <a:pt x="44" y="32"/>
                  </a:lnTo>
                  <a:lnTo>
                    <a:pt x="44" y="23"/>
                  </a:lnTo>
                  <a:lnTo>
                    <a:pt x="42" y="18"/>
                  </a:lnTo>
                  <a:lnTo>
                    <a:pt x="36" y="12"/>
                  </a:lnTo>
                  <a:lnTo>
                    <a:pt x="32" y="10"/>
                  </a:lnTo>
                  <a:lnTo>
                    <a:pt x="21" y="10"/>
                  </a:lnTo>
                  <a:lnTo>
                    <a:pt x="15" y="12"/>
                  </a:lnTo>
                  <a:lnTo>
                    <a:pt x="7" y="15"/>
                  </a:lnTo>
                  <a:lnTo>
                    <a:pt x="1" y="18"/>
                  </a:lnTo>
                  <a:lnTo>
                    <a:pt x="1" y="6"/>
                  </a:lnTo>
                  <a:lnTo>
                    <a:pt x="7" y="3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414" name="Freeform 176"/>
            <p:cNvSpPr>
              <a:spLocks/>
            </p:cNvSpPr>
            <p:nvPr/>
          </p:nvSpPr>
          <p:spPr bwMode="auto">
            <a:xfrm>
              <a:off x="5246691" y="2700335"/>
              <a:ext cx="92075" cy="152400"/>
            </a:xfrm>
            <a:custGeom>
              <a:avLst/>
              <a:gdLst>
                <a:gd name="T0" fmla="*/ 50403124 w 58"/>
                <a:gd name="T1" fmla="*/ 0 h 96"/>
                <a:gd name="T2" fmla="*/ 88206264 w 58"/>
                <a:gd name="T3" fmla="*/ 0 h 96"/>
                <a:gd name="T4" fmla="*/ 108367534 w 58"/>
                <a:gd name="T5" fmla="*/ 7561263 h 96"/>
                <a:gd name="T6" fmla="*/ 123488467 w 58"/>
                <a:gd name="T7" fmla="*/ 15120939 h 96"/>
                <a:gd name="T8" fmla="*/ 138609401 w 58"/>
                <a:gd name="T9" fmla="*/ 37801550 h 96"/>
                <a:gd name="T10" fmla="*/ 141128762 w 58"/>
                <a:gd name="T11" fmla="*/ 50403121 h 96"/>
                <a:gd name="T12" fmla="*/ 141128762 w 58"/>
                <a:gd name="T13" fmla="*/ 80644999 h 96"/>
                <a:gd name="T14" fmla="*/ 133569089 w 58"/>
                <a:gd name="T15" fmla="*/ 95765932 h 96"/>
                <a:gd name="T16" fmla="*/ 131048140 w 58"/>
                <a:gd name="T17" fmla="*/ 105846578 h 96"/>
                <a:gd name="T18" fmla="*/ 123488467 w 58"/>
                <a:gd name="T19" fmla="*/ 118448149 h 96"/>
                <a:gd name="T20" fmla="*/ 110886895 w 58"/>
                <a:gd name="T21" fmla="*/ 131048133 h 96"/>
                <a:gd name="T22" fmla="*/ 108367534 w 58"/>
                <a:gd name="T23" fmla="*/ 138607806 h 96"/>
                <a:gd name="T24" fmla="*/ 95765937 w 58"/>
                <a:gd name="T25" fmla="*/ 148688427 h 96"/>
                <a:gd name="T26" fmla="*/ 88206264 w 58"/>
                <a:gd name="T27" fmla="*/ 161289998 h 96"/>
                <a:gd name="T28" fmla="*/ 75604692 w 58"/>
                <a:gd name="T29" fmla="*/ 168851258 h 96"/>
                <a:gd name="T30" fmla="*/ 65524070 w 58"/>
                <a:gd name="T31" fmla="*/ 183972191 h 96"/>
                <a:gd name="T32" fmla="*/ 50403124 w 58"/>
                <a:gd name="T33" fmla="*/ 196572175 h 96"/>
                <a:gd name="T34" fmla="*/ 35282191 w 58"/>
                <a:gd name="T35" fmla="*/ 214214106 h 96"/>
                <a:gd name="T36" fmla="*/ 146169074 w 58"/>
                <a:gd name="T37" fmla="*/ 214214106 h 96"/>
                <a:gd name="T38" fmla="*/ 146169074 w 58"/>
                <a:gd name="T39" fmla="*/ 241935022 h 96"/>
                <a:gd name="T40" fmla="*/ 0 w 58"/>
                <a:gd name="T41" fmla="*/ 241935022 h 96"/>
                <a:gd name="T42" fmla="*/ 0 w 58"/>
                <a:gd name="T43" fmla="*/ 214214106 h 96"/>
                <a:gd name="T44" fmla="*/ 27722518 w 58"/>
                <a:gd name="T45" fmla="*/ 183972191 h 96"/>
                <a:gd name="T46" fmla="*/ 65524070 w 58"/>
                <a:gd name="T47" fmla="*/ 146169066 h 96"/>
                <a:gd name="T48" fmla="*/ 75604692 w 58"/>
                <a:gd name="T49" fmla="*/ 131048133 h 96"/>
                <a:gd name="T50" fmla="*/ 85685315 w 58"/>
                <a:gd name="T51" fmla="*/ 123486873 h 96"/>
                <a:gd name="T52" fmla="*/ 100806248 w 58"/>
                <a:gd name="T53" fmla="*/ 98286881 h 96"/>
                <a:gd name="T54" fmla="*/ 103327198 w 58"/>
                <a:gd name="T55" fmla="*/ 90725621 h 96"/>
                <a:gd name="T56" fmla="*/ 110886895 w 58"/>
                <a:gd name="T57" fmla="*/ 68043428 h 96"/>
                <a:gd name="T58" fmla="*/ 103327198 w 58"/>
                <a:gd name="T59" fmla="*/ 45362810 h 96"/>
                <a:gd name="T60" fmla="*/ 100806248 w 58"/>
                <a:gd name="T61" fmla="*/ 37801550 h 96"/>
                <a:gd name="T62" fmla="*/ 88206264 w 58"/>
                <a:gd name="T63" fmla="*/ 30241878 h 96"/>
                <a:gd name="T64" fmla="*/ 75604692 w 58"/>
                <a:gd name="T65" fmla="*/ 25201561 h 96"/>
                <a:gd name="T66" fmla="*/ 50403124 w 58"/>
                <a:gd name="T67" fmla="*/ 25201561 h 96"/>
                <a:gd name="T68" fmla="*/ 35282191 w 58"/>
                <a:gd name="T69" fmla="*/ 30241878 h 96"/>
                <a:gd name="T70" fmla="*/ 20161251 w 58"/>
                <a:gd name="T71" fmla="*/ 37801550 h 96"/>
                <a:gd name="T72" fmla="*/ 0 w 58"/>
                <a:gd name="T73" fmla="*/ 45362810 h 96"/>
                <a:gd name="T74" fmla="*/ 0 w 58"/>
                <a:gd name="T75" fmla="*/ 15120939 h 96"/>
                <a:gd name="T76" fmla="*/ 20161251 w 58"/>
                <a:gd name="T77" fmla="*/ 7561263 h 96"/>
                <a:gd name="T78" fmla="*/ 50403124 w 58"/>
                <a:gd name="T79" fmla="*/ 0 h 9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58"/>
                <a:gd name="T121" fmla="*/ 0 h 96"/>
                <a:gd name="T122" fmla="*/ 58 w 58"/>
                <a:gd name="T123" fmla="*/ 96 h 9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58" h="96">
                  <a:moveTo>
                    <a:pt x="20" y="0"/>
                  </a:moveTo>
                  <a:lnTo>
                    <a:pt x="35" y="0"/>
                  </a:lnTo>
                  <a:lnTo>
                    <a:pt x="43" y="3"/>
                  </a:lnTo>
                  <a:lnTo>
                    <a:pt x="49" y="6"/>
                  </a:lnTo>
                  <a:lnTo>
                    <a:pt x="55" y="15"/>
                  </a:lnTo>
                  <a:lnTo>
                    <a:pt x="56" y="20"/>
                  </a:lnTo>
                  <a:lnTo>
                    <a:pt x="56" y="32"/>
                  </a:lnTo>
                  <a:lnTo>
                    <a:pt x="53" y="38"/>
                  </a:lnTo>
                  <a:lnTo>
                    <a:pt x="52" y="42"/>
                  </a:lnTo>
                  <a:lnTo>
                    <a:pt x="49" y="47"/>
                  </a:lnTo>
                  <a:lnTo>
                    <a:pt x="44" y="52"/>
                  </a:lnTo>
                  <a:lnTo>
                    <a:pt x="43" y="55"/>
                  </a:lnTo>
                  <a:lnTo>
                    <a:pt x="38" y="59"/>
                  </a:lnTo>
                  <a:lnTo>
                    <a:pt x="35" y="64"/>
                  </a:lnTo>
                  <a:lnTo>
                    <a:pt x="30" y="67"/>
                  </a:lnTo>
                  <a:lnTo>
                    <a:pt x="26" y="73"/>
                  </a:lnTo>
                  <a:lnTo>
                    <a:pt x="20" y="78"/>
                  </a:lnTo>
                  <a:lnTo>
                    <a:pt x="14" y="85"/>
                  </a:lnTo>
                  <a:lnTo>
                    <a:pt x="58" y="85"/>
                  </a:lnTo>
                  <a:lnTo>
                    <a:pt x="58" y="96"/>
                  </a:lnTo>
                  <a:lnTo>
                    <a:pt x="0" y="96"/>
                  </a:lnTo>
                  <a:lnTo>
                    <a:pt x="0" y="85"/>
                  </a:lnTo>
                  <a:lnTo>
                    <a:pt x="11" y="73"/>
                  </a:lnTo>
                  <a:lnTo>
                    <a:pt x="26" y="58"/>
                  </a:lnTo>
                  <a:lnTo>
                    <a:pt x="30" y="52"/>
                  </a:lnTo>
                  <a:lnTo>
                    <a:pt x="34" y="49"/>
                  </a:lnTo>
                  <a:lnTo>
                    <a:pt x="40" y="39"/>
                  </a:lnTo>
                  <a:lnTo>
                    <a:pt x="41" y="36"/>
                  </a:lnTo>
                  <a:lnTo>
                    <a:pt x="44" y="27"/>
                  </a:lnTo>
                  <a:lnTo>
                    <a:pt x="41" y="18"/>
                  </a:lnTo>
                  <a:lnTo>
                    <a:pt x="40" y="15"/>
                  </a:lnTo>
                  <a:lnTo>
                    <a:pt x="35" y="12"/>
                  </a:lnTo>
                  <a:lnTo>
                    <a:pt x="30" y="10"/>
                  </a:lnTo>
                  <a:lnTo>
                    <a:pt x="20" y="10"/>
                  </a:lnTo>
                  <a:lnTo>
                    <a:pt x="14" y="12"/>
                  </a:lnTo>
                  <a:lnTo>
                    <a:pt x="8" y="15"/>
                  </a:lnTo>
                  <a:lnTo>
                    <a:pt x="0" y="18"/>
                  </a:lnTo>
                  <a:lnTo>
                    <a:pt x="0" y="6"/>
                  </a:lnTo>
                  <a:lnTo>
                    <a:pt x="8" y="3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415" name="Freeform 177"/>
            <p:cNvSpPr>
              <a:spLocks noEditPoints="1"/>
            </p:cNvSpPr>
            <p:nvPr/>
          </p:nvSpPr>
          <p:spPr bwMode="auto">
            <a:xfrm>
              <a:off x="5403852" y="2746372"/>
              <a:ext cx="26988" cy="106362"/>
            </a:xfrm>
            <a:custGeom>
              <a:avLst/>
              <a:gdLst>
                <a:gd name="T0" fmla="*/ 0 w 17"/>
                <a:gd name="T1" fmla="*/ 118445989 h 67"/>
                <a:gd name="T2" fmla="*/ 42844237 w 17"/>
                <a:gd name="T3" fmla="*/ 118445989 h 67"/>
                <a:gd name="T4" fmla="*/ 42844237 w 17"/>
                <a:gd name="T5" fmla="*/ 168848854 h 67"/>
                <a:gd name="T6" fmla="*/ 0 w 17"/>
                <a:gd name="T7" fmla="*/ 168848854 h 67"/>
                <a:gd name="T8" fmla="*/ 0 w 17"/>
                <a:gd name="T9" fmla="*/ 118445989 h 67"/>
                <a:gd name="T10" fmla="*/ 0 w 17"/>
                <a:gd name="T11" fmla="*/ 0 h 67"/>
                <a:gd name="T12" fmla="*/ 42844237 w 17"/>
                <a:gd name="T13" fmla="*/ 0 h 67"/>
                <a:gd name="T14" fmla="*/ 42844237 w 17"/>
                <a:gd name="T15" fmla="*/ 45362591 h 67"/>
                <a:gd name="T16" fmla="*/ 0 w 17"/>
                <a:gd name="T17" fmla="*/ 45362591 h 67"/>
                <a:gd name="T18" fmla="*/ 0 w 17"/>
                <a:gd name="T19" fmla="*/ 0 h 6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7"/>
                <a:gd name="T31" fmla="*/ 0 h 67"/>
                <a:gd name="T32" fmla="*/ 17 w 17"/>
                <a:gd name="T33" fmla="*/ 67 h 6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7" h="67">
                  <a:moveTo>
                    <a:pt x="0" y="47"/>
                  </a:moveTo>
                  <a:lnTo>
                    <a:pt x="17" y="47"/>
                  </a:lnTo>
                  <a:lnTo>
                    <a:pt x="17" y="67"/>
                  </a:lnTo>
                  <a:lnTo>
                    <a:pt x="0" y="67"/>
                  </a:lnTo>
                  <a:lnTo>
                    <a:pt x="0" y="47"/>
                  </a:lnTo>
                  <a:close/>
                  <a:moveTo>
                    <a:pt x="0" y="0"/>
                  </a:moveTo>
                  <a:lnTo>
                    <a:pt x="17" y="0"/>
                  </a:lnTo>
                  <a:lnTo>
                    <a:pt x="17" y="18"/>
                  </a:lnTo>
                  <a:lnTo>
                    <a:pt x="0" y="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416" name="Freeform 178"/>
            <p:cNvSpPr>
              <a:spLocks noEditPoints="1"/>
            </p:cNvSpPr>
            <p:nvPr/>
          </p:nvSpPr>
          <p:spPr bwMode="auto">
            <a:xfrm>
              <a:off x="5495928" y="2700335"/>
              <a:ext cx="96838" cy="153986"/>
            </a:xfrm>
            <a:custGeom>
              <a:avLst/>
              <a:gdLst>
                <a:gd name="T0" fmla="*/ 68045372 w 61"/>
                <a:gd name="T1" fmla="*/ 98284975 h 97"/>
                <a:gd name="T2" fmla="*/ 85685758 w 61"/>
                <a:gd name="T3" fmla="*/ 98284975 h 97"/>
                <a:gd name="T4" fmla="*/ 93247058 w 61"/>
                <a:gd name="T5" fmla="*/ 105846235 h 97"/>
                <a:gd name="T6" fmla="*/ 95766433 w 61"/>
                <a:gd name="T7" fmla="*/ 115926824 h 97"/>
                <a:gd name="T8" fmla="*/ 95766433 w 61"/>
                <a:gd name="T9" fmla="*/ 131047708 h 97"/>
                <a:gd name="T10" fmla="*/ 93247058 w 61"/>
                <a:gd name="T11" fmla="*/ 138607356 h 97"/>
                <a:gd name="T12" fmla="*/ 85685758 w 61"/>
                <a:gd name="T13" fmla="*/ 141128297 h 97"/>
                <a:gd name="T14" fmla="*/ 68045372 w 61"/>
                <a:gd name="T15" fmla="*/ 141128297 h 97"/>
                <a:gd name="T16" fmla="*/ 60484072 w 61"/>
                <a:gd name="T17" fmla="*/ 138607356 h 97"/>
                <a:gd name="T18" fmla="*/ 52924360 w 61"/>
                <a:gd name="T19" fmla="*/ 123486472 h 97"/>
                <a:gd name="T20" fmla="*/ 52924360 w 61"/>
                <a:gd name="T21" fmla="*/ 115926824 h 97"/>
                <a:gd name="T22" fmla="*/ 68045372 w 61"/>
                <a:gd name="T23" fmla="*/ 98284975 h 97"/>
                <a:gd name="T24" fmla="*/ 78126046 w 61"/>
                <a:gd name="T25" fmla="*/ 22680538 h 97"/>
                <a:gd name="T26" fmla="*/ 65524409 w 61"/>
                <a:gd name="T27" fmla="*/ 25201479 h 97"/>
                <a:gd name="T28" fmla="*/ 57964697 w 61"/>
                <a:gd name="T29" fmla="*/ 30241780 h 97"/>
                <a:gd name="T30" fmla="*/ 50403385 w 61"/>
                <a:gd name="T31" fmla="*/ 37801428 h 97"/>
                <a:gd name="T32" fmla="*/ 42843673 w 61"/>
                <a:gd name="T33" fmla="*/ 50402958 h 97"/>
                <a:gd name="T34" fmla="*/ 35282373 w 61"/>
                <a:gd name="T35" fmla="*/ 80644738 h 97"/>
                <a:gd name="T36" fmla="*/ 30242036 w 61"/>
                <a:gd name="T37" fmla="*/ 123486472 h 97"/>
                <a:gd name="T38" fmla="*/ 35282373 w 61"/>
                <a:gd name="T39" fmla="*/ 163808829 h 97"/>
                <a:gd name="T40" fmla="*/ 42843673 w 61"/>
                <a:gd name="T41" fmla="*/ 196571537 h 97"/>
                <a:gd name="T42" fmla="*/ 50403385 w 61"/>
                <a:gd name="T43" fmla="*/ 211692470 h 97"/>
                <a:gd name="T44" fmla="*/ 60484072 w 61"/>
                <a:gd name="T45" fmla="*/ 219252118 h 97"/>
                <a:gd name="T46" fmla="*/ 78126046 w 61"/>
                <a:gd name="T47" fmla="*/ 221773059 h 97"/>
                <a:gd name="T48" fmla="*/ 88206721 w 61"/>
                <a:gd name="T49" fmla="*/ 219252118 h 97"/>
                <a:gd name="T50" fmla="*/ 95766433 w 61"/>
                <a:gd name="T51" fmla="*/ 214211824 h 97"/>
                <a:gd name="T52" fmla="*/ 103327732 w 61"/>
                <a:gd name="T53" fmla="*/ 206652126 h 97"/>
                <a:gd name="T54" fmla="*/ 110887469 w 61"/>
                <a:gd name="T55" fmla="*/ 196571537 h 97"/>
                <a:gd name="T56" fmla="*/ 118448769 w 61"/>
                <a:gd name="T57" fmla="*/ 163808829 h 97"/>
                <a:gd name="T58" fmla="*/ 118448769 w 61"/>
                <a:gd name="T59" fmla="*/ 80644738 h 97"/>
                <a:gd name="T60" fmla="*/ 110887469 w 61"/>
                <a:gd name="T61" fmla="*/ 50402958 h 97"/>
                <a:gd name="T62" fmla="*/ 100806770 w 61"/>
                <a:gd name="T63" fmla="*/ 32761133 h 97"/>
                <a:gd name="T64" fmla="*/ 88206721 w 61"/>
                <a:gd name="T65" fmla="*/ 25201479 h 97"/>
                <a:gd name="T66" fmla="*/ 78126046 w 61"/>
                <a:gd name="T67" fmla="*/ 22680538 h 97"/>
                <a:gd name="T68" fmla="*/ 57964697 w 61"/>
                <a:gd name="T69" fmla="*/ 0 h 97"/>
                <a:gd name="T70" fmla="*/ 93247058 w 61"/>
                <a:gd name="T71" fmla="*/ 0 h 97"/>
                <a:gd name="T72" fmla="*/ 110887469 w 61"/>
                <a:gd name="T73" fmla="*/ 7559651 h 97"/>
                <a:gd name="T74" fmla="*/ 123489106 w 61"/>
                <a:gd name="T75" fmla="*/ 15120890 h 97"/>
                <a:gd name="T76" fmla="*/ 133569781 w 61"/>
                <a:gd name="T77" fmla="*/ 30241780 h 97"/>
                <a:gd name="T78" fmla="*/ 148690793 w 61"/>
                <a:gd name="T79" fmla="*/ 68043207 h 97"/>
                <a:gd name="T80" fmla="*/ 153731130 w 61"/>
                <a:gd name="T81" fmla="*/ 123486472 h 97"/>
                <a:gd name="T82" fmla="*/ 148690793 w 61"/>
                <a:gd name="T83" fmla="*/ 176410359 h 97"/>
                <a:gd name="T84" fmla="*/ 133569781 w 61"/>
                <a:gd name="T85" fmla="*/ 214211824 h 97"/>
                <a:gd name="T86" fmla="*/ 123489106 w 61"/>
                <a:gd name="T87" fmla="*/ 229332707 h 97"/>
                <a:gd name="T88" fmla="*/ 110887469 w 61"/>
                <a:gd name="T89" fmla="*/ 236893943 h 97"/>
                <a:gd name="T90" fmla="*/ 95766433 w 61"/>
                <a:gd name="T91" fmla="*/ 244453591 h 97"/>
                <a:gd name="T92" fmla="*/ 57964697 w 61"/>
                <a:gd name="T93" fmla="*/ 244453591 h 97"/>
                <a:gd name="T94" fmla="*/ 42843673 w 61"/>
                <a:gd name="T95" fmla="*/ 236893943 h 97"/>
                <a:gd name="T96" fmla="*/ 30242036 w 61"/>
                <a:gd name="T97" fmla="*/ 229332707 h 97"/>
                <a:gd name="T98" fmla="*/ 20161355 w 61"/>
                <a:gd name="T99" fmla="*/ 214211824 h 97"/>
                <a:gd name="T100" fmla="*/ 5040339 w 61"/>
                <a:gd name="T101" fmla="*/ 176410359 h 97"/>
                <a:gd name="T102" fmla="*/ 0 w 61"/>
                <a:gd name="T103" fmla="*/ 123486472 h 97"/>
                <a:gd name="T104" fmla="*/ 5040339 w 61"/>
                <a:gd name="T105" fmla="*/ 68043207 h 97"/>
                <a:gd name="T106" fmla="*/ 20161355 w 61"/>
                <a:gd name="T107" fmla="*/ 30241780 h 97"/>
                <a:gd name="T108" fmla="*/ 30242036 w 61"/>
                <a:gd name="T109" fmla="*/ 15120890 h 97"/>
                <a:gd name="T110" fmla="*/ 42843673 w 61"/>
                <a:gd name="T111" fmla="*/ 7559651 h 97"/>
                <a:gd name="T112" fmla="*/ 57964697 w 61"/>
                <a:gd name="T113" fmla="*/ 0 h 97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61"/>
                <a:gd name="T172" fmla="*/ 0 h 97"/>
                <a:gd name="T173" fmla="*/ 61 w 61"/>
                <a:gd name="T174" fmla="*/ 97 h 97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61" h="97">
                  <a:moveTo>
                    <a:pt x="27" y="39"/>
                  </a:moveTo>
                  <a:lnTo>
                    <a:pt x="34" y="39"/>
                  </a:lnTo>
                  <a:lnTo>
                    <a:pt x="37" y="42"/>
                  </a:lnTo>
                  <a:lnTo>
                    <a:pt x="38" y="46"/>
                  </a:lnTo>
                  <a:lnTo>
                    <a:pt x="38" y="52"/>
                  </a:lnTo>
                  <a:lnTo>
                    <a:pt x="37" y="55"/>
                  </a:lnTo>
                  <a:lnTo>
                    <a:pt x="34" y="56"/>
                  </a:lnTo>
                  <a:lnTo>
                    <a:pt x="27" y="56"/>
                  </a:lnTo>
                  <a:lnTo>
                    <a:pt x="24" y="55"/>
                  </a:lnTo>
                  <a:lnTo>
                    <a:pt x="21" y="49"/>
                  </a:lnTo>
                  <a:lnTo>
                    <a:pt x="21" y="46"/>
                  </a:lnTo>
                  <a:lnTo>
                    <a:pt x="27" y="39"/>
                  </a:lnTo>
                  <a:close/>
                  <a:moveTo>
                    <a:pt x="31" y="9"/>
                  </a:moveTo>
                  <a:lnTo>
                    <a:pt x="26" y="10"/>
                  </a:lnTo>
                  <a:lnTo>
                    <a:pt x="23" y="12"/>
                  </a:lnTo>
                  <a:lnTo>
                    <a:pt x="20" y="15"/>
                  </a:lnTo>
                  <a:lnTo>
                    <a:pt x="17" y="20"/>
                  </a:lnTo>
                  <a:lnTo>
                    <a:pt x="14" y="32"/>
                  </a:lnTo>
                  <a:lnTo>
                    <a:pt x="12" y="49"/>
                  </a:lnTo>
                  <a:lnTo>
                    <a:pt x="14" y="65"/>
                  </a:lnTo>
                  <a:lnTo>
                    <a:pt x="17" y="78"/>
                  </a:lnTo>
                  <a:lnTo>
                    <a:pt x="20" y="84"/>
                  </a:lnTo>
                  <a:lnTo>
                    <a:pt x="24" y="87"/>
                  </a:lnTo>
                  <a:lnTo>
                    <a:pt x="31" y="88"/>
                  </a:lnTo>
                  <a:lnTo>
                    <a:pt x="35" y="87"/>
                  </a:lnTo>
                  <a:lnTo>
                    <a:pt x="38" y="85"/>
                  </a:lnTo>
                  <a:lnTo>
                    <a:pt x="41" y="82"/>
                  </a:lnTo>
                  <a:lnTo>
                    <a:pt x="44" y="78"/>
                  </a:lnTo>
                  <a:lnTo>
                    <a:pt x="47" y="65"/>
                  </a:lnTo>
                  <a:lnTo>
                    <a:pt x="47" y="32"/>
                  </a:lnTo>
                  <a:lnTo>
                    <a:pt x="44" y="20"/>
                  </a:lnTo>
                  <a:lnTo>
                    <a:pt x="40" y="13"/>
                  </a:lnTo>
                  <a:lnTo>
                    <a:pt x="35" y="10"/>
                  </a:lnTo>
                  <a:lnTo>
                    <a:pt x="31" y="9"/>
                  </a:lnTo>
                  <a:close/>
                  <a:moveTo>
                    <a:pt x="23" y="0"/>
                  </a:moveTo>
                  <a:lnTo>
                    <a:pt x="37" y="0"/>
                  </a:lnTo>
                  <a:lnTo>
                    <a:pt x="44" y="3"/>
                  </a:lnTo>
                  <a:lnTo>
                    <a:pt x="49" y="6"/>
                  </a:lnTo>
                  <a:lnTo>
                    <a:pt x="53" y="12"/>
                  </a:lnTo>
                  <a:lnTo>
                    <a:pt x="59" y="27"/>
                  </a:lnTo>
                  <a:lnTo>
                    <a:pt x="61" y="49"/>
                  </a:lnTo>
                  <a:lnTo>
                    <a:pt x="59" y="70"/>
                  </a:lnTo>
                  <a:lnTo>
                    <a:pt x="53" y="85"/>
                  </a:lnTo>
                  <a:lnTo>
                    <a:pt x="49" y="91"/>
                  </a:lnTo>
                  <a:lnTo>
                    <a:pt x="44" y="94"/>
                  </a:lnTo>
                  <a:lnTo>
                    <a:pt x="38" y="97"/>
                  </a:lnTo>
                  <a:lnTo>
                    <a:pt x="23" y="97"/>
                  </a:lnTo>
                  <a:lnTo>
                    <a:pt x="17" y="94"/>
                  </a:lnTo>
                  <a:lnTo>
                    <a:pt x="12" y="91"/>
                  </a:lnTo>
                  <a:lnTo>
                    <a:pt x="8" y="85"/>
                  </a:lnTo>
                  <a:lnTo>
                    <a:pt x="2" y="70"/>
                  </a:lnTo>
                  <a:lnTo>
                    <a:pt x="0" y="49"/>
                  </a:lnTo>
                  <a:lnTo>
                    <a:pt x="2" y="27"/>
                  </a:lnTo>
                  <a:lnTo>
                    <a:pt x="8" y="12"/>
                  </a:lnTo>
                  <a:lnTo>
                    <a:pt x="12" y="6"/>
                  </a:lnTo>
                  <a:lnTo>
                    <a:pt x="17" y="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2457FF"/>
            </a:solidFill>
            <a:ln w="0">
              <a:solidFill>
                <a:srgbClr val="2457FF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417" name="Freeform 179"/>
            <p:cNvSpPr>
              <a:spLocks noEditPoints="1"/>
            </p:cNvSpPr>
            <p:nvPr/>
          </p:nvSpPr>
          <p:spPr bwMode="auto">
            <a:xfrm>
              <a:off x="5619752" y="2700335"/>
              <a:ext cx="96838" cy="153986"/>
            </a:xfrm>
            <a:custGeom>
              <a:avLst/>
              <a:gdLst>
                <a:gd name="T0" fmla="*/ 68045372 w 61"/>
                <a:gd name="T1" fmla="*/ 98284975 h 97"/>
                <a:gd name="T2" fmla="*/ 83166383 w 61"/>
                <a:gd name="T3" fmla="*/ 98284975 h 97"/>
                <a:gd name="T4" fmla="*/ 90726096 w 61"/>
                <a:gd name="T5" fmla="*/ 105846235 h 97"/>
                <a:gd name="T6" fmla="*/ 98287395 w 61"/>
                <a:gd name="T7" fmla="*/ 123486472 h 97"/>
                <a:gd name="T8" fmla="*/ 90726096 w 61"/>
                <a:gd name="T9" fmla="*/ 138607356 h 97"/>
                <a:gd name="T10" fmla="*/ 83166383 w 61"/>
                <a:gd name="T11" fmla="*/ 141128297 h 97"/>
                <a:gd name="T12" fmla="*/ 68045372 w 61"/>
                <a:gd name="T13" fmla="*/ 141128297 h 97"/>
                <a:gd name="T14" fmla="*/ 60484072 w 61"/>
                <a:gd name="T15" fmla="*/ 138607356 h 97"/>
                <a:gd name="T16" fmla="*/ 57964697 w 61"/>
                <a:gd name="T17" fmla="*/ 131047708 h 97"/>
                <a:gd name="T18" fmla="*/ 57964697 w 61"/>
                <a:gd name="T19" fmla="*/ 115926824 h 97"/>
                <a:gd name="T20" fmla="*/ 60484072 w 61"/>
                <a:gd name="T21" fmla="*/ 105846235 h 97"/>
                <a:gd name="T22" fmla="*/ 68045372 w 61"/>
                <a:gd name="T23" fmla="*/ 98284975 h 97"/>
                <a:gd name="T24" fmla="*/ 75605084 w 61"/>
                <a:gd name="T25" fmla="*/ 22680538 h 97"/>
                <a:gd name="T26" fmla="*/ 65524409 w 61"/>
                <a:gd name="T27" fmla="*/ 25201479 h 97"/>
                <a:gd name="T28" fmla="*/ 57964697 w 61"/>
                <a:gd name="T29" fmla="*/ 30241780 h 97"/>
                <a:gd name="T30" fmla="*/ 50403385 w 61"/>
                <a:gd name="T31" fmla="*/ 37801428 h 97"/>
                <a:gd name="T32" fmla="*/ 42843673 w 61"/>
                <a:gd name="T33" fmla="*/ 50402958 h 97"/>
                <a:gd name="T34" fmla="*/ 35282373 w 61"/>
                <a:gd name="T35" fmla="*/ 80644738 h 97"/>
                <a:gd name="T36" fmla="*/ 35282373 w 61"/>
                <a:gd name="T37" fmla="*/ 163808829 h 97"/>
                <a:gd name="T38" fmla="*/ 42843673 w 61"/>
                <a:gd name="T39" fmla="*/ 196571537 h 97"/>
                <a:gd name="T40" fmla="*/ 52924360 w 61"/>
                <a:gd name="T41" fmla="*/ 211692470 h 97"/>
                <a:gd name="T42" fmla="*/ 65524409 w 61"/>
                <a:gd name="T43" fmla="*/ 219252118 h 97"/>
                <a:gd name="T44" fmla="*/ 75605084 w 61"/>
                <a:gd name="T45" fmla="*/ 221773059 h 97"/>
                <a:gd name="T46" fmla="*/ 88206721 w 61"/>
                <a:gd name="T47" fmla="*/ 219252118 h 97"/>
                <a:gd name="T48" fmla="*/ 95766433 w 61"/>
                <a:gd name="T49" fmla="*/ 214211824 h 97"/>
                <a:gd name="T50" fmla="*/ 103327732 w 61"/>
                <a:gd name="T51" fmla="*/ 206652126 h 97"/>
                <a:gd name="T52" fmla="*/ 110887469 w 61"/>
                <a:gd name="T53" fmla="*/ 196571537 h 97"/>
                <a:gd name="T54" fmla="*/ 118448769 w 61"/>
                <a:gd name="T55" fmla="*/ 163808829 h 97"/>
                <a:gd name="T56" fmla="*/ 123489106 w 61"/>
                <a:gd name="T57" fmla="*/ 123486472 h 97"/>
                <a:gd name="T58" fmla="*/ 118448769 w 61"/>
                <a:gd name="T59" fmla="*/ 80644738 h 97"/>
                <a:gd name="T60" fmla="*/ 110887469 w 61"/>
                <a:gd name="T61" fmla="*/ 50402958 h 97"/>
                <a:gd name="T62" fmla="*/ 103327732 w 61"/>
                <a:gd name="T63" fmla="*/ 37801428 h 97"/>
                <a:gd name="T64" fmla="*/ 95766433 w 61"/>
                <a:gd name="T65" fmla="*/ 30241780 h 97"/>
                <a:gd name="T66" fmla="*/ 88206721 w 61"/>
                <a:gd name="T67" fmla="*/ 25201479 h 97"/>
                <a:gd name="T68" fmla="*/ 75605084 w 61"/>
                <a:gd name="T69" fmla="*/ 22680538 h 97"/>
                <a:gd name="T70" fmla="*/ 57964697 w 61"/>
                <a:gd name="T71" fmla="*/ 0 h 97"/>
                <a:gd name="T72" fmla="*/ 95766433 w 61"/>
                <a:gd name="T73" fmla="*/ 0 h 97"/>
                <a:gd name="T74" fmla="*/ 110887469 w 61"/>
                <a:gd name="T75" fmla="*/ 7559651 h 97"/>
                <a:gd name="T76" fmla="*/ 123489106 w 61"/>
                <a:gd name="T77" fmla="*/ 15120890 h 97"/>
                <a:gd name="T78" fmla="*/ 133569781 w 61"/>
                <a:gd name="T79" fmla="*/ 30241780 h 97"/>
                <a:gd name="T80" fmla="*/ 148690793 w 61"/>
                <a:gd name="T81" fmla="*/ 68043207 h 97"/>
                <a:gd name="T82" fmla="*/ 153731130 w 61"/>
                <a:gd name="T83" fmla="*/ 123486472 h 97"/>
                <a:gd name="T84" fmla="*/ 148690793 w 61"/>
                <a:gd name="T85" fmla="*/ 176410359 h 97"/>
                <a:gd name="T86" fmla="*/ 133569781 w 61"/>
                <a:gd name="T87" fmla="*/ 214211824 h 97"/>
                <a:gd name="T88" fmla="*/ 123489106 w 61"/>
                <a:gd name="T89" fmla="*/ 229332707 h 97"/>
                <a:gd name="T90" fmla="*/ 110887469 w 61"/>
                <a:gd name="T91" fmla="*/ 236893943 h 97"/>
                <a:gd name="T92" fmla="*/ 95766433 w 61"/>
                <a:gd name="T93" fmla="*/ 244453591 h 97"/>
                <a:gd name="T94" fmla="*/ 60484072 w 61"/>
                <a:gd name="T95" fmla="*/ 244453591 h 97"/>
                <a:gd name="T96" fmla="*/ 42843673 w 61"/>
                <a:gd name="T97" fmla="*/ 236893943 h 97"/>
                <a:gd name="T98" fmla="*/ 30242036 w 61"/>
                <a:gd name="T99" fmla="*/ 229332707 h 97"/>
                <a:gd name="T100" fmla="*/ 17641980 w 61"/>
                <a:gd name="T101" fmla="*/ 214211824 h 97"/>
                <a:gd name="T102" fmla="*/ 2520963 w 61"/>
                <a:gd name="T103" fmla="*/ 176410359 h 97"/>
                <a:gd name="T104" fmla="*/ 0 w 61"/>
                <a:gd name="T105" fmla="*/ 123486472 h 97"/>
                <a:gd name="T106" fmla="*/ 2520963 w 61"/>
                <a:gd name="T107" fmla="*/ 68043207 h 97"/>
                <a:gd name="T108" fmla="*/ 17641980 w 61"/>
                <a:gd name="T109" fmla="*/ 30241780 h 97"/>
                <a:gd name="T110" fmla="*/ 30242036 w 61"/>
                <a:gd name="T111" fmla="*/ 15120890 h 97"/>
                <a:gd name="T112" fmla="*/ 42843673 w 61"/>
                <a:gd name="T113" fmla="*/ 7559651 h 97"/>
                <a:gd name="T114" fmla="*/ 57964697 w 61"/>
                <a:gd name="T115" fmla="*/ 0 h 97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61"/>
                <a:gd name="T175" fmla="*/ 0 h 97"/>
                <a:gd name="T176" fmla="*/ 61 w 61"/>
                <a:gd name="T177" fmla="*/ 97 h 97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61" h="97">
                  <a:moveTo>
                    <a:pt x="27" y="39"/>
                  </a:moveTo>
                  <a:lnTo>
                    <a:pt x="33" y="39"/>
                  </a:lnTo>
                  <a:lnTo>
                    <a:pt x="36" y="42"/>
                  </a:lnTo>
                  <a:lnTo>
                    <a:pt x="39" y="49"/>
                  </a:lnTo>
                  <a:lnTo>
                    <a:pt x="36" y="55"/>
                  </a:lnTo>
                  <a:lnTo>
                    <a:pt x="33" y="56"/>
                  </a:lnTo>
                  <a:lnTo>
                    <a:pt x="27" y="56"/>
                  </a:lnTo>
                  <a:lnTo>
                    <a:pt x="24" y="55"/>
                  </a:lnTo>
                  <a:lnTo>
                    <a:pt x="23" y="52"/>
                  </a:lnTo>
                  <a:lnTo>
                    <a:pt x="23" y="46"/>
                  </a:lnTo>
                  <a:lnTo>
                    <a:pt x="24" y="42"/>
                  </a:lnTo>
                  <a:lnTo>
                    <a:pt x="27" y="39"/>
                  </a:lnTo>
                  <a:close/>
                  <a:moveTo>
                    <a:pt x="30" y="9"/>
                  </a:moveTo>
                  <a:lnTo>
                    <a:pt x="26" y="10"/>
                  </a:lnTo>
                  <a:lnTo>
                    <a:pt x="23" y="12"/>
                  </a:lnTo>
                  <a:lnTo>
                    <a:pt x="20" y="15"/>
                  </a:lnTo>
                  <a:lnTo>
                    <a:pt x="17" y="20"/>
                  </a:lnTo>
                  <a:lnTo>
                    <a:pt x="14" y="32"/>
                  </a:lnTo>
                  <a:lnTo>
                    <a:pt x="14" y="65"/>
                  </a:lnTo>
                  <a:lnTo>
                    <a:pt x="17" y="78"/>
                  </a:lnTo>
                  <a:lnTo>
                    <a:pt x="21" y="84"/>
                  </a:lnTo>
                  <a:lnTo>
                    <a:pt x="26" y="87"/>
                  </a:lnTo>
                  <a:lnTo>
                    <a:pt x="30" y="88"/>
                  </a:lnTo>
                  <a:lnTo>
                    <a:pt x="35" y="87"/>
                  </a:lnTo>
                  <a:lnTo>
                    <a:pt x="38" y="85"/>
                  </a:lnTo>
                  <a:lnTo>
                    <a:pt x="41" y="82"/>
                  </a:lnTo>
                  <a:lnTo>
                    <a:pt x="44" y="78"/>
                  </a:lnTo>
                  <a:lnTo>
                    <a:pt x="47" y="65"/>
                  </a:lnTo>
                  <a:lnTo>
                    <a:pt x="49" y="49"/>
                  </a:lnTo>
                  <a:lnTo>
                    <a:pt x="47" y="32"/>
                  </a:lnTo>
                  <a:lnTo>
                    <a:pt x="44" y="20"/>
                  </a:lnTo>
                  <a:lnTo>
                    <a:pt x="41" y="15"/>
                  </a:lnTo>
                  <a:lnTo>
                    <a:pt x="38" y="12"/>
                  </a:lnTo>
                  <a:lnTo>
                    <a:pt x="35" y="10"/>
                  </a:lnTo>
                  <a:lnTo>
                    <a:pt x="30" y="9"/>
                  </a:lnTo>
                  <a:close/>
                  <a:moveTo>
                    <a:pt x="23" y="0"/>
                  </a:moveTo>
                  <a:lnTo>
                    <a:pt x="38" y="0"/>
                  </a:lnTo>
                  <a:lnTo>
                    <a:pt x="44" y="3"/>
                  </a:lnTo>
                  <a:lnTo>
                    <a:pt x="49" y="6"/>
                  </a:lnTo>
                  <a:lnTo>
                    <a:pt x="53" y="12"/>
                  </a:lnTo>
                  <a:lnTo>
                    <a:pt x="59" y="27"/>
                  </a:lnTo>
                  <a:lnTo>
                    <a:pt x="61" y="49"/>
                  </a:lnTo>
                  <a:lnTo>
                    <a:pt x="59" y="70"/>
                  </a:lnTo>
                  <a:lnTo>
                    <a:pt x="53" y="85"/>
                  </a:lnTo>
                  <a:lnTo>
                    <a:pt x="49" y="91"/>
                  </a:lnTo>
                  <a:lnTo>
                    <a:pt x="44" y="94"/>
                  </a:lnTo>
                  <a:lnTo>
                    <a:pt x="38" y="97"/>
                  </a:lnTo>
                  <a:lnTo>
                    <a:pt x="24" y="97"/>
                  </a:lnTo>
                  <a:lnTo>
                    <a:pt x="17" y="94"/>
                  </a:lnTo>
                  <a:lnTo>
                    <a:pt x="12" y="91"/>
                  </a:lnTo>
                  <a:lnTo>
                    <a:pt x="7" y="85"/>
                  </a:lnTo>
                  <a:lnTo>
                    <a:pt x="1" y="70"/>
                  </a:lnTo>
                  <a:lnTo>
                    <a:pt x="0" y="49"/>
                  </a:lnTo>
                  <a:lnTo>
                    <a:pt x="1" y="27"/>
                  </a:lnTo>
                  <a:lnTo>
                    <a:pt x="7" y="12"/>
                  </a:lnTo>
                  <a:lnTo>
                    <a:pt x="12" y="6"/>
                  </a:lnTo>
                  <a:lnTo>
                    <a:pt x="17" y="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2457FF"/>
            </a:solidFill>
            <a:ln w="0">
              <a:solidFill>
                <a:srgbClr val="2457FF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418" name="Freeform 180"/>
            <p:cNvSpPr>
              <a:spLocks noEditPoints="1"/>
            </p:cNvSpPr>
            <p:nvPr/>
          </p:nvSpPr>
          <p:spPr bwMode="auto">
            <a:xfrm>
              <a:off x="5778503" y="2746372"/>
              <a:ext cx="26988" cy="106362"/>
            </a:xfrm>
            <a:custGeom>
              <a:avLst/>
              <a:gdLst>
                <a:gd name="T0" fmla="*/ 0 w 17"/>
                <a:gd name="T1" fmla="*/ 118445989 h 67"/>
                <a:gd name="T2" fmla="*/ 42844237 w 17"/>
                <a:gd name="T3" fmla="*/ 118445989 h 67"/>
                <a:gd name="T4" fmla="*/ 42844237 w 17"/>
                <a:gd name="T5" fmla="*/ 168848854 h 67"/>
                <a:gd name="T6" fmla="*/ 0 w 17"/>
                <a:gd name="T7" fmla="*/ 168848854 h 67"/>
                <a:gd name="T8" fmla="*/ 0 w 17"/>
                <a:gd name="T9" fmla="*/ 118445989 h 67"/>
                <a:gd name="T10" fmla="*/ 0 w 17"/>
                <a:gd name="T11" fmla="*/ 0 h 67"/>
                <a:gd name="T12" fmla="*/ 42844237 w 17"/>
                <a:gd name="T13" fmla="*/ 0 h 67"/>
                <a:gd name="T14" fmla="*/ 42844237 w 17"/>
                <a:gd name="T15" fmla="*/ 45362591 h 67"/>
                <a:gd name="T16" fmla="*/ 0 w 17"/>
                <a:gd name="T17" fmla="*/ 45362591 h 67"/>
                <a:gd name="T18" fmla="*/ 0 w 17"/>
                <a:gd name="T19" fmla="*/ 0 h 6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7"/>
                <a:gd name="T31" fmla="*/ 0 h 67"/>
                <a:gd name="T32" fmla="*/ 17 w 17"/>
                <a:gd name="T33" fmla="*/ 67 h 6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7" h="67">
                  <a:moveTo>
                    <a:pt x="0" y="47"/>
                  </a:moveTo>
                  <a:lnTo>
                    <a:pt x="17" y="47"/>
                  </a:lnTo>
                  <a:lnTo>
                    <a:pt x="17" y="67"/>
                  </a:lnTo>
                  <a:lnTo>
                    <a:pt x="0" y="67"/>
                  </a:lnTo>
                  <a:lnTo>
                    <a:pt x="0" y="47"/>
                  </a:lnTo>
                  <a:close/>
                  <a:moveTo>
                    <a:pt x="0" y="0"/>
                  </a:moveTo>
                  <a:lnTo>
                    <a:pt x="17" y="0"/>
                  </a:lnTo>
                  <a:lnTo>
                    <a:pt x="17" y="18"/>
                  </a:lnTo>
                  <a:lnTo>
                    <a:pt x="0" y="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457FF"/>
            </a:solidFill>
            <a:ln w="0">
              <a:solidFill>
                <a:srgbClr val="2457FF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419" name="Freeform 181"/>
            <p:cNvSpPr>
              <a:spLocks noEditPoints="1"/>
            </p:cNvSpPr>
            <p:nvPr/>
          </p:nvSpPr>
          <p:spPr bwMode="auto">
            <a:xfrm>
              <a:off x="5868990" y="2700335"/>
              <a:ext cx="96838" cy="153986"/>
            </a:xfrm>
            <a:custGeom>
              <a:avLst/>
              <a:gdLst>
                <a:gd name="T0" fmla="*/ 68045372 w 61"/>
                <a:gd name="T1" fmla="*/ 98284975 h 97"/>
                <a:gd name="T2" fmla="*/ 83166383 w 61"/>
                <a:gd name="T3" fmla="*/ 98284975 h 97"/>
                <a:gd name="T4" fmla="*/ 90726096 w 61"/>
                <a:gd name="T5" fmla="*/ 105846235 h 97"/>
                <a:gd name="T6" fmla="*/ 98287395 w 61"/>
                <a:gd name="T7" fmla="*/ 123486472 h 97"/>
                <a:gd name="T8" fmla="*/ 90726096 w 61"/>
                <a:gd name="T9" fmla="*/ 138607356 h 97"/>
                <a:gd name="T10" fmla="*/ 83166383 w 61"/>
                <a:gd name="T11" fmla="*/ 141128297 h 97"/>
                <a:gd name="T12" fmla="*/ 68045372 w 61"/>
                <a:gd name="T13" fmla="*/ 141128297 h 97"/>
                <a:gd name="T14" fmla="*/ 60484072 w 61"/>
                <a:gd name="T15" fmla="*/ 138607356 h 97"/>
                <a:gd name="T16" fmla="*/ 57964697 w 61"/>
                <a:gd name="T17" fmla="*/ 131047708 h 97"/>
                <a:gd name="T18" fmla="*/ 57964697 w 61"/>
                <a:gd name="T19" fmla="*/ 115926824 h 97"/>
                <a:gd name="T20" fmla="*/ 60484072 w 61"/>
                <a:gd name="T21" fmla="*/ 105846235 h 97"/>
                <a:gd name="T22" fmla="*/ 68045372 w 61"/>
                <a:gd name="T23" fmla="*/ 98284975 h 97"/>
                <a:gd name="T24" fmla="*/ 75605084 w 61"/>
                <a:gd name="T25" fmla="*/ 22680538 h 97"/>
                <a:gd name="T26" fmla="*/ 65524409 w 61"/>
                <a:gd name="T27" fmla="*/ 25201479 h 97"/>
                <a:gd name="T28" fmla="*/ 57964697 w 61"/>
                <a:gd name="T29" fmla="*/ 30241780 h 97"/>
                <a:gd name="T30" fmla="*/ 50403385 w 61"/>
                <a:gd name="T31" fmla="*/ 37801428 h 97"/>
                <a:gd name="T32" fmla="*/ 42843673 w 61"/>
                <a:gd name="T33" fmla="*/ 50402958 h 97"/>
                <a:gd name="T34" fmla="*/ 35282373 w 61"/>
                <a:gd name="T35" fmla="*/ 80644738 h 97"/>
                <a:gd name="T36" fmla="*/ 35282373 w 61"/>
                <a:gd name="T37" fmla="*/ 163808829 h 97"/>
                <a:gd name="T38" fmla="*/ 42843673 w 61"/>
                <a:gd name="T39" fmla="*/ 196571537 h 97"/>
                <a:gd name="T40" fmla="*/ 52924360 w 61"/>
                <a:gd name="T41" fmla="*/ 211692470 h 97"/>
                <a:gd name="T42" fmla="*/ 65524409 w 61"/>
                <a:gd name="T43" fmla="*/ 219252118 h 97"/>
                <a:gd name="T44" fmla="*/ 75605084 w 61"/>
                <a:gd name="T45" fmla="*/ 221773059 h 97"/>
                <a:gd name="T46" fmla="*/ 88206721 w 61"/>
                <a:gd name="T47" fmla="*/ 219252118 h 97"/>
                <a:gd name="T48" fmla="*/ 95766433 w 61"/>
                <a:gd name="T49" fmla="*/ 214211824 h 97"/>
                <a:gd name="T50" fmla="*/ 103327732 w 61"/>
                <a:gd name="T51" fmla="*/ 206652126 h 97"/>
                <a:gd name="T52" fmla="*/ 110887469 w 61"/>
                <a:gd name="T53" fmla="*/ 196571537 h 97"/>
                <a:gd name="T54" fmla="*/ 118448769 w 61"/>
                <a:gd name="T55" fmla="*/ 163808829 h 97"/>
                <a:gd name="T56" fmla="*/ 123489106 w 61"/>
                <a:gd name="T57" fmla="*/ 123486472 h 97"/>
                <a:gd name="T58" fmla="*/ 118448769 w 61"/>
                <a:gd name="T59" fmla="*/ 80644738 h 97"/>
                <a:gd name="T60" fmla="*/ 110887469 w 61"/>
                <a:gd name="T61" fmla="*/ 50402958 h 97"/>
                <a:gd name="T62" fmla="*/ 103327732 w 61"/>
                <a:gd name="T63" fmla="*/ 37801428 h 97"/>
                <a:gd name="T64" fmla="*/ 95766433 w 61"/>
                <a:gd name="T65" fmla="*/ 30241780 h 97"/>
                <a:gd name="T66" fmla="*/ 88206721 w 61"/>
                <a:gd name="T67" fmla="*/ 25201479 h 97"/>
                <a:gd name="T68" fmla="*/ 75605084 w 61"/>
                <a:gd name="T69" fmla="*/ 22680538 h 97"/>
                <a:gd name="T70" fmla="*/ 57964697 w 61"/>
                <a:gd name="T71" fmla="*/ 0 h 97"/>
                <a:gd name="T72" fmla="*/ 95766433 w 61"/>
                <a:gd name="T73" fmla="*/ 0 h 97"/>
                <a:gd name="T74" fmla="*/ 110887469 w 61"/>
                <a:gd name="T75" fmla="*/ 7559651 h 97"/>
                <a:gd name="T76" fmla="*/ 123489106 w 61"/>
                <a:gd name="T77" fmla="*/ 15120890 h 97"/>
                <a:gd name="T78" fmla="*/ 133569781 w 61"/>
                <a:gd name="T79" fmla="*/ 30241780 h 97"/>
                <a:gd name="T80" fmla="*/ 148690793 w 61"/>
                <a:gd name="T81" fmla="*/ 68043207 h 97"/>
                <a:gd name="T82" fmla="*/ 153731130 w 61"/>
                <a:gd name="T83" fmla="*/ 123486472 h 97"/>
                <a:gd name="T84" fmla="*/ 148690793 w 61"/>
                <a:gd name="T85" fmla="*/ 176410359 h 97"/>
                <a:gd name="T86" fmla="*/ 133569781 w 61"/>
                <a:gd name="T87" fmla="*/ 214211824 h 97"/>
                <a:gd name="T88" fmla="*/ 123489106 w 61"/>
                <a:gd name="T89" fmla="*/ 229332707 h 97"/>
                <a:gd name="T90" fmla="*/ 110887469 w 61"/>
                <a:gd name="T91" fmla="*/ 236893943 h 97"/>
                <a:gd name="T92" fmla="*/ 95766433 w 61"/>
                <a:gd name="T93" fmla="*/ 244453591 h 97"/>
                <a:gd name="T94" fmla="*/ 60484072 w 61"/>
                <a:gd name="T95" fmla="*/ 244453591 h 97"/>
                <a:gd name="T96" fmla="*/ 42843673 w 61"/>
                <a:gd name="T97" fmla="*/ 236893943 h 97"/>
                <a:gd name="T98" fmla="*/ 30242036 w 61"/>
                <a:gd name="T99" fmla="*/ 229332707 h 97"/>
                <a:gd name="T100" fmla="*/ 17641980 w 61"/>
                <a:gd name="T101" fmla="*/ 214211824 h 97"/>
                <a:gd name="T102" fmla="*/ 2520963 w 61"/>
                <a:gd name="T103" fmla="*/ 176410359 h 97"/>
                <a:gd name="T104" fmla="*/ 0 w 61"/>
                <a:gd name="T105" fmla="*/ 123486472 h 97"/>
                <a:gd name="T106" fmla="*/ 2520963 w 61"/>
                <a:gd name="T107" fmla="*/ 68043207 h 97"/>
                <a:gd name="T108" fmla="*/ 17641980 w 61"/>
                <a:gd name="T109" fmla="*/ 30241780 h 97"/>
                <a:gd name="T110" fmla="*/ 30242036 w 61"/>
                <a:gd name="T111" fmla="*/ 15120890 h 97"/>
                <a:gd name="T112" fmla="*/ 42843673 w 61"/>
                <a:gd name="T113" fmla="*/ 7559651 h 97"/>
                <a:gd name="T114" fmla="*/ 57964697 w 61"/>
                <a:gd name="T115" fmla="*/ 0 h 97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61"/>
                <a:gd name="T175" fmla="*/ 0 h 97"/>
                <a:gd name="T176" fmla="*/ 61 w 61"/>
                <a:gd name="T177" fmla="*/ 97 h 97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61" h="97">
                  <a:moveTo>
                    <a:pt x="27" y="39"/>
                  </a:moveTo>
                  <a:lnTo>
                    <a:pt x="33" y="39"/>
                  </a:lnTo>
                  <a:lnTo>
                    <a:pt x="36" y="42"/>
                  </a:lnTo>
                  <a:lnTo>
                    <a:pt x="39" y="49"/>
                  </a:lnTo>
                  <a:lnTo>
                    <a:pt x="36" y="55"/>
                  </a:lnTo>
                  <a:lnTo>
                    <a:pt x="33" y="56"/>
                  </a:lnTo>
                  <a:lnTo>
                    <a:pt x="27" y="56"/>
                  </a:lnTo>
                  <a:lnTo>
                    <a:pt x="24" y="55"/>
                  </a:lnTo>
                  <a:lnTo>
                    <a:pt x="23" y="52"/>
                  </a:lnTo>
                  <a:lnTo>
                    <a:pt x="23" y="46"/>
                  </a:lnTo>
                  <a:lnTo>
                    <a:pt x="24" y="42"/>
                  </a:lnTo>
                  <a:lnTo>
                    <a:pt x="27" y="39"/>
                  </a:lnTo>
                  <a:close/>
                  <a:moveTo>
                    <a:pt x="30" y="9"/>
                  </a:moveTo>
                  <a:lnTo>
                    <a:pt x="26" y="10"/>
                  </a:lnTo>
                  <a:lnTo>
                    <a:pt x="23" y="12"/>
                  </a:lnTo>
                  <a:lnTo>
                    <a:pt x="20" y="15"/>
                  </a:lnTo>
                  <a:lnTo>
                    <a:pt x="17" y="20"/>
                  </a:lnTo>
                  <a:lnTo>
                    <a:pt x="14" y="32"/>
                  </a:lnTo>
                  <a:lnTo>
                    <a:pt x="14" y="65"/>
                  </a:lnTo>
                  <a:lnTo>
                    <a:pt x="17" y="78"/>
                  </a:lnTo>
                  <a:lnTo>
                    <a:pt x="21" y="84"/>
                  </a:lnTo>
                  <a:lnTo>
                    <a:pt x="26" y="87"/>
                  </a:lnTo>
                  <a:lnTo>
                    <a:pt x="30" y="88"/>
                  </a:lnTo>
                  <a:lnTo>
                    <a:pt x="35" y="87"/>
                  </a:lnTo>
                  <a:lnTo>
                    <a:pt x="38" y="85"/>
                  </a:lnTo>
                  <a:lnTo>
                    <a:pt x="41" y="82"/>
                  </a:lnTo>
                  <a:lnTo>
                    <a:pt x="44" y="78"/>
                  </a:lnTo>
                  <a:lnTo>
                    <a:pt x="47" y="65"/>
                  </a:lnTo>
                  <a:lnTo>
                    <a:pt x="49" y="49"/>
                  </a:lnTo>
                  <a:lnTo>
                    <a:pt x="47" y="32"/>
                  </a:lnTo>
                  <a:lnTo>
                    <a:pt x="44" y="20"/>
                  </a:lnTo>
                  <a:lnTo>
                    <a:pt x="41" y="15"/>
                  </a:lnTo>
                  <a:lnTo>
                    <a:pt x="38" y="12"/>
                  </a:lnTo>
                  <a:lnTo>
                    <a:pt x="35" y="10"/>
                  </a:lnTo>
                  <a:lnTo>
                    <a:pt x="30" y="9"/>
                  </a:lnTo>
                  <a:close/>
                  <a:moveTo>
                    <a:pt x="23" y="0"/>
                  </a:moveTo>
                  <a:lnTo>
                    <a:pt x="38" y="0"/>
                  </a:lnTo>
                  <a:lnTo>
                    <a:pt x="44" y="3"/>
                  </a:lnTo>
                  <a:lnTo>
                    <a:pt x="49" y="6"/>
                  </a:lnTo>
                  <a:lnTo>
                    <a:pt x="53" y="12"/>
                  </a:lnTo>
                  <a:lnTo>
                    <a:pt x="59" y="27"/>
                  </a:lnTo>
                  <a:lnTo>
                    <a:pt x="61" y="49"/>
                  </a:lnTo>
                  <a:lnTo>
                    <a:pt x="59" y="70"/>
                  </a:lnTo>
                  <a:lnTo>
                    <a:pt x="53" y="85"/>
                  </a:lnTo>
                  <a:lnTo>
                    <a:pt x="49" y="91"/>
                  </a:lnTo>
                  <a:lnTo>
                    <a:pt x="44" y="94"/>
                  </a:lnTo>
                  <a:lnTo>
                    <a:pt x="38" y="97"/>
                  </a:lnTo>
                  <a:lnTo>
                    <a:pt x="24" y="97"/>
                  </a:lnTo>
                  <a:lnTo>
                    <a:pt x="17" y="94"/>
                  </a:lnTo>
                  <a:lnTo>
                    <a:pt x="12" y="91"/>
                  </a:lnTo>
                  <a:lnTo>
                    <a:pt x="7" y="85"/>
                  </a:lnTo>
                  <a:lnTo>
                    <a:pt x="1" y="70"/>
                  </a:lnTo>
                  <a:lnTo>
                    <a:pt x="0" y="49"/>
                  </a:lnTo>
                  <a:lnTo>
                    <a:pt x="1" y="27"/>
                  </a:lnTo>
                  <a:lnTo>
                    <a:pt x="7" y="12"/>
                  </a:lnTo>
                  <a:lnTo>
                    <a:pt x="12" y="6"/>
                  </a:lnTo>
                  <a:lnTo>
                    <a:pt x="17" y="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2457FF"/>
            </a:solidFill>
            <a:ln w="0">
              <a:solidFill>
                <a:srgbClr val="2457FF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420" name="Freeform 182"/>
            <p:cNvSpPr>
              <a:spLocks noEditPoints="1"/>
            </p:cNvSpPr>
            <p:nvPr/>
          </p:nvSpPr>
          <p:spPr bwMode="auto">
            <a:xfrm>
              <a:off x="5994403" y="2700335"/>
              <a:ext cx="96838" cy="153986"/>
            </a:xfrm>
            <a:custGeom>
              <a:avLst/>
              <a:gdLst>
                <a:gd name="T0" fmla="*/ 70564746 w 61"/>
                <a:gd name="T1" fmla="*/ 98284975 h 97"/>
                <a:gd name="T2" fmla="*/ 85685758 w 61"/>
                <a:gd name="T3" fmla="*/ 98284975 h 97"/>
                <a:gd name="T4" fmla="*/ 93247058 w 61"/>
                <a:gd name="T5" fmla="*/ 105846235 h 97"/>
                <a:gd name="T6" fmla="*/ 95766433 w 61"/>
                <a:gd name="T7" fmla="*/ 115926824 h 97"/>
                <a:gd name="T8" fmla="*/ 95766433 w 61"/>
                <a:gd name="T9" fmla="*/ 131047708 h 97"/>
                <a:gd name="T10" fmla="*/ 93247058 w 61"/>
                <a:gd name="T11" fmla="*/ 138607356 h 97"/>
                <a:gd name="T12" fmla="*/ 85685758 w 61"/>
                <a:gd name="T13" fmla="*/ 141128297 h 97"/>
                <a:gd name="T14" fmla="*/ 70564746 w 61"/>
                <a:gd name="T15" fmla="*/ 141128297 h 97"/>
                <a:gd name="T16" fmla="*/ 60484072 w 61"/>
                <a:gd name="T17" fmla="*/ 138607356 h 97"/>
                <a:gd name="T18" fmla="*/ 52924360 w 61"/>
                <a:gd name="T19" fmla="*/ 123486472 h 97"/>
                <a:gd name="T20" fmla="*/ 52924360 w 61"/>
                <a:gd name="T21" fmla="*/ 115926824 h 97"/>
                <a:gd name="T22" fmla="*/ 70564746 w 61"/>
                <a:gd name="T23" fmla="*/ 98284975 h 97"/>
                <a:gd name="T24" fmla="*/ 78126046 w 61"/>
                <a:gd name="T25" fmla="*/ 22680538 h 97"/>
                <a:gd name="T26" fmla="*/ 65524409 w 61"/>
                <a:gd name="T27" fmla="*/ 25201479 h 97"/>
                <a:gd name="T28" fmla="*/ 57964697 w 61"/>
                <a:gd name="T29" fmla="*/ 30241780 h 97"/>
                <a:gd name="T30" fmla="*/ 50403385 w 61"/>
                <a:gd name="T31" fmla="*/ 37801428 h 97"/>
                <a:gd name="T32" fmla="*/ 42843673 w 61"/>
                <a:gd name="T33" fmla="*/ 50402958 h 97"/>
                <a:gd name="T34" fmla="*/ 35282373 w 61"/>
                <a:gd name="T35" fmla="*/ 80644738 h 97"/>
                <a:gd name="T36" fmla="*/ 30242036 w 61"/>
                <a:gd name="T37" fmla="*/ 123486472 h 97"/>
                <a:gd name="T38" fmla="*/ 35282373 w 61"/>
                <a:gd name="T39" fmla="*/ 163808829 h 97"/>
                <a:gd name="T40" fmla="*/ 42843673 w 61"/>
                <a:gd name="T41" fmla="*/ 196571537 h 97"/>
                <a:gd name="T42" fmla="*/ 50403385 w 61"/>
                <a:gd name="T43" fmla="*/ 211692470 h 97"/>
                <a:gd name="T44" fmla="*/ 60484072 w 61"/>
                <a:gd name="T45" fmla="*/ 219252118 h 97"/>
                <a:gd name="T46" fmla="*/ 78126046 w 61"/>
                <a:gd name="T47" fmla="*/ 221773059 h 97"/>
                <a:gd name="T48" fmla="*/ 88206721 w 61"/>
                <a:gd name="T49" fmla="*/ 219252118 h 97"/>
                <a:gd name="T50" fmla="*/ 95766433 w 61"/>
                <a:gd name="T51" fmla="*/ 214211824 h 97"/>
                <a:gd name="T52" fmla="*/ 103327732 w 61"/>
                <a:gd name="T53" fmla="*/ 206652126 h 97"/>
                <a:gd name="T54" fmla="*/ 110887469 w 61"/>
                <a:gd name="T55" fmla="*/ 196571537 h 97"/>
                <a:gd name="T56" fmla="*/ 118448769 w 61"/>
                <a:gd name="T57" fmla="*/ 163808829 h 97"/>
                <a:gd name="T58" fmla="*/ 118448769 w 61"/>
                <a:gd name="T59" fmla="*/ 80644738 h 97"/>
                <a:gd name="T60" fmla="*/ 110887469 w 61"/>
                <a:gd name="T61" fmla="*/ 50402958 h 97"/>
                <a:gd name="T62" fmla="*/ 100806770 w 61"/>
                <a:gd name="T63" fmla="*/ 32761133 h 97"/>
                <a:gd name="T64" fmla="*/ 88206721 w 61"/>
                <a:gd name="T65" fmla="*/ 25201479 h 97"/>
                <a:gd name="T66" fmla="*/ 78126046 w 61"/>
                <a:gd name="T67" fmla="*/ 22680538 h 97"/>
                <a:gd name="T68" fmla="*/ 57964697 w 61"/>
                <a:gd name="T69" fmla="*/ 0 h 97"/>
                <a:gd name="T70" fmla="*/ 93247058 w 61"/>
                <a:gd name="T71" fmla="*/ 0 h 97"/>
                <a:gd name="T72" fmla="*/ 110887469 w 61"/>
                <a:gd name="T73" fmla="*/ 7559651 h 97"/>
                <a:gd name="T74" fmla="*/ 123489106 w 61"/>
                <a:gd name="T75" fmla="*/ 15120890 h 97"/>
                <a:gd name="T76" fmla="*/ 133569781 w 61"/>
                <a:gd name="T77" fmla="*/ 30241780 h 97"/>
                <a:gd name="T78" fmla="*/ 151210168 w 61"/>
                <a:gd name="T79" fmla="*/ 68043207 h 97"/>
                <a:gd name="T80" fmla="*/ 153731130 w 61"/>
                <a:gd name="T81" fmla="*/ 123486472 h 97"/>
                <a:gd name="T82" fmla="*/ 151210168 w 61"/>
                <a:gd name="T83" fmla="*/ 176410359 h 97"/>
                <a:gd name="T84" fmla="*/ 133569781 w 61"/>
                <a:gd name="T85" fmla="*/ 214211824 h 97"/>
                <a:gd name="T86" fmla="*/ 123489106 w 61"/>
                <a:gd name="T87" fmla="*/ 229332707 h 97"/>
                <a:gd name="T88" fmla="*/ 110887469 w 61"/>
                <a:gd name="T89" fmla="*/ 236893943 h 97"/>
                <a:gd name="T90" fmla="*/ 95766433 w 61"/>
                <a:gd name="T91" fmla="*/ 244453591 h 97"/>
                <a:gd name="T92" fmla="*/ 57964697 w 61"/>
                <a:gd name="T93" fmla="*/ 244453591 h 97"/>
                <a:gd name="T94" fmla="*/ 42843673 w 61"/>
                <a:gd name="T95" fmla="*/ 236893943 h 97"/>
                <a:gd name="T96" fmla="*/ 30242036 w 61"/>
                <a:gd name="T97" fmla="*/ 229332707 h 97"/>
                <a:gd name="T98" fmla="*/ 20161355 w 61"/>
                <a:gd name="T99" fmla="*/ 214211824 h 97"/>
                <a:gd name="T100" fmla="*/ 5040339 w 61"/>
                <a:gd name="T101" fmla="*/ 176410359 h 97"/>
                <a:gd name="T102" fmla="*/ 0 w 61"/>
                <a:gd name="T103" fmla="*/ 123486472 h 97"/>
                <a:gd name="T104" fmla="*/ 5040339 w 61"/>
                <a:gd name="T105" fmla="*/ 68043207 h 97"/>
                <a:gd name="T106" fmla="*/ 20161355 w 61"/>
                <a:gd name="T107" fmla="*/ 30241780 h 97"/>
                <a:gd name="T108" fmla="*/ 30242036 w 61"/>
                <a:gd name="T109" fmla="*/ 15120890 h 97"/>
                <a:gd name="T110" fmla="*/ 42843673 w 61"/>
                <a:gd name="T111" fmla="*/ 7559651 h 97"/>
                <a:gd name="T112" fmla="*/ 57964697 w 61"/>
                <a:gd name="T113" fmla="*/ 0 h 97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61"/>
                <a:gd name="T172" fmla="*/ 0 h 97"/>
                <a:gd name="T173" fmla="*/ 61 w 61"/>
                <a:gd name="T174" fmla="*/ 97 h 97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61" h="97">
                  <a:moveTo>
                    <a:pt x="28" y="39"/>
                  </a:moveTo>
                  <a:lnTo>
                    <a:pt x="34" y="39"/>
                  </a:lnTo>
                  <a:lnTo>
                    <a:pt x="37" y="42"/>
                  </a:lnTo>
                  <a:lnTo>
                    <a:pt x="38" y="46"/>
                  </a:lnTo>
                  <a:lnTo>
                    <a:pt x="38" y="52"/>
                  </a:lnTo>
                  <a:lnTo>
                    <a:pt x="37" y="55"/>
                  </a:lnTo>
                  <a:lnTo>
                    <a:pt x="34" y="56"/>
                  </a:lnTo>
                  <a:lnTo>
                    <a:pt x="28" y="56"/>
                  </a:lnTo>
                  <a:lnTo>
                    <a:pt x="24" y="55"/>
                  </a:lnTo>
                  <a:lnTo>
                    <a:pt x="21" y="49"/>
                  </a:lnTo>
                  <a:lnTo>
                    <a:pt x="21" y="46"/>
                  </a:lnTo>
                  <a:lnTo>
                    <a:pt x="28" y="39"/>
                  </a:lnTo>
                  <a:close/>
                  <a:moveTo>
                    <a:pt x="31" y="9"/>
                  </a:moveTo>
                  <a:lnTo>
                    <a:pt x="26" y="10"/>
                  </a:lnTo>
                  <a:lnTo>
                    <a:pt x="23" y="12"/>
                  </a:lnTo>
                  <a:lnTo>
                    <a:pt x="20" y="15"/>
                  </a:lnTo>
                  <a:lnTo>
                    <a:pt x="17" y="20"/>
                  </a:lnTo>
                  <a:lnTo>
                    <a:pt x="14" y="32"/>
                  </a:lnTo>
                  <a:lnTo>
                    <a:pt x="12" y="49"/>
                  </a:lnTo>
                  <a:lnTo>
                    <a:pt x="14" y="65"/>
                  </a:lnTo>
                  <a:lnTo>
                    <a:pt x="17" y="78"/>
                  </a:lnTo>
                  <a:lnTo>
                    <a:pt x="20" y="84"/>
                  </a:lnTo>
                  <a:lnTo>
                    <a:pt x="24" y="87"/>
                  </a:lnTo>
                  <a:lnTo>
                    <a:pt x="31" y="88"/>
                  </a:lnTo>
                  <a:lnTo>
                    <a:pt x="35" y="87"/>
                  </a:lnTo>
                  <a:lnTo>
                    <a:pt x="38" y="85"/>
                  </a:lnTo>
                  <a:lnTo>
                    <a:pt x="41" y="82"/>
                  </a:lnTo>
                  <a:lnTo>
                    <a:pt x="44" y="78"/>
                  </a:lnTo>
                  <a:lnTo>
                    <a:pt x="47" y="65"/>
                  </a:lnTo>
                  <a:lnTo>
                    <a:pt x="47" y="32"/>
                  </a:lnTo>
                  <a:lnTo>
                    <a:pt x="44" y="20"/>
                  </a:lnTo>
                  <a:lnTo>
                    <a:pt x="40" y="13"/>
                  </a:lnTo>
                  <a:lnTo>
                    <a:pt x="35" y="10"/>
                  </a:lnTo>
                  <a:lnTo>
                    <a:pt x="31" y="9"/>
                  </a:lnTo>
                  <a:close/>
                  <a:moveTo>
                    <a:pt x="23" y="0"/>
                  </a:moveTo>
                  <a:lnTo>
                    <a:pt x="37" y="0"/>
                  </a:lnTo>
                  <a:lnTo>
                    <a:pt x="44" y="3"/>
                  </a:lnTo>
                  <a:lnTo>
                    <a:pt x="49" y="6"/>
                  </a:lnTo>
                  <a:lnTo>
                    <a:pt x="53" y="12"/>
                  </a:lnTo>
                  <a:lnTo>
                    <a:pt x="60" y="27"/>
                  </a:lnTo>
                  <a:lnTo>
                    <a:pt x="61" y="49"/>
                  </a:lnTo>
                  <a:lnTo>
                    <a:pt x="60" y="70"/>
                  </a:lnTo>
                  <a:lnTo>
                    <a:pt x="53" y="85"/>
                  </a:lnTo>
                  <a:lnTo>
                    <a:pt x="49" y="91"/>
                  </a:lnTo>
                  <a:lnTo>
                    <a:pt x="44" y="94"/>
                  </a:lnTo>
                  <a:lnTo>
                    <a:pt x="38" y="97"/>
                  </a:lnTo>
                  <a:lnTo>
                    <a:pt x="23" y="97"/>
                  </a:lnTo>
                  <a:lnTo>
                    <a:pt x="17" y="94"/>
                  </a:lnTo>
                  <a:lnTo>
                    <a:pt x="12" y="91"/>
                  </a:lnTo>
                  <a:lnTo>
                    <a:pt x="8" y="85"/>
                  </a:lnTo>
                  <a:lnTo>
                    <a:pt x="2" y="70"/>
                  </a:lnTo>
                  <a:lnTo>
                    <a:pt x="0" y="49"/>
                  </a:lnTo>
                  <a:lnTo>
                    <a:pt x="2" y="27"/>
                  </a:lnTo>
                  <a:lnTo>
                    <a:pt x="8" y="12"/>
                  </a:lnTo>
                  <a:lnTo>
                    <a:pt x="12" y="6"/>
                  </a:lnTo>
                  <a:lnTo>
                    <a:pt x="17" y="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2457FF"/>
            </a:solidFill>
            <a:ln w="0">
              <a:solidFill>
                <a:srgbClr val="2457FF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421" name="Freeform 183"/>
            <p:cNvSpPr>
              <a:spLocks noEditPoints="1"/>
            </p:cNvSpPr>
            <p:nvPr/>
          </p:nvSpPr>
          <p:spPr bwMode="auto">
            <a:xfrm>
              <a:off x="6154741" y="2746372"/>
              <a:ext cx="23813" cy="106362"/>
            </a:xfrm>
            <a:custGeom>
              <a:avLst/>
              <a:gdLst>
                <a:gd name="T0" fmla="*/ 0 w 15"/>
                <a:gd name="T1" fmla="*/ 118445989 h 67"/>
                <a:gd name="T2" fmla="*/ 37803934 w 15"/>
                <a:gd name="T3" fmla="*/ 118445989 h 67"/>
                <a:gd name="T4" fmla="*/ 37803934 w 15"/>
                <a:gd name="T5" fmla="*/ 168848854 h 67"/>
                <a:gd name="T6" fmla="*/ 0 w 15"/>
                <a:gd name="T7" fmla="*/ 168848854 h 67"/>
                <a:gd name="T8" fmla="*/ 0 w 15"/>
                <a:gd name="T9" fmla="*/ 118445989 h 67"/>
                <a:gd name="T10" fmla="*/ 0 w 15"/>
                <a:gd name="T11" fmla="*/ 0 h 67"/>
                <a:gd name="T12" fmla="*/ 37803934 w 15"/>
                <a:gd name="T13" fmla="*/ 0 h 67"/>
                <a:gd name="T14" fmla="*/ 37803934 w 15"/>
                <a:gd name="T15" fmla="*/ 45362591 h 67"/>
                <a:gd name="T16" fmla="*/ 0 w 15"/>
                <a:gd name="T17" fmla="*/ 45362591 h 67"/>
                <a:gd name="T18" fmla="*/ 0 w 15"/>
                <a:gd name="T19" fmla="*/ 0 h 6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5"/>
                <a:gd name="T31" fmla="*/ 0 h 67"/>
                <a:gd name="T32" fmla="*/ 15 w 15"/>
                <a:gd name="T33" fmla="*/ 67 h 6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5" h="67">
                  <a:moveTo>
                    <a:pt x="0" y="47"/>
                  </a:moveTo>
                  <a:lnTo>
                    <a:pt x="15" y="47"/>
                  </a:lnTo>
                  <a:lnTo>
                    <a:pt x="15" y="67"/>
                  </a:lnTo>
                  <a:lnTo>
                    <a:pt x="0" y="67"/>
                  </a:lnTo>
                  <a:lnTo>
                    <a:pt x="0" y="47"/>
                  </a:lnTo>
                  <a:close/>
                  <a:moveTo>
                    <a:pt x="0" y="0"/>
                  </a:moveTo>
                  <a:lnTo>
                    <a:pt x="15" y="0"/>
                  </a:lnTo>
                  <a:lnTo>
                    <a:pt x="15" y="18"/>
                  </a:lnTo>
                  <a:lnTo>
                    <a:pt x="0" y="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457FF"/>
            </a:solidFill>
            <a:ln w="0">
              <a:solidFill>
                <a:srgbClr val="2457FF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422" name="Freeform 184"/>
            <p:cNvSpPr>
              <a:spLocks noEditPoints="1"/>
            </p:cNvSpPr>
            <p:nvPr/>
          </p:nvSpPr>
          <p:spPr bwMode="auto">
            <a:xfrm>
              <a:off x="6243641" y="2700335"/>
              <a:ext cx="96838" cy="153986"/>
            </a:xfrm>
            <a:custGeom>
              <a:avLst/>
              <a:gdLst>
                <a:gd name="T0" fmla="*/ 70564746 w 61"/>
                <a:gd name="T1" fmla="*/ 98284975 h 97"/>
                <a:gd name="T2" fmla="*/ 85685758 w 61"/>
                <a:gd name="T3" fmla="*/ 98284975 h 97"/>
                <a:gd name="T4" fmla="*/ 93247058 w 61"/>
                <a:gd name="T5" fmla="*/ 105846235 h 97"/>
                <a:gd name="T6" fmla="*/ 95766433 w 61"/>
                <a:gd name="T7" fmla="*/ 115926824 h 97"/>
                <a:gd name="T8" fmla="*/ 95766433 w 61"/>
                <a:gd name="T9" fmla="*/ 131047708 h 97"/>
                <a:gd name="T10" fmla="*/ 93247058 w 61"/>
                <a:gd name="T11" fmla="*/ 138607356 h 97"/>
                <a:gd name="T12" fmla="*/ 85685758 w 61"/>
                <a:gd name="T13" fmla="*/ 141128297 h 97"/>
                <a:gd name="T14" fmla="*/ 70564746 w 61"/>
                <a:gd name="T15" fmla="*/ 141128297 h 97"/>
                <a:gd name="T16" fmla="*/ 63005034 w 61"/>
                <a:gd name="T17" fmla="*/ 138607356 h 97"/>
                <a:gd name="T18" fmla="*/ 52924360 w 61"/>
                <a:gd name="T19" fmla="*/ 123486472 h 97"/>
                <a:gd name="T20" fmla="*/ 52924360 w 61"/>
                <a:gd name="T21" fmla="*/ 115926824 h 97"/>
                <a:gd name="T22" fmla="*/ 70564746 w 61"/>
                <a:gd name="T23" fmla="*/ 98284975 h 97"/>
                <a:gd name="T24" fmla="*/ 78126046 w 61"/>
                <a:gd name="T25" fmla="*/ 22680538 h 97"/>
                <a:gd name="T26" fmla="*/ 65524409 w 61"/>
                <a:gd name="T27" fmla="*/ 25201479 h 97"/>
                <a:gd name="T28" fmla="*/ 57964697 w 61"/>
                <a:gd name="T29" fmla="*/ 30241780 h 97"/>
                <a:gd name="T30" fmla="*/ 50403385 w 61"/>
                <a:gd name="T31" fmla="*/ 37801428 h 97"/>
                <a:gd name="T32" fmla="*/ 42843673 w 61"/>
                <a:gd name="T33" fmla="*/ 50402958 h 97"/>
                <a:gd name="T34" fmla="*/ 35282373 w 61"/>
                <a:gd name="T35" fmla="*/ 80644738 h 97"/>
                <a:gd name="T36" fmla="*/ 30242036 w 61"/>
                <a:gd name="T37" fmla="*/ 123486472 h 97"/>
                <a:gd name="T38" fmla="*/ 35282373 w 61"/>
                <a:gd name="T39" fmla="*/ 163808829 h 97"/>
                <a:gd name="T40" fmla="*/ 42843673 w 61"/>
                <a:gd name="T41" fmla="*/ 196571537 h 97"/>
                <a:gd name="T42" fmla="*/ 50403385 w 61"/>
                <a:gd name="T43" fmla="*/ 211692470 h 97"/>
                <a:gd name="T44" fmla="*/ 63005034 w 61"/>
                <a:gd name="T45" fmla="*/ 219252118 h 97"/>
                <a:gd name="T46" fmla="*/ 78126046 w 61"/>
                <a:gd name="T47" fmla="*/ 221773059 h 97"/>
                <a:gd name="T48" fmla="*/ 88206721 w 61"/>
                <a:gd name="T49" fmla="*/ 219252118 h 97"/>
                <a:gd name="T50" fmla="*/ 95766433 w 61"/>
                <a:gd name="T51" fmla="*/ 214211824 h 97"/>
                <a:gd name="T52" fmla="*/ 103327732 w 61"/>
                <a:gd name="T53" fmla="*/ 206652126 h 97"/>
                <a:gd name="T54" fmla="*/ 110887469 w 61"/>
                <a:gd name="T55" fmla="*/ 196571537 h 97"/>
                <a:gd name="T56" fmla="*/ 118448769 w 61"/>
                <a:gd name="T57" fmla="*/ 163808829 h 97"/>
                <a:gd name="T58" fmla="*/ 118448769 w 61"/>
                <a:gd name="T59" fmla="*/ 80644738 h 97"/>
                <a:gd name="T60" fmla="*/ 110887469 w 61"/>
                <a:gd name="T61" fmla="*/ 50402958 h 97"/>
                <a:gd name="T62" fmla="*/ 100806770 w 61"/>
                <a:gd name="T63" fmla="*/ 32761133 h 97"/>
                <a:gd name="T64" fmla="*/ 88206721 w 61"/>
                <a:gd name="T65" fmla="*/ 25201479 h 97"/>
                <a:gd name="T66" fmla="*/ 78126046 w 61"/>
                <a:gd name="T67" fmla="*/ 22680538 h 97"/>
                <a:gd name="T68" fmla="*/ 57964697 w 61"/>
                <a:gd name="T69" fmla="*/ 0 h 97"/>
                <a:gd name="T70" fmla="*/ 93247058 w 61"/>
                <a:gd name="T71" fmla="*/ 0 h 97"/>
                <a:gd name="T72" fmla="*/ 110887469 w 61"/>
                <a:gd name="T73" fmla="*/ 7559651 h 97"/>
                <a:gd name="T74" fmla="*/ 123489106 w 61"/>
                <a:gd name="T75" fmla="*/ 15120890 h 97"/>
                <a:gd name="T76" fmla="*/ 133569781 w 61"/>
                <a:gd name="T77" fmla="*/ 30241780 h 97"/>
                <a:gd name="T78" fmla="*/ 151210168 w 61"/>
                <a:gd name="T79" fmla="*/ 68043207 h 97"/>
                <a:gd name="T80" fmla="*/ 153731130 w 61"/>
                <a:gd name="T81" fmla="*/ 123486472 h 97"/>
                <a:gd name="T82" fmla="*/ 151210168 w 61"/>
                <a:gd name="T83" fmla="*/ 176410359 h 97"/>
                <a:gd name="T84" fmla="*/ 133569781 w 61"/>
                <a:gd name="T85" fmla="*/ 214211824 h 97"/>
                <a:gd name="T86" fmla="*/ 123489106 w 61"/>
                <a:gd name="T87" fmla="*/ 229332707 h 97"/>
                <a:gd name="T88" fmla="*/ 110887469 w 61"/>
                <a:gd name="T89" fmla="*/ 236893943 h 97"/>
                <a:gd name="T90" fmla="*/ 95766433 w 61"/>
                <a:gd name="T91" fmla="*/ 244453591 h 97"/>
                <a:gd name="T92" fmla="*/ 57964697 w 61"/>
                <a:gd name="T93" fmla="*/ 244453591 h 97"/>
                <a:gd name="T94" fmla="*/ 42843673 w 61"/>
                <a:gd name="T95" fmla="*/ 236893943 h 97"/>
                <a:gd name="T96" fmla="*/ 30242036 w 61"/>
                <a:gd name="T97" fmla="*/ 229332707 h 97"/>
                <a:gd name="T98" fmla="*/ 20161355 w 61"/>
                <a:gd name="T99" fmla="*/ 214211824 h 97"/>
                <a:gd name="T100" fmla="*/ 5040339 w 61"/>
                <a:gd name="T101" fmla="*/ 176410359 h 97"/>
                <a:gd name="T102" fmla="*/ 0 w 61"/>
                <a:gd name="T103" fmla="*/ 123486472 h 97"/>
                <a:gd name="T104" fmla="*/ 5040339 w 61"/>
                <a:gd name="T105" fmla="*/ 68043207 h 97"/>
                <a:gd name="T106" fmla="*/ 20161355 w 61"/>
                <a:gd name="T107" fmla="*/ 30241780 h 97"/>
                <a:gd name="T108" fmla="*/ 30242036 w 61"/>
                <a:gd name="T109" fmla="*/ 15120890 h 97"/>
                <a:gd name="T110" fmla="*/ 42843673 w 61"/>
                <a:gd name="T111" fmla="*/ 7559651 h 97"/>
                <a:gd name="T112" fmla="*/ 57964697 w 61"/>
                <a:gd name="T113" fmla="*/ 0 h 97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61"/>
                <a:gd name="T172" fmla="*/ 0 h 97"/>
                <a:gd name="T173" fmla="*/ 61 w 61"/>
                <a:gd name="T174" fmla="*/ 97 h 97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61" h="97">
                  <a:moveTo>
                    <a:pt x="28" y="39"/>
                  </a:moveTo>
                  <a:lnTo>
                    <a:pt x="34" y="39"/>
                  </a:lnTo>
                  <a:lnTo>
                    <a:pt x="37" y="42"/>
                  </a:lnTo>
                  <a:lnTo>
                    <a:pt x="38" y="46"/>
                  </a:lnTo>
                  <a:lnTo>
                    <a:pt x="38" y="52"/>
                  </a:lnTo>
                  <a:lnTo>
                    <a:pt x="37" y="55"/>
                  </a:lnTo>
                  <a:lnTo>
                    <a:pt x="34" y="56"/>
                  </a:lnTo>
                  <a:lnTo>
                    <a:pt x="28" y="56"/>
                  </a:lnTo>
                  <a:lnTo>
                    <a:pt x="25" y="55"/>
                  </a:lnTo>
                  <a:lnTo>
                    <a:pt x="21" y="49"/>
                  </a:lnTo>
                  <a:lnTo>
                    <a:pt x="21" y="46"/>
                  </a:lnTo>
                  <a:lnTo>
                    <a:pt x="28" y="39"/>
                  </a:lnTo>
                  <a:close/>
                  <a:moveTo>
                    <a:pt x="31" y="9"/>
                  </a:moveTo>
                  <a:lnTo>
                    <a:pt x="26" y="10"/>
                  </a:lnTo>
                  <a:lnTo>
                    <a:pt x="23" y="12"/>
                  </a:lnTo>
                  <a:lnTo>
                    <a:pt x="20" y="15"/>
                  </a:lnTo>
                  <a:lnTo>
                    <a:pt x="17" y="20"/>
                  </a:lnTo>
                  <a:lnTo>
                    <a:pt x="14" y="32"/>
                  </a:lnTo>
                  <a:lnTo>
                    <a:pt x="12" y="49"/>
                  </a:lnTo>
                  <a:lnTo>
                    <a:pt x="14" y="65"/>
                  </a:lnTo>
                  <a:lnTo>
                    <a:pt x="17" y="78"/>
                  </a:lnTo>
                  <a:lnTo>
                    <a:pt x="20" y="84"/>
                  </a:lnTo>
                  <a:lnTo>
                    <a:pt x="25" y="87"/>
                  </a:lnTo>
                  <a:lnTo>
                    <a:pt x="31" y="88"/>
                  </a:lnTo>
                  <a:lnTo>
                    <a:pt x="35" y="87"/>
                  </a:lnTo>
                  <a:lnTo>
                    <a:pt x="38" y="85"/>
                  </a:lnTo>
                  <a:lnTo>
                    <a:pt x="41" y="82"/>
                  </a:lnTo>
                  <a:lnTo>
                    <a:pt x="44" y="78"/>
                  </a:lnTo>
                  <a:lnTo>
                    <a:pt x="47" y="65"/>
                  </a:lnTo>
                  <a:lnTo>
                    <a:pt x="47" y="32"/>
                  </a:lnTo>
                  <a:lnTo>
                    <a:pt x="44" y="20"/>
                  </a:lnTo>
                  <a:lnTo>
                    <a:pt x="40" y="13"/>
                  </a:lnTo>
                  <a:lnTo>
                    <a:pt x="35" y="10"/>
                  </a:lnTo>
                  <a:lnTo>
                    <a:pt x="31" y="9"/>
                  </a:lnTo>
                  <a:close/>
                  <a:moveTo>
                    <a:pt x="23" y="0"/>
                  </a:moveTo>
                  <a:lnTo>
                    <a:pt x="37" y="0"/>
                  </a:lnTo>
                  <a:lnTo>
                    <a:pt x="44" y="3"/>
                  </a:lnTo>
                  <a:lnTo>
                    <a:pt x="49" y="6"/>
                  </a:lnTo>
                  <a:lnTo>
                    <a:pt x="53" y="12"/>
                  </a:lnTo>
                  <a:lnTo>
                    <a:pt x="60" y="27"/>
                  </a:lnTo>
                  <a:lnTo>
                    <a:pt x="61" y="49"/>
                  </a:lnTo>
                  <a:lnTo>
                    <a:pt x="60" y="70"/>
                  </a:lnTo>
                  <a:lnTo>
                    <a:pt x="53" y="85"/>
                  </a:lnTo>
                  <a:lnTo>
                    <a:pt x="49" y="91"/>
                  </a:lnTo>
                  <a:lnTo>
                    <a:pt x="44" y="94"/>
                  </a:lnTo>
                  <a:lnTo>
                    <a:pt x="38" y="97"/>
                  </a:lnTo>
                  <a:lnTo>
                    <a:pt x="23" y="97"/>
                  </a:lnTo>
                  <a:lnTo>
                    <a:pt x="17" y="94"/>
                  </a:lnTo>
                  <a:lnTo>
                    <a:pt x="12" y="91"/>
                  </a:lnTo>
                  <a:lnTo>
                    <a:pt x="8" y="85"/>
                  </a:lnTo>
                  <a:lnTo>
                    <a:pt x="2" y="70"/>
                  </a:lnTo>
                  <a:lnTo>
                    <a:pt x="0" y="49"/>
                  </a:lnTo>
                  <a:lnTo>
                    <a:pt x="2" y="27"/>
                  </a:lnTo>
                  <a:lnTo>
                    <a:pt x="8" y="12"/>
                  </a:lnTo>
                  <a:lnTo>
                    <a:pt x="12" y="6"/>
                  </a:lnTo>
                  <a:lnTo>
                    <a:pt x="17" y="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2457FF"/>
            </a:solidFill>
            <a:ln w="0">
              <a:solidFill>
                <a:srgbClr val="2457FF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423" name="Freeform 185"/>
            <p:cNvSpPr>
              <a:spLocks/>
            </p:cNvSpPr>
            <p:nvPr/>
          </p:nvSpPr>
          <p:spPr bwMode="auto">
            <a:xfrm>
              <a:off x="6369053" y="2700335"/>
              <a:ext cx="92075" cy="152400"/>
            </a:xfrm>
            <a:custGeom>
              <a:avLst/>
              <a:gdLst>
                <a:gd name="T0" fmla="*/ 50403124 w 58"/>
                <a:gd name="T1" fmla="*/ 0 h 96"/>
                <a:gd name="T2" fmla="*/ 88206264 w 58"/>
                <a:gd name="T3" fmla="*/ 0 h 96"/>
                <a:gd name="T4" fmla="*/ 108367534 w 58"/>
                <a:gd name="T5" fmla="*/ 7561263 h 96"/>
                <a:gd name="T6" fmla="*/ 123488467 w 58"/>
                <a:gd name="T7" fmla="*/ 15120939 h 96"/>
                <a:gd name="T8" fmla="*/ 138609401 w 58"/>
                <a:gd name="T9" fmla="*/ 37801550 h 96"/>
                <a:gd name="T10" fmla="*/ 143649712 w 58"/>
                <a:gd name="T11" fmla="*/ 50403121 h 96"/>
                <a:gd name="T12" fmla="*/ 143649712 w 58"/>
                <a:gd name="T13" fmla="*/ 80644999 h 96"/>
                <a:gd name="T14" fmla="*/ 136088451 w 58"/>
                <a:gd name="T15" fmla="*/ 95765932 h 96"/>
                <a:gd name="T16" fmla="*/ 131048140 w 58"/>
                <a:gd name="T17" fmla="*/ 105846578 h 96"/>
                <a:gd name="T18" fmla="*/ 123488467 w 58"/>
                <a:gd name="T19" fmla="*/ 118448149 h 96"/>
                <a:gd name="T20" fmla="*/ 113407845 w 58"/>
                <a:gd name="T21" fmla="*/ 131048133 h 96"/>
                <a:gd name="T22" fmla="*/ 108367534 w 58"/>
                <a:gd name="T23" fmla="*/ 138607806 h 96"/>
                <a:gd name="T24" fmla="*/ 98286886 w 58"/>
                <a:gd name="T25" fmla="*/ 148688427 h 96"/>
                <a:gd name="T26" fmla="*/ 88206264 w 58"/>
                <a:gd name="T27" fmla="*/ 161289998 h 96"/>
                <a:gd name="T28" fmla="*/ 78124054 w 58"/>
                <a:gd name="T29" fmla="*/ 168851258 h 96"/>
                <a:gd name="T30" fmla="*/ 65524070 w 58"/>
                <a:gd name="T31" fmla="*/ 183972191 h 96"/>
                <a:gd name="T32" fmla="*/ 50403124 w 58"/>
                <a:gd name="T33" fmla="*/ 196572175 h 96"/>
                <a:gd name="T34" fmla="*/ 35282191 w 58"/>
                <a:gd name="T35" fmla="*/ 214214106 h 96"/>
                <a:gd name="T36" fmla="*/ 146169074 w 58"/>
                <a:gd name="T37" fmla="*/ 214214106 h 96"/>
                <a:gd name="T38" fmla="*/ 146169074 w 58"/>
                <a:gd name="T39" fmla="*/ 241935022 h 96"/>
                <a:gd name="T40" fmla="*/ 0 w 58"/>
                <a:gd name="T41" fmla="*/ 241935022 h 96"/>
                <a:gd name="T42" fmla="*/ 0 w 58"/>
                <a:gd name="T43" fmla="*/ 214214106 h 96"/>
                <a:gd name="T44" fmla="*/ 27722518 w 58"/>
                <a:gd name="T45" fmla="*/ 183972191 h 96"/>
                <a:gd name="T46" fmla="*/ 65524070 w 58"/>
                <a:gd name="T47" fmla="*/ 146169066 h 96"/>
                <a:gd name="T48" fmla="*/ 78124054 w 58"/>
                <a:gd name="T49" fmla="*/ 131048133 h 96"/>
                <a:gd name="T50" fmla="*/ 85685315 w 58"/>
                <a:gd name="T51" fmla="*/ 123486873 h 96"/>
                <a:gd name="T52" fmla="*/ 100806248 w 58"/>
                <a:gd name="T53" fmla="*/ 98286881 h 96"/>
                <a:gd name="T54" fmla="*/ 105846584 w 58"/>
                <a:gd name="T55" fmla="*/ 90725621 h 96"/>
                <a:gd name="T56" fmla="*/ 113407845 w 58"/>
                <a:gd name="T57" fmla="*/ 68043428 h 96"/>
                <a:gd name="T58" fmla="*/ 105846584 w 58"/>
                <a:gd name="T59" fmla="*/ 45362810 h 96"/>
                <a:gd name="T60" fmla="*/ 100806248 w 58"/>
                <a:gd name="T61" fmla="*/ 37801550 h 96"/>
                <a:gd name="T62" fmla="*/ 88206264 w 58"/>
                <a:gd name="T63" fmla="*/ 30241878 h 96"/>
                <a:gd name="T64" fmla="*/ 78124054 w 58"/>
                <a:gd name="T65" fmla="*/ 25201561 h 96"/>
                <a:gd name="T66" fmla="*/ 50403124 w 58"/>
                <a:gd name="T67" fmla="*/ 25201561 h 96"/>
                <a:gd name="T68" fmla="*/ 35282191 w 58"/>
                <a:gd name="T69" fmla="*/ 30241878 h 96"/>
                <a:gd name="T70" fmla="*/ 20161251 w 58"/>
                <a:gd name="T71" fmla="*/ 37801550 h 96"/>
                <a:gd name="T72" fmla="*/ 0 w 58"/>
                <a:gd name="T73" fmla="*/ 45362810 h 96"/>
                <a:gd name="T74" fmla="*/ 0 w 58"/>
                <a:gd name="T75" fmla="*/ 15120939 h 96"/>
                <a:gd name="T76" fmla="*/ 20161251 w 58"/>
                <a:gd name="T77" fmla="*/ 7561263 h 96"/>
                <a:gd name="T78" fmla="*/ 50403124 w 58"/>
                <a:gd name="T79" fmla="*/ 0 h 9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58"/>
                <a:gd name="T121" fmla="*/ 0 h 96"/>
                <a:gd name="T122" fmla="*/ 58 w 58"/>
                <a:gd name="T123" fmla="*/ 96 h 9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58" h="96">
                  <a:moveTo>
                    <a:pt x="20" y="0"/>
                  </a:moveTo>
                  <a:lnTo>
                    <a:pt x="35" y="0"/>
                  </a:lnTo>
                  <a:lnTo>
                    <a:pt x="43" y="3"/>
                  </a:lnTo>
                  <a:lnTo>
                    <a:pt x="49" y="6"/>
                  </a:lnTo>
                  <a:lnTo>
                    <a:pt x="55" y="15"/>
                  </a:lnTo>
                  <a:lnTo>
                    <a:pt x="57" y="20"/>
                  </a:lnTo>
                  <a:lnTo>
                    <a:pt x="57" y="32"/>
                  </a:lnTo>
                  <a:lnTo>
                    <a:pt x="54" y="38"/>
                  </a:lnTo>
                  <a:lnTo>
                    <a:pt x="52" y="42"/>
                  </a:lnTo>
                  <a:lnTo>
                    <a:pt x="49" y="47"/>
                  </a:lnTo>
                  <a:lnTo>
                    <a:pt x="45" y="52"/>
                  </a:lnTo>
                  <a:lnTo>
                    <a:pt x="43" y="55"/>
                  </a:lnTo>
                  <a:lnTo>
                    <a:pt x="39" y="59"/>
                  </a:lnTo>
                  <a:lnTo>
                    <a:pt x="35" y="64"/>
                  </a:lnTo>
                  <a:lnTo>
                    <a:pt x="31" y="67"/>
                  </a:lnTo>
                  <a:lnTo>
                    <a:pt x="26" y="73"/>
                  </a:lnTo>
                  <a:lnTo>
                    <a:pt x="20" y="78"/>
                  </a:lnTo>
                  <a:lnTo>
                    <a:pt x="14" y="85"/>
                  </a:lnTo>
                  <a:lnTo>
                    <a:pt x="58" y="85"/>
                  </a:lnTo>
                  <a:lnTo>
                    <a:pt x="58" y="96"/>
                  </a:lnTo>
                  <a:lnTo>
                    <a:pt x="0" y="96"/>
                  </a:lnTo>
                  <a:lnTo>
                    <a:pt x="0" y="85"/>
                  </a:lnTo>
                  <a:lnTo>
                    <a:pt x="11" y="73"/>
                  </a:lnTo>
                  <a:lnTo>
                    <a:pt x="26" y="58"/>
                  </a:lnTo>
                  <a:lnTo>
                    <a:pt x="31" y="52"/>
                  </a:lnTo>
                  <a:lnTo>
                    <a:pt x="34" y="49"/>
                  </a:lnTo>
                  <a:lnTo>
                    <a:pt x="40" y="39"/>
                  </a:lnTo>
                  <a:lnTo>
                    <a:pt x="42" y="36"/>
                  </a:lnTo>
                  <a:lnTo>
                    <a:pt x="45" y="27"/>
                  </a:lnTo>
                  <a:lnTo>
                    <a:pt x="42" y="18"/>
                  </a:lnTo>
                  <a:lnTo>
                    <a:pt x="40" y="15"/>
                  </a:lnTo>
                  <a:lnTo>
                    <a:pt x="35" y="12"/>
                  </a:lnTo>
                  <a:lnTo>
                    <a:pt x="31" y="10"/>
                  </a:lnTo>
                  <a:lnTo>
                    <a:pt x="20" y="10"/>
                  </a:lnTo>
                  <a:lnTo>
                    <a:pt x="14" y="12"/>
                  </a:lnTo>
                  <a:lnTo>
                    <a:pt x="8" y="15"/>
                  </a:lnTo>
                  <a:lnTo>
                    <a:pt x="0" y="18"/>
                  </a:lnTo>
                  <a:lnTo>
                    <a:pt x="0" y="6"/>
                  </a:lnTo>
                  <a:lnTo>
                    <a:pt x="8" y="3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2457FF"/>
            </a:solidFill>
            <a:ln w="0">
              <a:solidFill>
                <a:srgbClr val="2457FF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424" name="Rectangle 186"/>
            <p:cNvSpPr>
              <a:spLocks noChangeArrowheads="1"/>
            </p:cNvSpPr>
            <p:nvPr/>
          </p:nvSpPr>
          <p:spPr bwMode="auto">
            <a:xfrm>
              <a:off x="4338640" y="3027359"/>
              <a:ext cx="2166939" cy="244475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425" name="Line 187"/>
            <p:cNvSpPr>
              <a:spLocks noChangeShapeType="1"/>
            </p:cNvSpPr>
            <p:nvPr/>
          </p:nvSpPr>
          <p:spPr bwMode="auto">
            <a:xfrm flipH="1">
              <a:off x="4338640" y="3271834"/>
              <a:ext cx="2166939" cy="1587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0426" name="Line 188"/>
            <p:cNvSpPr>
              <a:spLocks noChangeShapeType="1"/>
            </p:cNvSpPr>
            <p:nvPr/>
          </p:nvSpPr>
          <p:spPr bwMode="auto">
            <a:xfrm flipV="1">
              <a:off x="4338640" y="3027359"/>
              <a:ext cx="1588" cy="244475"/>
            </a:xfrm>
            <a:prstGeom prst="line">
              <a:avLst/>
            </a:prstGeom>
            <a:noFill/>
            <a:ln w="4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0427" name="Line 189"/>
            <p:cNvSpPr>
              <a:spLocks noChangeShapeType="1"/>
            </p:cNvSpPr>
            <p:nvPr/>
          </p:nvSpPr>
          <p:spPr bwMode="auto">
            <a:xfrm>
              <a:off x="4338640" y="3027359"/>
              <a:ext cx="2166939" cy="1587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0428" name="Line 190"/>
            <p:cNvSpPr>
              <a:spLocks noChangeShapeType="1"/>
            </p:cNvSpPr>
            <p:nvPr/>
          </p:nvSpPr>
          <p:spPr bwMode="auto">
            <a:xfrm>
              <a:off x="6505578" y="3027359"/>
              <a:ext cx="1588" cy="24447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0429" name="Freeform 191"/>
            <p:cNvSpPr>
              <a:spLocks noEditPoints="1"/>
            </p:cNvSpPr>
            <p:nvPr/>
          </p:nvSpPr>
          <p:spPr bwMode="auto">
            <a:xfrm>
              <a:off x="4373566" y="3070220"/>
              <a:ext cx="96838" cy="155575"/>
            </a:xfrm>
            <a:custGeom>
              <a:avLst/>
              <a:gdLst>
                <a:gd name="T0" fmla="*/ 68045372 w 61"/>
                <a:gd name="T1" fmla="*/ 100806243 h 98"/>
                <a:gd name="T2" fmla="*/ 83166383 w 61"/>
                <a:gd name="T3" fmla="*/ 100806243 h 98"/>
                <a:gd name="T4" fmla="*/ 90726096 w 61"/>
                <a:gd name="T5" fmla="*/ 108367528 h 98"/>
                <a:gd name="T6" fmla="*/ 95766433 w 61"/>
                <a:gd name="T7" fmla="*/ 115927201 h 98"/>
                <a:gd name="T8" fmla="*/ 95766433 w 61"/>
                <a:gd name="T9" fmla="*/ 131048134 h 98"/>
                <a:gd name="T10" fmla="*/ 90726096 w 61"/>
                <a:gd name="T11" fmla="*/ 138607806 h 98"/>
                <a:gd name="T12" fmla="*/ 83166383 w 61"/>
                <a:gd name="T13" fmla="*/ 143648117 h 98"/>
                <a:gd name="T14" fmla="*/ 68045372 w 61"/>
                <a:gd name="T15" fmla="*/ 143648117 h 98"/>
                <a:gd name="T16" fmla="*/ 60484072 w 61"/>
                <a:gd name="T17" fmla="*/ 138607806 h 98"/>
                <a:gd name="T18" fmla="*/ 52924360 w 61"/>
                <a:gd name="T19" fmla="*/ 123488461 h 98"/>
                <a:gd name="T20" fmla="*/ 52924360 w 61"/>
                <a:gd name="T21" fmla="*/ 115927201 h 98"/>
                <a:gd name="T22" fmla="*/ 68045372 w 61"/>
                <a:gd name="T23" fmla="*/ 100806243 h 98"/>
                <a:gd name="T24" fmla="*/ 75605084 w 61"/>
                <a:gd name="T25" fmla="*/ 25201561 h 98"/>
                <a:gd name="T26" fmla="*/ 65524409 w 61"/>
                <a:gd name="T27" fmla="*/ 27722516 h 98"/>
                <a:gd name="T28" fmla="*/ 57964697 w 61"/>
                <a:gd name="T29" fmla="*/ 32761240 h 98"/>
                <a:gd name="T30" fmla="*/ 50403385 w 61"/>
                <a:gd name="T31" fmla="*/ 40322500 h 98"/>
                <a:gd name="T32" fmla="*/ 40322711 w 61"/>
                <a:gd name="T33" fmla="*/ 50403122 h 98"/>
                <a:gd name="T34" fmla="*/ 32762998 w 61"/>
                <a:gd name="T35" fmla="*/ 80645000 h 98"/>
                <a:gd name="T36" fmla="*/ 30242036 w 61"/>
                <a:gd name="T37" fmla="*/ 123488461 h 98"/>
                <a:gd name="T38" fmla="*/ 32762998 w 61"/>
                <a:gd name="T39" fmla="*/ 166330310 h 98"/>
                <a:gd name="T40" fmla="*/ 40322711 w 61"/>
                <a:gd name="T41" fmla="*/ 196572176 h 98"/>
                <a:gd name="T42" fmla="*/ 50403385 w 61"/>
                <a:gd name="T43" fmla="*/ 211693158 h 98"/>
                <a:gd name="T44" fmla="*/ 60484072 w 61"/>
                <a:gd name="T45" fmla="*/ 219254418 h 98"/>
                <a:gd name="T46" fmla="*/ 75605084 w 61"/>
                <a:gd name="T47" fmla="*/ 224294729 h 98"/>
                <a:gd name="T48" fmla="*/ 88206721 w 61"/>
                <a:gd name="T49" fmla="*/ 219254418 h 98"/>
                <a:gd name="T50" fmla="*/ 95766433 w 61"/>
                <a:gd name="T51" fmla="*/ 216733469 h 98"/>
                <a:gd name="T52" fmla="*/ 103327732 w 61"/>
                <a:gd name="T53" fmla="*/ 209173797 h 98"/>
                <a:gd name="T54" fmla="*/ 110887469 w 61"/>
                <a:gd name="T55" fmla="*/ 196572176 h 98"/>
                <a:gd name="T56" fmla="*/ 118448769 w 61"/>
                <a:gd name="T57" fmla="*/ 166330310 h 98"/>
                <a:gd name="T58" fmla="*/ 118448769 w 61"/>
                <a:gd name="T59" fmla="*/ 80645000 h 98"/>
                <a:gd name="T60" fmla="*/ 110887469 w 61"/>
                <a:gd name="T61" fmla="*/ 50403122 h 98"/>
                <a:gd name="T62" fmla="*/ 98287395 w 61"/>
                <a:gd name="T63" fmla="*/ 35282189 h 98"/>
                <a:gd name="T64" fmla="*/ 88206721 w 61"/>
                <a:gd name="T65" fmla="*/ 27722516 h 98"/>
                <a:gd name="T66" fmla="*/ 75605084 w 61"/>
                <a:gd name="T67" fmla="*/ 25201561 h 98"/>
                <a:gd name="T68" fmla="*/ 57964697 w 61"/>
                <a:gd name="T69" fmla="*/ 0 h 98"/>
                <a:gd name="T70" fmla="*/ 90726096 w 61"/>
                <a:gd name="T71" fmla="*/ 0 h 98"/>
                <a:gd name="T72" fmla="*/ 110887469 w 61"/>
                <a:gd name="T73" fmla="*/ 7561263 h 98"/>
                <a:gd name="T74" fmla="*/ 120968144 w 61"/>
                <a:gd name="T75" fmla="*/ 15120939 h 98"/>
                <a:gd name="T76" fmla="*/ 133569781 w 61"/>
                <a:gd name="T77" fmla="*/ 32761240 h 98"/>
                <a:gd name="T78" fmla="*/ 148690793 w 61"/>
                <a:gd name="T79" fmla="*/ 70564378 h 98"/>
                <a:gd name="T80" fmla="*/ 153731130 w 61"/>
                <a:gd name="T81" fmla="*/ 123488461 h 98"/>
                <a:gd name="T82" fmla="*/ 148690793 w 61"/>
                <a:gd name="T83" fmla="*/ 178931881 h 98"/>
                <a:gd name="T84" fmla="*/ 133569781 w 61"/>
                <a:gd name="T85" fmla="*/ 216733469 h 98"/>
                <a:gd name="T86" fmla="*/ 120968144 w 61"/>
                <a:gd name="T87" fmla="*/ 231854402 h 98"/>
                <a:gd name="T88" fmla="*/ 110887469 w 61"/>
                <a:gd name="T89" fmla="*/ 239415662 h 98"/>
                <a:gd name="T90" fmla="*/ 95766433 w 61"/>
                <a:gd name="T91" fmla="*/ 246975335 h 98"/>
                <a:gd name="T92" fmla="*/ 57964697 w 61"/>
                <a:gd name="T93" fmla="*/ 246975335 h 98"/>
                <a:gd name="T94" fmla="*/ 40322711 w 61"/>
                <a:gd name="T95" fmla="*/ 239415662 h 98"/>
                <a:gd name="T96" fmla="*/ 30242036 w 61"/>
                <a:gd name="T97" fmla="*/ 231854402 h 98"/>
                <a:gd name="T98" fmla="*/ 17641980 w 61"/>
                <a:gd name="T99" fmla="*/ 216733469 h 98"/>
                <a:gd name="T100" fmla="*/ 2520963 w 61"/>
                <a:gd name="T101" fmla="*/ 178931881 h 98"/>
                <a:gd name="T102" fmla="*/ 0 w 61"/>
                <a:gd name="T103" fmla="*/ 123488461 h 98"/>
                <a:gd name="T104" fmla="*/ 2520963 w 61"/>
                <a:gd name="T105" fmla="*/ 70564378 h 98"/>
                <a:gd name="T106" fmla="*/ 17641980 w 61"/>
                <a:gd name="T107" fmla="*/ 32761240 h 98"/>
                <a:gd name="T108" fmla="*/ 30242036 w 61"/>
                <a:gd name="T109" fmla="*/ 15120939 h 98"/>
                <a:gd name="T110" fmla="*/ 40322711 w 61"/>
                <a:gd name="T111" fmla="*/ 7561263 h 98"/>
                <a:gd name="T112" fmla="*/ 57964697 w 61"/>
                <a:gd name="T113" fmla="*/ 0 h 98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61"/>
                <a:gd name="T172" fmla="*/ 0 h 98"/>
                <a:gd name="T173" fmla="*/ 61 w 61"/>
                <a:gd name="T174" fmla="*/ 98 h 98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61" h="98">
                  <a:moveTo>
                    <a:pt x="27" y="40"/>
                  </a:moveTo>
                  <a:lnTo>
                    <a:pt x="33" y="40"/>
                  </a:lnTo>
                  <a:lnTo>
                    <a:pt x="36" y="43"/>
                  </a:lnTo>
                  <a:lnTo>
                    <a:pt x="38" y="46"/>
                  </a:lnTo>
                  <a:lnTo>
                    <a:pt x="38" y="52"/>
                  </a:lnTo>
                  <a:lnTo>
                    <a:pt x="36" y="55"/>
                  </a:lnTo>
                  <a:lnTo>
                    <a:pt x="33" y="57"/>
                  </a:lnTo>
                  <a:lnTo>
                    <a:pt x="27" y="57"/>
                  </a:lnTo>
                  <a:lnTo>
                    <a:pt x="24" y="55"/>
                  </a:lnTo>
                  <a:lnTo>
                    <a:pt x="21" y="49"/>
                  </a:lnTo>
                  <a:lnTo>
                    <a:pt x="21" y="46"/>
                  </a:lnTo>
                  <a:lnTo>
                    <a:pt x="27" y="40"/>
                  </a:lnTo>
                  <a:close/>
                  <a:moveTo>
                    <a:pt x="30" y="10"/>
                  </a:moveTo>
                  <a:lnTo>
                    <a:pt x="26" y="11"/>
                  </a:lnTo>
                  <a:lnTo>
                    <a:pt x="23" y="13"/>
                  </a:lnTo>
                  <a:lnTo>
                    <a:pt x="20" y="16"/>
                  </a:lnTo>
                  <a:lnTo>
                    <a:pt x="16" y="20"/>
                  </a:lnTo>
                  <a:lnTo>
                    <a:pt x="13" y="32"/>
                  </a:lnTo>
                  <a:lnTo>
                    <a:pt x="12" y="49"/>
                  </a:lnTo>
                  <a:lnTo>
                    <a:pt x="13" y="66"/>
                  </a:lnTo>
                  <a:lnTo>
                    <a:pt x="16" y="78"/>
                  </a:lnTo>
                  <a:lnTo>
                    <a:pt x="20" y="84"/>
                  </a:lnTo>
                  <a:lnTo>
                    <a:pt x="24" y="87"/>
                  </a:lnTo>
                  <a:lnTo>
                    <a:pt x="30" y="89"/>
                  </a:lnTo>
                  <a:lnTo>
                    <a:pt x="35" y="87"/>
                  </a:lnTo>
                  <a:lnTo>
                    <a:pt x="38" y="86"/>
                  </a:lnTo>
                  <a:lnTo>
                    <a:pt x="41" y="83"/>
                  </a:lnTo>
                  <a:lnTo>
                    <a:pt x="44" y="78"/>
                  </a:lnTo>
                  <a:lnTo>
                    <a:pt x="47" y="66"/>
                  </a:lnTo>
                  <a:lnTo>
                    <a:pt x="47" y="32"/>
                  </a:lnTo>
                  <a:lnTo>
                    <a:pt x="44" y="20"/>
                  </a:lnTo>
                  <a:lnTo>
                    <a:pt x="39" y="14"/>
                  </a:lnTo>
                  <a:lnTo>
                    <a:pt x="35" y="11"/>
                  </a:lnTo>
                  <a:lnTo>
                    <a:pt x="30" y="10"/>
                  </a:lnTo>
                  <a:close/>
                  <a:moveTo>
                    <a:pt x="23" y="0"/>
                  </a:moveTo>
                  <a:lnTo>
                    <a:pt x="36" y="0"/>
                  </a:lnTo>
                  <a:lnTo>
                    <a:pt x="44" y="3"/>
                  </a:lnTo>
                  <a:lnTo>
                    <a:pt x="48" y="6"/>
                  </a:lnTo>
                  <a:lnTo>
                    <a:pt x="53" y="13"/>
                  </a:lnTo>
                  <a:lnTo>
                    <a:pt x="59" y="28"/>
                  </a:lnTo>
                  <a:lnTo>
                    <a:pt x="61" y="49"/>
                  </a:lnTo>
                  <a:lnTo>
                    <a:pt x="59" y="71"/>
                  </a:lnTo>
                  <a:lnTo>
                    <a:pt x="53" y="86"/>
                  </a:lnTo>
                  <a:lnTo>
                    <a:pt x="48" y="92"/>
                  </a:lnTo>
                  <a:lnTo>
                    <a:pt x="44" y="95"/>
                  </a:lnTo>
                  <a:lnTo>
                    <a:pt x="38" y="98"/>
                  </a:lnTo>
                  <a:lnTo>
                    <a:pt x="23" y="98"/>
                  </a:lnTo>
                  <a:lnTo>
                    <a:pt x="16" y="95"/>
                  </a:lnTo>
                  <a:lnTo>
                    <a:pt x="12" y="92"/>
                  </a:lnTo>
                  <a:lnTo>
                    <a:pt x="7" y="86"/>
                  </a:lnTo>
                  <a:lnTo>
                    <a:pt x="1" y="71"/>
                  </a:lnTo>
                  <a:lnTo>
                    <a:pt x="0" y="49"/>
                  </a:lnTo>
                  <a:lnTo>
                    <a:pt x="1" y="28"/>
                  </a:lnTo>
                  <a:lnTo>
                    <a:pt x="7" y="13"/>
                  </a:lnTo>
                  <a:lnTo>
                    <a:pt x="12" y="6"/>
                  </a:lnTo>
                  <a:lnTo>
                    <a:pt x="16" y="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430" name="Freeform 192"/>
            <p:cNvSpPr>
              <a:spLocks/>
            </p:cNvSpPr>
            <p:nvPr/>
          </p:nvSpPr>
          <p:spPr bwMode="auto">
            <a:xfrm>
              <a:off x="4498977" y="3070220"/>
              <a:ext cx="92075" cy="153986"/>
            </a:xfrm>
            <a:custGeom>
              <a:avLst/>
              <a:gdLst>
                <a:gd name="T0" fmla="*/ 50403124 w 58"/>
                <a:gd name="T1" fmla="*/ 0 h 97"/>
                <a:gd name="T2" fmla="*/ 88206264 w 58"/>
                <a:gd name="T3" fmla="*/ 0 h 97"/>
                <a:gd name="T4" fmla="*/ 108367534 w 58"/>
                <a:gd name="T5" fmla="*/ 7559651 h 97"/>
                <a:gd name="T6" fmla="*/ 123488467 w 58"/>
                <a:gd name="T7" fmla="*/ 15120890 h 97"/>
                <a:gd name="T8" fmla="*/ 138609401 w 58"/>
                <a:gd name="T9" fmla="*/ 40322369 h 97"/>
                <a:gd name="T10" fmla="*/ 141128762 w 58"/>
                <a:gd name="T11" fmla="*/ 50402958 h 97"/>
                <a:gd name="T12" fmla="*/ 141128762 w 58"/>
                <a:gd name="T13" fmla="*/ 80644738 h 97"/>
                <a:gd name="T14" fmla="*/ 133569089 w 58"/>
                <a:gd name="T15" fmla="*/ 98284975 h 97"/>
                <a:gd name="T16" fmla="*/ 131048140 w 58"/>
                <a:gd name="T17" fmla="*/ 108365589 h 97"/>
                <a:gd name="T18" fmla="*/ 123488467 w 58"/>
                <a:gd name="T19" fmla="*/ 120967119 h 97"/>
                <a:gd name="T20" fmla="*/ 110886895 w 58"/>
                <a:gd name="T21" fmla="*/ 131047708 h 97"/>
                <a:gd name="T22" fmla="*/ 108367534 w 58"/>
                <a:gd name="T23" fmla="*/ 138607356 h 97"/>
                <a:gd name="T24" fmla="*/ 95765937 w 58"/>
                <a:gd name="T25" fmla="*/ 151208886 h 97"/>
                <a:gd name="T26" fmla="*/ 88206264 w 58"/>
                <a:gd name="T27" fmla="*/ 161289475 h 97"/>
                <a:gd name="T28" fmla="*/ 75604692 w 58"/>
                <a:gd name="T29" fmla="*/ 171370064 h 97"/>
                <a:gd name="T30" fmla="*/ 65524070 w 58"/>
                <a:gd name="T31" fmla="*/ 186490948 h 97"/>
                <a:gd name="T32" fmla="*/ 50403124 w 58"/>
                <a:gd name="T33" fmla="*/ 196571537 h 97"/>
                <a:gd name="T34" fmla="*/ 35282191 w 58"/>
                <a:gd name="T35" fmla="*/ 216732765 h 97"/>
                <a:gd name="T36" fmla="*/ 146169074 w 58"/>
                <a:gd name="T37" fmla="*/ 216732765 h 97"/>
                <a:gd name="T38" fmla="*/ 146169074 w 58"/>
                <a:gd name="T39" fmla="*/ 244453591 h 97"/>
                <a:gd name="T40" fmla="*/ 0 w 58"/>
                <a:gd name="T41" fmla="*/ 244453591 h 97"/>
                <a:gd name="T42" fmla="*/ 0 w 58"/>
                <a:gd name="T43" fmla="*/ 216732765 h 97"/>
                <a:gd name="T44" fmla="*/ 27722518 w 58"/>
                <a:gd name="T45" fmla="*/ 186490948 h 97"/>
                <a:gd name="T46" fmla="*/ 65524070 w 58"/>
                <a:gd name="T47" fmla="*/ 146168592 h 97"/>
                <a:gd name="T48" fmla="*/ 75604692 w 58"/>
                <a:gd name="T49" fmla="*/ 131047708 h 97"/>
                <a:gd name="T50" fmla="*/ 85685315 w 58"/>
                <a:gd name="T51" fmla="*/ 123486472 h 97"/>
                <a:gd name="T52" fmla="*/ 100806248 w 58"/>
                <a:gd name="T53" fmla="*/ 100805916 h 97"/>
                <a:gd name="T54" fmla="*/ 103327198 w 58"/>
                <a:gd name="T55" fmla="*/ 93244680 h 97"/>
                <a:gd name="T56" fmla="*/ 110886895 w 58"/>
                <a:gd name="T57" fmla="*/ 70564148 h 97"/>
                <a:gd name="T58" fmla="*/ 103327198 w 58"/>
                <a:gd name="T59" fmla="*/ 47882017 h 97"/>
                <a:gd name="T60" fmla="*/ 100806248 w 58"/>
                <a:gd name="T61" fmla="*/ 40322369 h 97"/>
                <a:gd name="T62" fmla="*/ 88206264 w 58"/>
                <a:gd name="T63" fmla="*/ 32761133 h 97"/>
                <a:gd name="T64" fmla="*/ 75604692 w 58"/>
                <a:gd name="T65" fmla="*/ 27720839 h 97"/>
                <a:gd name="T66" fmla="*/ 50403124 w 58"/>
                <a:gd name="T67" fmla="*/ 27720839 h 97"/>
                <a:gd name="T68" fmla="*/ 35282191 w 58"/>
                <a:gd name="T69" fmla="*/ 32761133 h 97"/>
                <a:gd name="T70" fmla="*/ 20161251 w 58"/>
                <a:gd name="T71" fmla="*/ 40322369 h 97"/>
                <a:gd name="T72" fmla="*/ 0 w 58"/>
                <a:gd name="T73" fmla="*/ 47882017 h 97"/>
                <a:gd name="T74" fmla="*/ 0 w 58"/>
                <a:gd name="T75" fmla="*/ 15120890 h 97"/>
                <a:gd name="T76" fmla="*/ 20161251 w 58"/>
                <a:gd name="T77" fmla="*/ 7559651 h 97"/>
                <a:gd name="T78" fmla="*/ 50403124 w 58"/>
                <a:gd name="T79" fmla="*/ 0 h 97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58"/>
                <a:gd name="T121" fmla="*/ 0 h 97"/>
                <a:gd name="T122" fmla="*/ 58 w 58"/>
                <a:gd name="T123" fmla="*/ 97 h 97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58" h="97">
                  <a:moveTo>
                    <a:pt x="20" y="0"/>
                  </a:moveTo>
                  <a:lnTo>
                    <a:pt x="35" y="0"/>
                  </a:lnTo>
                  <a:lnTo>
                    <a:pt x="43" y="3"/>
                  </a:lnTo>
                  <a:lnTo>
                    <a:pt x="49" y="6"/>
                  </a:lnTo>
                  <a:lnTo>
                    <a:pt x="55" y="16"/>
                  </a:lnTo>
                  <a:lnTo>
                    <a:pt x="56" y="20"/>
                  </a:lnTo>
                  <a:lnTo>
                    <a:pt x="56" y="32"/>
                  </a:lnTo>
                  <a:lnTo>
                    <a:pt x="53" y="39"/>
                  </a:lnTo>
                  <a:lnTo>
                    <a:pt x="52" y="43"/>
                  </a:lnTo>
                  <a:lnTo>
                    <a:pt x="49" y="48"/>
                  </a:lnTo>
                  <a:lnTo>
                    <a:pt x="44" y="52"/>
                  </a:lnTo>
                  <a:lnTo>
                    <a:pt x="43" y="55"/>
                  </a:lnTo>
                  <a:lnTo>
                    <a:pt x="38" y="60"/>
                  </a:lnTo>
                  <a:lnTo>
                    <a:pt x="35" y="64"/>
                  </a:lnTo>
                  <a:lnTo>
                    <a:pt x="30" y="68"/>
                  </a:lnTo>
                  <a:lnTo>
                    <a:pt x="26" y="74"/>
                  </a:lnTo>
                  <a:lnTo>
                    <a:pt x="20" y="78"/>
                  </a:lnTo>
                  <a:lnTo>
                    <a:pt x="14" y="86"/>
                  </a:lnTo>
                  <a:lnTo>
                    <a:pt x="58" y="86"/>
                  </a:lnTo>
                  <a:lnTo>
                    <a:pt x="58" y="97"/>
                  </a:lnTo>
                  <a:lnTo>
                    <a:pt x="0" y="97"/>
                  </a:lnTo>
                  <a:lnTo>
                    <a:pt x="0" y="86"/>
                  </a:lnTo>
                  <a:lnTo>
                    <a:pt x="11" y="74"/>
                  </a:lnTo>
                  <a:lnTo>
                    <a:pt x="26" y="58"/>
                  </a:lnTo>
                  <a:lnTo>
                    <a:pt x="30" y="52"/>
                  </a:lnTo>
                  <a:lnTo>
                    <a:pt x="34" y="49"/>
                  </a:lnTo>
                  <a:lnTo>
                    <a:pt x="40" y="40"/>
                  </a:lnTo>
                  <a:lnTo>
                    <a:pt x="41" y="37"/>
                  </a:lnTo>
                  <a:lnTo>
                    <a:pt x="44" y="28"/>
                  </a:lnTo>
                  <a:lnTo>
                    <a:pt x="41" y="19"/>
                  </a:lnTo>
                  <a:lnTo>
                    <a:pt x="40" y="16"/>
                  </a:lnTo>
                  <a:lnTo>
                    <a:pt x="35" y="13"/>
                  </a:lnTo>
                  <a:lnTo>
                    <a:pt x="30" y="11"/>
                  </a:lnTo>
                  <a:lnTo>
                    <a:pt x="20" y="11"/>
                  </a:lnTo>
                  <a:lnTo>
                    <a:pt x="14" y="13"/>
                  </a:lnTo>
                  <a:lnTo>
                    <a:pt x="8" y="16"/>
                  </a:lnTo>
                  <a:lnTo>
                    <a:pt x="0" y="19"/>
                  </a:lnTo>
                  <a:lnTo>
                    <a:pt x="0" y="6"/>
                  </a:lnTo>
                  <a:lnTo>
                    <a:pt x="8" y="3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431" name="Freeform 193"/>
            <p:cNvSpPr>
              <a:spLocks noEditPoints="1"/>
            </p:cNvSpPr>
            <p:nvPr/>
          </p:nvSpPr>
          <p:spPr bwMode="auto">
            <a:xfrm>
              <a:off x="4656140" y="3116259"/>
              <a:ext cx="26988" cy="107950"/>
            </a:xfrm>
            <a:custGeom>
              <a:avLst/>
              <a:gdLst>
                <a:gd name="T0" fmla="*/ 0 w 17"/>
                <a:gd name="T1" fmla="*/ 120967495 h 68"/>
                <a:gd name="T2" fmla="*/ 42844237 w 17"/>
                <a:gd name="T3" fmla="*/ 120967495 h 68"/>
                <a:gd name="T4" fmla="*/ 42844237 w 17"/>
                <a:gd name="T5" fmla="*/ 171370598 h 68"/>
                <a:gd name="T6" fmla="*/ 0 w 17"/>
                <a:gd name="T7" fmla="*/ 171370598 h 68"/>
                <a:gd name="T8" fmla="*/ 0 w 17"/>
                <a:gd name="T9" fmla="*/ 120967495 h 68"/>
                <a:gd name="T10" fmla="*/ 0 w 17"/>
                <a:gd name="T11" fmla="*/ 0 h 68"/>
                <a:gd name="T12" fmla="*/ 42844237 w 17"/>
                <a:gd name="T13" fmla="*/ 0 h 68"/>
                <a:gd name="T14" fmla="*/ 42844237 w 17"/>
                <a:gd name="T15" fmla="*/ 47882166 h 68"/>
                <a:gd name="T16" fmla="*/ 0 w 17"/>
                <a:gd name="T17" fmla="*/ 47882166 h 68"/>
                <a:gd name="T18" fmla="*/ 0 w 17"/>
                <a:gd name="T19" fmla="*/ 0 h 6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7"/>
                <a:gd name="T31" fmla="*/ 0 h 68"/>
                <a:gd name="T32" fmla="*/ 17 w 17"/>
                <a:gd name="T33" fmla="*/ 68 h 6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7" h="68">
                  <a:moveTo>
                    <a:pt x="0" y="48"/>
                  </a:moveTo>
                  <a:lnTo>
                    <a:pt x="17" y="48"/>
                  </a:lnTo>
                  <a:lnTo>
                    <a:pt x="17" y="68"/>
                  </a:lnTo>
                  <a:lnTo>
                    <a:pt x="0" y="68"/>
                  </a:lnTo>
                  <a:lnTo>
                    <a:pt x="0" y="48"/>
                  </a:lnTo>
                  <a:close/>
                  <a:moveTo>
                    <a:pt x="0" y="0"/>
                  </a:moveTo>
                  <a:lnTo>
                    <a:pt x="17" y="0"/>
                  </a:lnTo>
                  <a:lnTo>
                    <a:pt x="17" y="19"/>
                  </a:lnTo>
                  <a:lnTo>
                    <a:pt x="0" y="1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432" name="Freeform 194"/>
            <p:cNvSpPr>
              <a:spLocks/>
            </p:cNvSpPr>
            <p:nvPr/>
          </p:nvSpPr>
          <p:spPr bwMode="auto">
            <a:xfrm>
              <a:off x="4748215" y="3070220"/>
              <a:ext cx="92075" cy="153986"/>
            </a:xfrm>
            <a:custGeom>
              <a:avLst/>
              <a:gdLst>
                <a:gd name="T0" fmla="*/ 50403124 w 58"/>
                <a:gd name="T1" fmla="*/ 0 h 97"/>
                <a:gd name="T2" fmla="*/ 88206264 w 58"/>
                <a:gd name="T3" fmla="*/ 0 h 97"/>
                <a:gd name="T4" fmla="*/ 108367534 w 58"/>
                <a:gd name="T5" fmla="*/ 7559651 h 97"/>
                <a:gd name="T6" fmla="*/ 123488467 w 58"/>
                <a:gd name="T7" fmla="*/ 15120890 h 97"/>
                <a:gd name="T8" fmla="*/ 138609401 w 58"/>
                <a:gd name="T9" fmla="*/ 40322369 h 97"/>
                <a:gd name="T10" fmla="*/ 141128762 w 58"/>
                <a:gd name="T11" fmla="*/ 50402958 h 97"/>
                <a:gd name="T12" fmla="*/ 141128762 w 58"/>
                <a:gd name="T13" fmla="*/ 80644738 h 97"/>
                <a:gd name="T14" fmla="*/ 133569089 w 58"/>
                <a:gd name="T15" fmla="*/ 98284975 h 97"/>
                <a:gd name="T16" fmla="*/ 131048140 w 58"/>
                <a:gd name="T17" fmla="*/ 108365589 h 97"/>
                <a:gd name="T18" fmla="*/ 123488467 w 58"/>
                <a:gd name="T19" fmla="*/ 120967119 h 97"/>
                <a:gd name="T20" fmla="*/ 110886895 w 58"/>
                <a:gd name="T21" fmla="*/ 131047708 h 97"/>
                <a:gd name="T22" fmla="*/ 108367534 w 58"/>
                <a:gd name="T23" fmla="*/ 138607356 h 97"/>
                <a:gd name="T24" fmla="*/ 95765937 w 58"/>
                <a:gd name="T25" fmla="*/ 151208886 h 97"/>
                <a:gd name="T26" fmla="*/ 88206264 w 58"/>
                <a:gd name="T27" fmla="*/ 161289475 h 97"/>
                <a:gd name="T28" fmla="*/ 75604692 w 58"/>
                <a:gd name="T29" fmla="*/ 171370064 h 97"/>
                <a:gd name="T30" fmla="*/ 65524070 w 58"/>
                <a:gd name="T31" fmla="*/ 186490948 h 97"/>
                <a:gd name="T32" fmla="*/ 50403124 w 58"/>
                <a:gd name="T33" fmla="*/ 196571537 h 97"/>
                <a:gd name="T34" fmla="*/ 35282191 w 58"/>
                <a:gd name="T35" fmla="*/ 216732765 h 97"/>
                <a:gd name="T36" fmla="*/ 146169074 w 58"/>
                <a:gd name="T37" fmla="*/ 216732765 h 97"/>
                <a:gd name="T38" fmla="*/ 146169074 w 58"/>
                <a:gd name="T39" fmla="*/ 244453591 h 97"/>
                <a:gd name="T40" fmla="*/ 0 w 58"/>
                <a:gd name="T41" fmla="*/ 244453591 h 97"/>
                <a:gd name="T42" fmla="*/ 0 w 58"/>
                <a:gd name="T43" fmla="*/ 216732765 h 97"/>
                <a:gd name="T44" fmla="*/ 27722518 w 58"/>
                <a:gd name="T45" fmla="*/ 186490948 h 97"/>
                <a:gd name="T46" fmla="*/ 65524070 w 58"/>
                <a:gd name="T47" fmla="*/ 146168592 h 97"/>
                <a:gd name="T48" fmla="*/ 75604692 w 58"/>
                <a:gd name="T49" fmla="*/ 131047708 h 97"/>
                <a:gd name="T50" fmla="*/ 85685315 w 58"/>
                <a:gd name="T51" fmla="*/ 123486472 h 97"/>
                <a:gd name="T52" fmla="*/ 100806248 w 58"/>
                <a:gd name="T53" fmla="*/ 100805916 h 97"/>
                <a:gd name="T54" fmla="*/ 103327198 w 58"/>
                <a:gd name="T55" fmla="*/ 93244680 h 97"/>
                <a:gd name="T56" fmla="*/ 110886895 w 58"/>
                <a:gd name="T57" fmla="*/ 70564148 h 97"/>
                <a:gd name="T58" fmla="*/ 103327198 w 58"/>
                <a:gd name="T59" fmla="*/ 47882017 h 97"/>
                <a:gd name="T60" fmla="*/ 100806248 w 58"/>
                <a:gd name="T61" fmla="*/ 40322369 h 97"/>
                <a:gd name="T62" fmla="*/ 88206264 w 58"/>
                <a:gd name="T63" fmla="*/ 32761133 h 97"/>
                <a:gd name="T64" fmla="*/ 75604692 w 58"/>
                <a:gd name="T65" fmla="*/ 27720839 h 97"/>
                <a:gd name="T66" fmla="*/ 50403124 w 58"/>
                <a:gd name="T67" fmla="*/ 27720839 h 97"/>
                <a:gd name="T68" fmla="*/ 35282191 w 58"/>
                <a:gd name="T69" fmla="*/ 32761133 h 97"/>
                <a:gd name="T70" fmla="*/ 20161251 w 58"/>
                <a:gd name="T71" fmla="*/ 40322369 h 97"/>
                <a:gd name="T72" fmla="*/ 0 w 58"/>
                <a:gd name="T73" fmla="*/ 47882017 h 97"/>
                <a:gd name="T74" fmla="*/ 0 w 58"/>
                <a:gd name="T75" fmla="*/ 15120890 h 97"/>
                <a:gd name="T76" fmla="*/ 20161251 w 58"/>
                <a:gd name="T77" fmla="*/ 7559651 h 97"/>
                <a:gd name="T78" fmla="*/ 50403124 w 58"/>
                <a:gd name="T79" fmla="*/ 0 h 97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58"/>
                <a:gd name="T121" fmla="*/ 0 h 97"/>
                <a:gd name="T122" fmla="*/ 58 w 58"/>
                <a:gd name="T123" fmla="*/ 97 h 97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58" h="97">
                  <a:moveTo>
                    <a:pt x="20" y="0"/>
                  </a:moveTo>
                  <a:lnTo>
                    <a:pt x="35" y="0"/>
                  </a:lnTo>
                  <a:lnTo>
                    <a:pt x="43" y="3"/>
                  </a:lnTo>
                  <a:lnTo>
                    <a:pt x="49" y="6"/>
                  </a:lnTo>
                  <a:lnTo>
                    <a:pt x="55" y="16"/>
                  </a:lnTo>
                  <a:lnTo>
                    <a:pt x="56" y="20"/>
                  </a:lnTo>
                  <a:lnTo>
                    <a:pt x="56" y="32"/>
                  </a:lnTo>
                  <a:lnTo>
                    <a:pt x="53" y="39"/>
                  </a:lnTo>
                  <a:lnTo>
                    <a:pt x="52" y="43"/>
                  </a:lnTo>
                  <a:lnTo>
                    <a:pt x="49" y="48"/>
                  </a:lnTo>
                  <a:lnTo>
                    <a:pt x="44" y="52"/>
                  </a:lnTo>
                  <a:lnTo>
                    <a:pt x="43" y="55"/>
                  </a:lnTo>
                  <a:lnTo>
                    <a:pt x="38" y="60"/>
                  </a:lnTo>
                  <a:lnTo>
                    <a:pt x="35" y="64"/>
                  </a:lnTo>
                  <a:lnTo>
                    <a:pt x="30" y="68"/>
                  </a:lnTo>
                  <a:lnTo>
                    <a:pt x="26" y="74"/>
                  </a:lnTo>
                  <a:lnTo>
                    <a:pt x="20" y="78"/>
                  </a:lnTo>
                  <a:lnTo>
                    <a:pt x="14" y="86"/>
                  </a:lnTo>
                  <a:lnTo>
                    <a:pt x="58" y="86"/>
                  </a:lnTo>
                  <a:lnTo>
                    <a:pt x="58" y="97"/>
                  </a:lnTo>
                  <a:lnTo>
                    <a:pt x="0" y="97"/>
                  </a:lnTo>
                  <a:lnTo>
                    <a:pt x="0" y="86"/>
                  </a:lnTo>
                  <a:lnTo>
                    <a:pt x="11" y="74"/>
                  </a:lnTo>
                  <a:lnTo>
                    <a:pt x="26" y="58"/>
                  </a:lnTo>
                  <a:lnTo>
                    <a:pt x="30" y="52"/>
                  </a:lnTo>
                  <a:lnTo>
                    <a:pt x="34" y="49"/>
                  </a:lnTo>
                  <a:lnTo>
                    <a:pt x="40" y="40"/>
                  </a:lnTo>
                  <a:lnTo>
                    <a:pt x="41" y="37"/>
                  </a:lnTo>
                  <a:lnTo>
                    <a:pt x="44" y="28"/>
                  </a:lnTo>
                  <a:lnTo>
                    <a:pt x="41" y="19"/>
                  </a:lnTo>
                  <a:lnTo>
                    <a:pt x="40" y="16"/>
                  </a:lnTo>
                  <a:lnTo>
                    <a:pt x="35" y="13"/>
                  </a:lnTo>
                  <a:lnTo>
                    <a:pt x="30" y="11"/>
                  </a:lnTo>
                  <a:lnTo>
                    <a:pt x="20" y="11"/>
                  </a:lnTo>
                  <a:lnTo>
                    <a:pt x="14" y="13"/>
                  </a:lnTo>
                  <a:lnTo>
                    <a:pt x="8" y="16"/>
                  </a:lnTo>
                  <a:lnTo>
                    <a:pt x="0" y="19"/>
                  </a:lnTo>
                  <a:lnTo>
                    <a:pt x="0" y="6"/>
                  </a:lnTo>
                  <a:lnTo>
                    <a:pt x="8" y="3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433" name="Freeform 195"/>
            <p:cNvSpPr>
              <a:spLocks/>
            </p:cNvSpPr>
            <p:nvPr/>
          </p:nvSpPr>
          <p:spPr bwMode="auto">
            <a:xfrm>
              <a:off x="4872040" y="3070220"/>
              <a:ext cx="92075" cy="153986"/>
            </a:xfrm>
            <a:custGeom>
              <a:avLst/>
              <a:gdLst>
                <a:gd name="T0" fmla="*/ 50403124 w 58"/>
                <a:gd name="T1" fmla="*/ 0 h 97"/>
                <a:gd name="T2" fmla="*/ 88206264 w 58"/>
                <a:gd name="T3" fmla="*/ 0 h 97"/>
                <a:gd name="T4" fmla="*/ 105846584 w 58"/>
                <a:gd name="T5" fmla="*/ 7559651 h 97"/>
                <a:gd name="T6" fmla="*/ 120967518 w 58"/>
                <a:gd name="T7" fmla="*/ 15120890 h 97"/>
                <a:gd name="T8" fmla="*/ 133569089 w 58"/>
                <a:gd name="T9" fmla="*/ 32761133 h 97"/>
                <a:gd name="T10" fmla="*/ 141128762 w 58"/>
                <a:gd name="T11" fmla="*/ 47882017 h 97"/>
                <a:gd name="T12" fmla="*/ 146169074 w 58"/>
                <a:gd name="T13" fmla="*/ 65523854 h 97"/>
                <a:gd name="T14" fmla="*/ 138609401 w 58"/>
                <a:gd name="T15" fmla="*/ 98284975 h 97"/>
                <a:gd name="T16" fmla="*/ 131048140 w 58"/>
                <a:gd name="T17" fmla="*/ 113405883 h 97"/>
                <a:gd name="T18" fmla="*/ 113407845 w 58"/>
                <a:gd name="T19" fmla="*/ 131047708 h 97"/>
                <a:gd name="T20" fmla="*/ 105846584 w 58"/>
                <a:gd name="T21" fmla="*/ 138607356 h 97"/>
                <a:gd name="T22" fmla="*/ 98286886 w 58"/>
                <a:gd name="T23" fmla="*/ 151208886 h 97"/>
                <a:gd name="T24" fmla="*/ 80645004 w 58"/>
                <a:gd name="T25" fmla="*/ 171370064 h 97"/>
                <a:gd name="T26" fmla="*/ 68045019 w 58"/>
                <a:gd name="T27" fmla="*/ 186490948 h 97"/>
                <a:gd name="T28" fmla="*/ 52924086 w 58"/>
                <a:gd name="T29" fmla="*/ 196571537 h 97"/>
                <a:gd name="T30" fmla="*/ 37801552 w 58"/>
                <a:gd name="T31" fmla="*/ 216732765 h 97"/>
                <a:gd name="T32" fmla="*/ 146169074 w 58"/>
                <a:gd name="T33" fmla="*/ 216732765 h 97"/>
                <a:gd name="T34" fmla="*/ 146169074 w 58"/>
                <a:gd name="T35" fmla="*/ 244453591 h 97"/>
                <a:gd name="T36" fmla="*/ 0 w 58"/>
                <a:gd name="T37" fmla="*/ 244453591 h 97"/>
                <a:gd name="T38" fmla="*/ 0 w 58"/>
                <a:gd name="T39" fmla="*/ 216732765 h 97"/>
                <a:gd name="T40" fmla="*/ 30241879 w 58"/>
                <a:gd name="T41" fmla="*/ 186490948 h 97"/>
                <a:gd name="T42" fmla="*/ 52924086 w 58"/>
                <a:gd name="T43" fmla="*/ 158768534 h 97"/>
                <a:gd name="T44" fmla="*/ 65524070 w 58"/>
                <a:gd name="T45" fmla="*/ 146168592 h 97"/>
                <a:gd name="T46" fmla="*/ 75604692 w 58"/>
                <a:gd name="T47" fmla="*/ 131047708 h 97"/>
                <a:gd name="T48" fmla="*/ 95765937 w 58"/>
                <a:gd name="T49" fmla="*/ 113405883 h 97"/>
                <a:gd name="T50" fmla="*/ 103327198 w 58"/>
                <a:gd name="T51" fmla="*/ 100805916 h 97"/>
                <a:gd name="T52" fmla="*/ 105846584 w 58"/>
                <a:gd name="T53" fmla="*/ 93244680 h 97"/>
                <a:gd name="T54" fmla="*/ 110886895 w 58"/>
                <a:gd name="T55" fmla="*/ 80644738 h 97"/>
                <a:gd name="T56" fmla="*/ 110886895 w 58"/>
                <a:gd name="T57" fmla="*/ 57962618 h 97"/>
                <a:gd name="T58" fmla="*/ 105846584 w 58"/>
                <a:gd name="T59" fmla="*/ 47882017 h 97"/>
                <a:gd name="T60" fmla="*/ 90725626 w 58"/>
                <a:gd name="T61" fmla="*/ 32761133 h 97"/>
                <a:gd name="T62" fmla="*/ 80645004 w 58"/>
                <a:gd name="T63" fmla="*/ 27720839 h 97"/>
                <a:gd name="T64" fmla="*/ 52924086 w 58"/>
                <a:gd name="T65" fmla="*/ 27720839 h 97"/>
                <a:gd name="T66" fmla="*/ 37801552 w 58"/>
                <a:gd name="T67" fmla="*/ 32761133 h 97"/>
                <a:gd name="T68" fmla="*/ 17641889 w 58"/>
                <a:gd name="T69" fmla="*/ 40322369 h 97"/>
                <a:gd name="T70" fmla="*/ 2520950 w 58"/>
                <a:gd name="T71" fmla="*/ 47882017 h 97"/>
                <a:gd name="T72" fmla="*/ 2520950 w 58"/>
                <a:gd name="T73" fmla="*/ 15120890 h 97"/>
                <a:gd name="T74" fmla="*/ 17641889 w 58"/>
                <a:gd name="T75" fmla="*/ 7559651 h 97"/>
                <a:gd name="T76" fmla="*/ 50403124 w 58"/>
                <a:gd name="T77" fmla="*/ 0 h 97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58"/>
                <a:gd name="T118" fmla="*/ 0 h 97"/>
                <a:gd name="T119" fmla="*/ 58 w 58"/>
                <a:gd name="T120" fmla="*/ 97 h 97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58" h="97">
                  <a:moveTo>
                    <a:pt x="20" y="0"/>
                  </a:moveTo>
                  <a:lnTo>
                    <a:pt x="35" y="0"/>
                  </a:lnTo>
                  <a:lnTo>
                    <a:pt x="42" y="3"/>
                  </a:lnTo>
                  <a:lnTo>
                    <a:pt x="48" y="6"/>
                  </a:lnTo>
                  <a:lnTo>
                    <a:pt x="53" y="13"/>
                  </a:lnTo>
                  <a:lnTo>
                    <a:pt x="56" y="19"/>
                  </a:lnTo>
                  <a:lnTo>
                    <a:pt x="58" y="26"/>
                  </a:lnTo>
                  <a:lnTo>
                    <a:pt x="55" y="39"/>
                  </a:lnTo>
                  <a:lnTo>
                    <a:pt x="52" y="45"/>
                  </a:lnTo>
                  <a:lnTo>
                    <a:pt x="45" y="52"/>
                  </a:lnTo>
                  <a:lnTo>
                    <a:pt x="42" y="55"/>
                  </a:lnTo>
                  <a:lnTo>
                    <a:pt x="39" y="60"/>
                  </a:lnTo>
                  <a:lnTo>
                    <a:pt x="32" y="68"/>
                  </a:lnTo>
                  <a:lnTo>
                    <a:pt x="27" y="74"/>
                  </a:lnTo>
                  <a:lnTo>
                    <a:pt x="21" y="78"/>
                  </a:lnTo>
                  <a:lnTo>
                    <a:pt x="15" y="86"/>
                  </a:lnTo>
                  <a:lnTo>
                    <a:pt x="58" y="86"/>
                  </a:lnTo>
                  <a:lnTo>
                    <a:pt x="58" y="97"/>
                  </a:lnTo>
                  <a:lnTo>
                    <a:pt x="0" y="97"/>
                  </a:lnTo>
                  <a:lnTo>
                    <a:pt x="0" y="86"/>
                  </a:lnTo>
                  <a:lnTo>
                    <a:pt x="12" y="74"/>
                  </a:lnTo>
                  <a:lnTo>
                    <a:pt x="21" y="63"/>
                  </a:lnTo>
                  <a:lnTo>
                    <a:pt x="26" y="58"/>
                  </a:lnTo>
                  <a:lnTo>
                    <a:pt x="30" y="52"/>
                  </a:lnTo>
                  <a:lnTo>
                    <a:pt x="38" y="45"/>
                  </a:lnTo>
                  <a:lnTo>
                    <a:pt x="41" y="40"/>
                  </a:lnTo>
                  <a:lnTo>
                    <a:pt x="42" y="37"/>
                  </a:lnTo>
                  <a:lnTo>
                    <a:pt x="44" y="32"/>
                  </a:lnTo>
                  <a:lnTo>
                    <a:pt x="44" y="23"/>
                  </a:lnTo>
                  <a:lnTo>
                    <a:pt x="42" y="19"/>
                  </a:lnTo>
                  <a:lnTo>
                    <a:pt x="36" y="13"/>
                  </a:lnTo>
                  <a:lnTo>
                    <a:pt x="32" y="11"/>
                  </a:lnTo>
                  <a:lnTo>
                    <a:pt x="21" y="11"/>
                  </a:lnTo>
                  <a:lnTo>
                    <a:pt x="15" y="13"/>
                  </a:lnTo>
                  <a:lnTo>
                    <a:pt x="7" y="16"/>
                  </a:lnTo>
                  <a:lnTo>
                    <a:pt x="1" y="19"/>
                  </a:lnTo>
                  <a:lnTo>
                    <a:pt x="1" y="6"/>
                  </a:lnTo>
                  <a:lnTo>
                    <a:pt x="7" y="3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434" name="Freeform 196"/>
            <p:cNvSpPr>
              <a:spLocks noEditPoints="1"/>
            </p:cNvSpPr>
            <p:nvPr/>
          </p:nvSpPr>
          <p:spPr bwMode="auto">
            <a:xfrm>
              <a:off x="5030791" y="3116259"/>
              <a:ext cx="25400" cy="107950"/>
            </a:xfrm>
            <a:custGeom>
              <a:avLst/>
              <a:gdLst>
                <a:gd name="T0" fmla="*/ 0 w 16"/>
                <a:gd name="T1" fmla="*/ 120967495 h 68"/>
                <a:gd name="T2" fmla="*/ 40322493 w 16"/>
                <a:gd name="T3" fmla="*/ 120967495 h 68"/>
                <a:gd name="T4" fmla="*/ 40322493 w 16"/>
                <a:gd name="T5" fmla="*/ 171370598 h 68"/>
                <a:gd name="T6" fmla="*/ 0 w 16"/>
                <a:gd name="T7" fmla="*/ 171370598 h 68"/>
                <a:gd name="T8" fmla="*/ 0 w 16"/>
                <a:gd name="T9" fmla="*/ 120967495 h 68"/>
                <a:gd name="T10" fmla="*/ 0 w 16"/>
                <a:gd name="T11" fmla="*/ 0 h 68"/>
                <a:gd name="T12" fmla="*/ 40322493 w 16"/>
                <a:gd name="T13" fmla="*/ 0 h 68"/>
                <a:gd name="T14" fmla="*/ 40322493 w 16"/>
                <a:gd name="T15" fmla="*/ 47882166 h 68"/>
                <a:gd name="T16" fmla="*/ 0 w 16"/>
                <a:gd name="T17" fmla="*/ 47882166 h 68"/>
                <a:gd name="T18" fmla="*/ 0 w 16"/>
                <a:gd name="T19" fmla="*/ 0 h 6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6"/>
                <a:gd name="T31" fmla="*/ 0 h 68"/>
                <a:gd name="T32" fmla="*/ 16 w 16"/>
                <a:gd name="T33" fmla="*/ 68 h 6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6" h="68">
                  <a:moveTo>
                    <a:pt x="0" y="48"/>
                  </a:moveTo>
                  <a:lnTo>
                    <a:pt x="16" y="48"/>
                  </a:lnTo>
                  <a:lnTo>
                    <a:pt x="16" y="68"/>
                  </a:lnTo>
                  <a:lnTo>
                    <a:pt x="0" y="68"/>
                  </a:lnTo>
                  <a:lnTo>
                    <a:pt x="0" y="48"/>
                  </a:lnTo>
                  <a:close/>
                  <a:moveTo>
                    <a:pt x="0" y="0"/>
                  </a:moveTo>
                  <a:lnTo>
                    <a:pt x="16" y="0"/>
                  </a:lnTo>
                  <a:lnTo>
                    <a:pt x="16" y="19"/>
                  </a:lnTo>
                  <a:lnTo>
                    <a:pt x="0" y="1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435" name="Freeform 197"/>
            <p:cNvSpPr>
              <a:spLocks/>
            </p:cNvSpPr>
            <p:nvPr/>
          </p:nvSpPr>
          <p:spPr bwMode="auto">
            <a:xfrm>
              <a:off x="5121278" y="3070220"/>
              <a:ext cx="92075" cy="153986"/>
            </a:xfrm>
            <a:custGeom>
              <a:avLst/>
              <a:gdLst>
                <a:gd name="T0" fmla="*/ 50403124 w 58"/>
                <a:gd name="T1" fmla="*/ 0 h 97"/>
                <a:gd name="T2" fmla="*/ 88206264 w 58"/>
                <a:gd name="T3" fmla="*/ 0 h 97"/>
                <a:gd name="T4" fmla="*/ 105846584 w 58"/>
                <a:gd name="T5" fmla="*/ 7559651 h 97"/>
                <a:gd name="T6" fmla="*/ 123488467 w 58"/>
                <a:gd name="T7" fmla="*/ 15120890 h 97"/>
                <a:gd name="T8" fmla="*/ 133569089 w 58"/>
                <a:gd name="T9" fmla="*/ 32761133 h 97"/>
                <a:gd name="T10" fmla="*/ 141128762 w 58"/>
                <a:gd name="T11" fmla="*/ 47882017 h 97"/>
                <a:gd name="T12" fmla="*/ 146169074 w 58"/>
                <a:gd name="T13" fmla="*/ 65523854 h 97"/>
                <a:gd name="T14" fmla="*/ 138609401 w 58"/>
                <a:gd name="T15" fmla="*/ 98284975 h 97"/>
                <a:gd name="T16" fmla="*/ 131048140 w 58"/>
                <a:gd name="T17" fmla="*/ 113405883 h 97"/>
                <a:gd name="T18" fmla="*/ 113407845 w 58"/>
                <a:gd name="T19" fmla="*/ 131047708 h 97"/>
                <a:gd name="T20" fmla="*/ 105846584 w 58"/>
                <a:gd name="T21" fmla="*/ 138607356 h 97"/>
                <a:gd name="T22" fmla="*/ 98286886 w 58"/>
                <a:gd name="T23" fmla="*/ 151208886 h 97"/>
                <a:gd name="T24" fmla="*/ 80645004 w 58"/>
                <a:gd name="T25" fmla="*/ 171370064 h 97"/>
                <a:gd name="T26" fmla="*/ 68045019 w 58"/>
                <a:gd name="T27" fmla="*/ 186490948 h 97"/>
                <a:gd name="T28" fmla="*/ 52924086 w 58"/>
                <a:gd name="T29" fmla="*/ 196571537 h 97"/>
                <a:gd name="T30" fmla="*/ 37801552 w 58"/>
                <a:gd name="T31" fmla="*/ 216732765 h 97"/>
                <a:gd name="T32" fmla="*/ 146169074 w 58"/>
                <a:gd name="T33" fmla="*/ 216732765 h 97"/>
                <a:gd name="T34" fmla="*/ 146169074 w 58"/>
                <a:gd name="T35" fmla="*/ 244453591 h 97"/>
                <a:gd name="T36" fmla="*/ 0 w 58"/>
                <a:gd name="T37" fmla="*/ 244453591 h 97"/>
                <a:gd name="T38" fmla="*/ 0 w 58"/>
                <a:gd name="T39" fmla="*/ 216732765 h 97"/>
                <a:gd name="T40" fmla="*/ 30241879 w 58"/>
                <a:gd name="T41" fmla="*/ 186490948 h 97"/>
                <a:gd name="T42" fmla="*/ 52924086 w 58"/>
                <a:gd name="T43" fmla="*/ 158768534 h 97"/>
                <a:gd name="T44" fmla="*/ 65524070 w 58"/>
                <a:gd name="T45" fmla="*/ 146168592 h 97"/>
                <a:gd name="T46" fmla="*/ 75604692 w 58"/>
                <a:gd name="T47" fmla="*/ 131047708 h 97"/>
                <a:gd name="T48" fmla="*/ 95765937 w 58"/>
                <a:gd name="T49" fmla="*/ 113405883 h 97"/>
                <a:gd name="T50" fmla="*/ 103327198 w 58"/>
                <a:gd name="T51" fmla="*/ 100805916 h 97"/>
                <a:gd name="T52" fmla="*/ 105846584 w 58"/>
                <a:gd name="T53" fmla="*/ 93244680 h 97"/>
                <a:gd name="T54" fmla="*/ 110886895 w 58"/>
                <a:gd name="T55" fmla="*/ 80644738 h 97"/>
                <a:gd name="T56" fmla="*/ 110886895 w 58"/>
                <a:gd name="T57" fmla="*/ 57962618 h 97"/>
                <a:gd name="T58" fmla="*/ 105846584 w 58"/>
                <a:gd name="T59" fmla="*/ 47882017 h 97"/>
                <a:gd name="T60" fmla="*/ 90725626 w 58"/>
                <a:gd name="T61" fmla="*/ 32761133 h 97"/>
                <a:gd name="T62" fmla="*/ 80645004 w 58"/>
                <a:gd name="T63" fmla="*/ 27720839 h 97"/>
                <a:gd name="T64" fmla="*/ 52924086 w 58"/>
                <a:gd name="T65" fmla="*/ 27720839 h 97"/>
                <a:gd name="T66" fmla="*/ 37801552 w 58"/>
                <a:gd name="T67" fmla="*/ 32761133 h 97"/>
                <a:gd name="T68" fmla="*/ 17641889 w 58"/>
                <a:gd name="T69" fmla="*/ 40322369 h 97"/>
                <a:gd name="T70" fmla="*/ 2520950 w 58"/>
                <a:gd name="T71" fmla="*/ 47882017 h 97"/>
                <a:gd name="T72" fmla="*/ 2520950 w 58"/>
                <a:gd name="T73" fmla="*/ 15120890 h 97"/>
                <a:gd name="T74" fmla="*/ 17641889 w 58"/>
                <a:gd name="T75" fmla="*/ 7559651 h 97"/>
                <a:gd name="T76" fmla="*/ 50403124 w 58"/>
                <a:gd name="T77" fmla="*/ 0 h 97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58"/>
                <a:gd name="T118" fmla="*/ 0 h 97"/>
                <a:gd name="T119" fmla="*/ 58 w 58"/>
                <a:gd name="T120" fmla="*/ 97 h 97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58" h="97">
                  <a:moveTo>
                    <a:pt x="20" y="0"/>
                  </a:moveTo>
                  <a:lnTo>
                    <a:pt x="35" y="0"/>
                  </a:lnTo>
                  <a:lnTo>
                    <a:pt x="42" y="3"/>
                  </a:lnTo>
                  <a:lnTo>
                    <a:pt x="49" y="6"/>
                  </a:lnTo>
                  <a:lnTo>
                    <a:pt x="53" y="13"/>
                  </a:lnTo>
                  <a:lnTo>
                    <a:pt x="56" y="19"/>
                  </a:lnTo>
                  <a:lnTo>
                    <a:pt x="58" y="26"/>
                  </a:lnTo>
                  <a:lnTo>
                    <a:pt x="55" y="39"/>
                  </a:lnTo>
                  <a:lnTo>
                    <a:pt x="52" y="45"/>
                  </a:lnTo>
                  <a:lnTo>
                    <a:pt x="45" y="52"/>
                  </a:lnTo>
                  <a:lnTo>
                    <a:pt x="42" y="55"/>
                  </a:lnTo>
                  <a:lnTo>
                    <a:pt x="39" y="60"/>
                  </a:lnTo>
                  <a:lnTo>
                    <a:pt x="32" y="68"/>
                  </a:lnTo>
                  <a:lnTo>
                    <a:pt x="27" y="74"/>
                  </a:lnTo>
                  <a:lnTo>
                    <a:pt x="21" y="78"/>
                  </a:lnTo>
                  <a:lnTo>
                    <a:pt x="15" y="86"/>
                  </a:lnTo>
                  <a:lnTo>
                    <a:pt x="58" y="86"/>
                  </a:lnTo>
                  <a:lnTo>
                    <a:pt x="58" y="97"/>
                  </a:lnTo>
                  <a:lnTo>
                    <a:pt x="0" y="97"/>
                  </a:lnTo>
                  <a:lnTo>
                    <a:pt x="0" y="86"/>
                  </a:lnTo>
                  <a:lnTo>
                    <a:pt x="12" y="74"/>
                  </a:lnTo>
                  <a:lnTo>
                    <a:pt x="21" y="63"/>
                  </a:lnTo>
                  <a:lnTo>
                    <a:pt x="26" y="58"/>
                  </a:lnTo>
                  <a:lnTo>
                    <a:pt x="30" y="52"/>
                  </a:lnTo>
                  <a:lnTo>
                    <a:pt x="38" y="45"/>
                  </a:lnTo>
                  <a:lnTo>
                    <a:pt x="41" y="40"/>
                  </a:lnTo>
                  <a:lnTo>
                    <a:pt x="42" y="37"/>
                  </a:lnTo>
                  <a:lnTo>
                    <a:pt x="44" y="32"/>
                  </a:lnTo>
                  <a:lnTo>
                    <a:pt x="44" y="23"/>
                  </a:lnTo>
                  <a:lnTo>
                    <a:pt x="42" y="19"/>
                  </a:lnTo>
                  <a:lnTo>
                    <a:pt x="36" y="13"/>
                  </a:lnTo>
                  <a:lnTo>
                    <a:pt x="32" y="11"/>
                  </a:lnTo>
                  <a:lnTo>
                    <a:pt x="21" y="11"/>
                  </a:lnTo>
                  <a:lnTo>
                    <a:pt x="15" y="13"/>
                  </a:lnTo>
                  <a:lnTo>
                    <a:pt x="7" y="16"/>
                  </a:lnTo>
                  <a:lnTo>
                    <a:pt x="1" y="19"/>
                  </a:lnTo>
                  <a:lnTo>
                    <a:pt x="1" y="6"/>
                  </a:lnTo>
                  <a:lnTo>
                    <a:pt x="7" y="3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436" name="Freeform 198"/>
            <p:cNvSpPr>
              <a:spLocks/>
            </p:cNvSpPr>
            <p:nvPr/>
          </p:nvSpPr>
          <p:spPr bwMode="auto">
            <a:xfrm>
              <a:off x="5246691" y="3070220"/>
              <a:ext cx="92075" cy="153986"/>
            </a:xfrm>
            <a:custGeom>
              <a:avLst/>
              <a:gdLst>
                <a:gd name="T0" fmla="*/ 50403124 w 58"/>
                <a:gd name="T1" fmla="*/ 0 h 97"/>
                <a:gd name="T2" fmla="*/ 88206264 w 58"/>
                <a:gd name="T3" fmla="*/ 0 h 97"/>
                <a:gd name="T4" fmla="*/ 108367534 w 58"/>
                <a:gd name="T5" fmla="*/ 7559651 h 97"/>
                <a:gd name="T6" fmla="*/ 123488467 w 58"/>
                <a:gd name="T7" fmla="*/ 15120890 h 97"/>
                <a:gd name="T8" fmla="*/ 138609401 w 58"/>
                <a:gd name="T9" fmla="*/ 40322369 h 97"/>
                <a:gd name="T10" fmla="*/ 141128762 w 58"/>
                <a:gd name="T11" fmla="*/ 50402958 h 97"/>
                <a:gd name="T12" fmla="*/ 141128762 w 58"/>
                <a:gd name="T13" fmla="*/ 80644738 h 97"/>
                <a:gd name="T14" fmla="*/ 133569089 w 58"/>
                <a:gd name="T15" fmla="*/ 98284975 h 97"/>
                <a:gd name="T16" fmla="*/ 131048140 w 58"/>
                <a:gd name="T17" fmla="*/ 108365589 h 97"/>
                <a:gd name="T18" fmla="*/ 123488467 w 58"/>
                <a:gd name="T19" fmla="*/ 120967119 h 97"/>
                <a:gd name="T20" fmla="*/ 110886895 w 58"/>
                <a:gd name="T21" fmla="*/ 131047708 h 97"/>
                <a:gd name="T22" fmla="*/ 108367534 w 58"/>
                <a:gd name="T23" fmla="*/ 138607356 h 97"/>
                <a:gd name="T24" fmla="*/ 95765937 w 58"/>
                <a:gd name="T25" fmla="*/ 151208886 h 97"/>
                <a:gd name="T26" fmla="*/ 88206264 w 58"/>
                <a:gd name="T27" fmla="*/ 161289475 h 97"/>
                <a:gd name="T28" fmla="*/ 75604692 w 58"/>
                <a:gd name="T29" fmla="*/ 171370064 h 97"/>
                <a:gd name="T30" fmla="*/ 65524070 w 58"/>
                <a:gd name="T31" fmla="*/ 186490948 h 97"/>
                <a:gd name="T32" fmla="*/ 50403124 w 58"/>
                <a:gd name="T33" fmla="*/ 196571537 h 97"/>
                <a:gd name="T34" fmla="*/ 35282191 w 58"/>
                <a:gd name="T35" fmla="*/ 216732765 h 97"/>
                <a:gd name="T36" fmla="*/ 146169074 w 58"/>
                <a:gd name="T37" fmla="*/ 216732765 h 97"/>
                <a:gd name="T38" fmla="*/ 146169074 w 58"/>
                <a:gd name="T39" fmla="*/ 244453591 h 97"/>
                <a:gd name="T40" fmla="*/ 0 w 58"/>
                <a:gd name="T41" fmla="*/ 244453591 h 97"/>
                <a:gd name="T42" fmla="*/ 0 w 58"/>
                <a:gd name="T43" fmla="*/ 216732765 h 97"/>
                <a:gd name="T44" fmla="*/ 27722518 w 58"/>
                <a:gd name="T45" fmla="*/ 186490948 h 97"/>
                <a:gd name="T46" fmla="*/ 65524070 w 58"/>
                <a:gd name="T47" fmla="*/ 146168592 h 97"/>
                <a:gd name="T48" fmla="*/ 75604692 w 58"/>
                <a:gd name="T49" fmla="*/ 131047708 h 97"/>
                <a:gd name="T50" fmla="*/ 85685315 w 58"/>
                <a:gd name="T51" fmla="*/ 123486472 h 97"/>
                <a:gd name="T52" fmla="*/ 100806248 w 58"/>
                <a:gd name="T53" fmla="*/ 100805916 h 97"/>
                <a:gd name="T54" fmla="*/ 103327198 w 58"/>
                <a:gd name="T55" fmla="*/ 93244680 h 97"/>
                <a:gd name="T56" fmla="*/ 110886895 w 58"/>
                <a:gd name="T57" fmla="*/ 70564148 h 97"/>
                <a:gd name="T58" fmla="*/ 103327198 w 58"/>
                <a:gd name="T59" fmla="*/ 47882017 h 97"/>
                <a:gd name="T60" fmla="*/ 100806248 w 58"/>
                <a:gd name="T61" fmla="*/ 40322369 h 97"/>
                <a:gd name="T62" fmla="*/ 88206264 w 58"/>
                <a:gd name="T63" fmla="*/ 32761133 h 97"/>
                <a:gd name="T64" fmla="*/ 75604692 w 58"/>
                <a:gd name="T65" fmla="*/ 27720839 h 97"/>
                <a:gd name="T66" fmla="*/ 50403124 w 58"/>
                <a:gd name="T67" fmla="*/ 27720839 h 97"/>
                <a:gd name="T68" fmla="*/ 35282191 w 58"/>
                <a:gd name="T69" fmla="*/ 32761133 h 97"/>
                <a:gd name="T70" fmla="*/ 20161251 w 58"/>
                <a:gd name="T71" fmla="*/ 40322369 h 97"/>
                <a:gd name="T72" fmla="*/ 0 w 58"/>
                <a:gd name="T73" fmla="*/ 47882017 h 97"/>
                <a:gd name="T74" fmla="*/ 0 w 58"/>
                <a:gd name="T75" fmla="*/ 15120890 h 97"/>
                <a:gd name="T76" fmla="*/ 20161251 w 58"/>
                <a:gd name="T77" fmla="*/ 7559651 h 97"/>
                <a:gd name="T78" fmla="*/ 50403124 w 58"/>
                <a:gd name="T79" fmla="*/ 0 h 97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58"/>
                <a:gd name="T121" fmla="*/ 0 h 97"/>
                <a:gd name="T122" fmla="*/ 58 w 58"/>
                <a:gd name="T123" fmla="*/ 97 h 97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58" h="97">
                  <a:moveTo>
                    <a:pt x="20" y="0"/>
                  </a:moveTo>
                  <a:lnTo>
                    <a:pt x="35" y="0"/>
                  </a:lnTo>
                  <a:lnTo>
                    <a:pt x="43" y="3"/>
                  </a:lnTo>
                  <a:lnTo>
                    <a:pt x="49" y="6"/>
                  </a:lnTo>
                  <a:lnTo>
                    <a:pt x="55" y="16"/>
                  </a:lnTo>
                  <a:lnTo>
                    <a:pt x="56" y="20"/>
                  </a:lnTo>
                  <a:lnTo>
                    <a:pt x="56" y="32"/>
                  </a:lnTo>
                  <a:lnTo>
                    <a:pt x="53" y="39"/>
                  </a:lnTo>
                  <a:lnTo>
                    <a:pt x="52" y="43"/>
                  </a:lnTo>
                  <a:lnTo>
                    <a:pt x="49" y="48"/>
                  </a:lnTo>
                  <a:lnTo>
                    <a:pt x="44" y="52"/>
                  </a:lnTo>
                  <a:lnTo>
                    <a:pt x="43" y="55"/>
                  </a:lnTo>
                  <a:lnTo>
                    <a:pt x="38" y="60"/>
                  </a:lnTo>
                  <a:lnTo>
                    <a:pt x="35" y="64"/>
                  </a:lnTo>
                  <a:lnTo>
                    <a:pt x="30" y="68"/>
                  </a:lnTo>
                  <a:lnTo>
                    <a:pt x="26" y="74"/>
                  </a:lnTo>
                  <a:lnTo>
                    <a:pt x="20" y="78"/>
                  </a:lnTo>
                  <a:lnTo>
                    <a:pt x="14" y="86"/>
                  </a:lnTo>
                  <a:lnTo>
                    <a:pt x="58" y="86"/>
                  </a:lnTo>
                  <a:lnTo>
                    <a:pt x="58" y="97"/>
                  </a:lnTo>
                  <a:lnTo>
                    <a:pt x="0" y="97"/>
                  </a:lnTo>
                  <a:lnTo>
                    <a:pt x="0" y="86"/>
                  </a:lnTo>
                  <a:lnTo>
                    <a:pt x="11" y="74"/>
                  </a:lnTo>
                  <a:lnTo>
                    <a:pt x="26" y="58"/>
                  </a:lnTo>
                  <a:lnTo>
                    <a:pt x="30" y="52"/>
                  </a:lnTo>
                  <a:lnTo>
                    <a:pt x="34" y="49"/>
                  </a:lnTo>
                  <a:lnTo>
                    <a:pt x="40" y="40"/>
                  </a:lnTo>
                  <a:lnTo>
                    <a:pt x="41" y="37"/>
                  </a:lnTo>
                  <a:lnTo>
                    <a:pt x="44" y="28"/>
                  </a:lnTo>
                  <a:lnTo>
                    <a:pt x="41" y="19"/>
                  </a:lnTo>
                  <a:lnTo>
                    <a:pt x="40" y="16"/>
                  </a:lnTo>
                  <a:lnTo>
                    <a:pt x="35" y="13"/>
                  </a:lnTo>
                  <a:lnTo>
                    <a:pt x="30" y="11"/>
                  </a:lnTo>
                  <a:lnTo>
                    <a:pt x="20" y="11"/>
                  </a:lnTo>
                  <a:lnTo>
                    <a:pt x="14" y="13"/>
                  </a:lnTo>
                  <a:lnTo>
                    <a:pt x="8" y="16"/>
                  </a:lnTo>
                  <a:lnTo>
                    <a:pt x="0" y="19"/>
                  </a:lnTo>
                  <a:lnTo>
                    <a:pt x="0" y="6"/>
                  </a:lnTo>
                  <a:lnTo>
                    <a:pt x="8" y="3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437" name="Freeform 199"/>
            <p:cNvSpPr>
              <a:spLocks noEditPoints="1"/>
            </p:cNvSpPr>
            <p:nvPr/>
          </p:nvSpPr>
          <p:spPr bwMode="auto">
            <a:xfrm>
              <a:off x="5403852" y="3116259"/>
              <a:ext cx="26988" cy="107950"/>
            </a:xfrm>
            <a:custGeom>
              <a:avLst/>
              <a:gdLst>
                <a:gd name="T0" fmla="*/ 0 w 17"/>
                <a:gd name="T1" fmla="*/ 120967495 h 68"/>
                <a:gd name="T2" fmla="*/ 42844237 w 17"/>
                <a:gd name="T3" fmla="*/ 120967495 h 68"/>
                <a:gd name="T4" fmla="*/ 42844237 w 17"/>
                <a:gd name="T5" fmla="*/ 171370598 h 68"/>
                <a:gd name="T6" fmla="*/ 0 w 17"/>
                <a:gd name="T7" fmla="*/ 171370598 h 68"/>
                <a:gd name="T8" fmla="*/ 0 w 17"/>
                <a:gd name="T9" fmla="*/ 120967495 h 68"/>
                <a:gd name="T10" fmla="*/ 0 w 17"/>
                <a:gd name="T11" fmla="*/ 0 h 68"/>
                <a:gd name="T12" fmla="*/ 42844237 w 17"/>
                <a:gd name="T13" fmla="*/ 0 h 68"/>
                <a:gd name="T14" fmla="*/ 42844237 w 17"/>
                <a:gd name="T15" fmla="*/ 47882166 h 68"/>
                <a:gd name="T16" fmla="*/ 0 w 17"/>
                <a:gd name="T17" fmla="*/ 47882166 h 68"/>
                <a:gd name="T18" fmla="*/ 0 w 17"/>
                <a:gd name="T19" fmla="*/ 0 h 6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7"/>
                <a:gd name="T31" fmla="*/ 0 h 68"/>
                <a:gd name="T32" fmla="*/ 17 w 17"/>
                <a:gd name="T33" fmla="*/ 68 h 6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7" h="68">
                  <a:moveTo>
                    <a:pt x="0" y="48"/>
                  </a:moveTo>
                  <a:lnTo>
                    <a:pt x="17" y="48"/>
                  </a:lnTo>
                  <a:lnTo>
                    <a:pt x="17" y="68"/>
                  </a:lnTo>
                  <a:lnTo>
                    <a:pt x="0" y="68"/>
                  </a:lnTo>
                  <a:lnTo>
                    <a:pt x="0" y="48"/>
                  </a:lnTo>
                  <a:close/>
                  <a:moveTo>
                    <a:pt x="0" y="0"/>
                  </a:moveTo>
                  <a:lnTo>
                    <a:pt x="17" y="0"/>
                  </a:lnTo>
                  <a:lnTo>
                    <a:pt x="17" y="19"/>
                  </a:lnTo>
                  <a:lnTo>
                    <a:pt x="0" y="1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438" name="Freeform 200"/>
            <p:cNvSpPr>
              <a:spLocks noEditPoints="1"/>
            </p:cNvSpPr>
            <p:nvPr/>
          </p:nvSpPr>
          <p:spPr bwMode="auto">
            <a:xfrm>
              <a:off x="5495928" y="3070220"/>
              <a:ext cx="96838" cy="155575"/>
            </a:xfrm>
            <a:custGeom>
              <a:avLst/>
              <a:gdLst>
                <a:gd name="T0" fmla="*/ 68045372 w 61"/>
                <a:gd name="T1" fmla="*/ 100806243 h 98"/>
                <a:gd name="T2" fmla="*/ 85685758 w 61"/>
                <a:gd name="T3" fmla="*/ 100806243 h 98"/>
                <a:gd name="T4" fmla="*/ 93247058 w 61"/>
                <a:gd name="T5" fmla="*/ 108367528 h 98"/>
                <a:gd name="T6" fmla="*/ 95766433 w 61"/>
                <a:gd name="T7" fmla="*/ 115927201 h 98"/>
                <a:gd name="T8" fmla="*/ 95766433 w 61"/>
                <a:gd name="T9" fmla="*/ 131048134 h 98"/>
                <a:gd name="T10" fmla="*/ 93247058 w 61"/>
                <a:gd name="T11" fmla="*/ 138607806 h 98"/>
                <a:gd name="T12" fmla="*/ 85685758 w 61"/>
                <a:gd name="T13" fmla="*/ 143648117 h 98"/>
                <a:gd name="T14" fmla="*/ 68045372 w 61"/>
                <a:gd name="T15" fmla="*/ 143648117 h 98"/>
                <a:gd name="T16" fmla="*/ 60484072 w 61"/>
                <a:gd name="T17" fmla="*/ 138607806 h 98"/>
                <a:gd name="T18" fmla="*/ 52924360 w 61"/>
                <a:gd name="T19" fmla="*/ 123488461 h 98"/>
                <a:gd name="T20" fmla="*/ 52924360 w 61"/>
                <a:gd name="T21" fmla="*/ 115927201 h 98"/>
                <a:gd name="T22" fmla="*/ 68045372 w 61"/>
                <a:gd name="T23" fmla="*/ 100806243 h 98"/>
                <a:gd name="T24" fmla="*/ 78126046 w 61"/>
                <a:gd name="T25" fmla="*/ 25201561 h 98"/>
                <a:gd name="T26" fmla="*/ 65524409 w 61"/>
                <a:gd name="T27" fmla="*/ 27722516 h 98"/>
                <a:gd name="T28" fmla="*/ 57964697 w 61"/>
                <a:gd name="T29" fmla="*/ 32761240 h 98"/>
                <a:gd name="T30" fmla="*/ 50403385 w 61"/>
                <a:gd name="T31" fmla="*/ 40322500 h 98"/>
                <a:gd name="T32" fmla="*/ 42843673 w 61"/>
                <a:gd name="T33" fmla="*/ 50403122 h 98"/>
                <a:gd name="T34" fmla="*/ 35282373 w 61"/>
                <a:gd name="T35" fmla="*/ 80645000 h 98"/>
                <a:gd name="T36" fmla="*/ 30242036 w 61"/>
                <a:gd name="T37" fmla="*/ 123488461 h 98"/>
                <a:gd name="T38" fmla="*/ 35282373 w 61"/>
                <a:gd name="T39" fmla="*/ 166330310 h 98"/>
                <a:gd name="T40" fmla="*/ 42843673 w 61"/>
                <a:gd name="T41" fmla="*/ 196572176 h 98"/>
                <a:gd name="T42" fmla="*/ 50403385 w 61"/>
                <a:gd name="T43" fmla="*/ 211693158 h 98"/>
                <a:gd name="T44" fmla="*/ 60484072 w 61"/>
                <a:gd name="T45" fmla="*/ 219254418 h 98"/>
                <a:gd name="T46" fmla="*/ 78126046 w 61"/>
                <a:gd name="T47" fmla="*/ 224294729 h 98"/>
                <a:gd name="T48" fmla="*/ 88206721 w 61"/>
                <a:gd name="T49" fmla="*/ 219254418 h 98"/>
                <a:gd name="T50" fmla="*/ 95766433 w 61"/>
                <a:gd name="T51" fmla="*/ 216733469 h 98"/>
                <a:gd name="T52" fmla="*/ 103327732 w 61"/>
                <a:gd name="T53" fmla="*/ 209173797 h 98"/>
                <a:gd name="T54" fmla="*/ 110887469 w 61"/>
                <a:gd name="T55" fmla="*/ 196572176 h 98"/>
                <a:gd name="T56" fmla="*/ 118448769 w 61"/>
                <a:gd name="T57" fmla="*/ 166330310 h 98"/>
                <a:gd name="T58" fmla="*/ 118448769 w 61"/>
                <a:gd name="T59" fmla="*/ 80645000 h 98"/>
                <a:gd name="T60" fmla="*/ 110887469 w 61"/>
                <a:gd name="T61" fmla="*/ 50403122 h 98"/>
                <a:gd name="T62" fmla="*/ 100806770 w 61"/>
                <a:gd name="T63" fmla="*/ 35282189 h 98"/>
                <a:gd name="T64" fmla="*/ 88206721 w 61"/>
                <a:gd name="T65" fmla="*/ 27722516 h 98"/>
                <a:gd name="T66" fmla="*/ 78126046 w 61"/>
                <a:gd name="T67" fmla="*/ 25201561 h 98"/>
                <a:gd name="T68" fmla="*/ 57964697 w 61"/>
                <a:gd name="T69" fmla="*/ 0 h 98"/>
                <a:gd name="T70" fmla="*/ 93247058 w 61"/>
                <a:gd name="T71" fmla="*/ 0 h 98"/>
                <a:gd name="T72" fmla="*/ 110887469 w 61"/>
                <a:gd name="T73" fmla="*/ 7561263 h 98"/>
                <a:gd name="T74" fmla="*/ 123489106 w 61"/>
                <a:gd name="T75" fmla="*/ 15120939 h 98"/>
                <a:gd name="T76" fmla="*/ 133569781 w 61"/>
                <a:gd name="T77" fmla="*/ 32761240 h 98"/>
                <a:gd name="T78" fmla="*/ 148690793 w 61"/>
                <a:gd name="T79" fmla="*/ 70564378 h 98"/>
                <a:gd name="T80" fmla="*/ 153731130 w 61"/>
                <a:gd name="T81" fmla="*/ 123488461 h 98"/>
                <a:gd name="T82" fmla="*/ 148690793 w 61"/>
                <a:gd name="T83" fmla="*/ 178931881 h 98"/>
                <a:gd name="T84" fmla="*/ 133569781 w 61"/>
                <a:gd name="T85" fmla="*/ 216733469 h 98"/>
                <a:gd name="T86" fmla="*/ 123489106 w 61"/>
                <a:gd name="T87" fmla="*/ 231854402 h 98"/>
                <a:gd name="T88" fmla="*/ 110887469 w 61"/>
                <a:gd name="T89" fmla="*/ 239415662 h 98"/>
                <a:gd name="T90" fmla="*/ 95766433 w 61"/>
                <a:gd name="T91" fmla="*/ 246975335 h 98"/>
                <a:gd name="T92" fmla="*/ 57964697 w 61"/>
                <a:gd name="T93" fmla="*/ 246975335 h 98"/>
                <a:gd name="T94" fmla="*/ 42843673 w 61"/>
                <a:gd name="T95" fmla="*/ 239415662 h 98"/>
                <a:gd name="T96" fmla="*/ 30242036 w 61"/>
                <a:gd name="T97" fmla="*/ 231854402 h 98"/>
                <a:gd name="T98" fmla="*/ 20161355 w 61"/>
                <a:gd name="T99" fmla="*/ 216733469 h 98"/>
                <a:gd name="T100" fmla="*/ 5040339 w 61"/>
                <a:gd name="T101" fmla="*/ 178931881 h 98"/>
                <a:gd name="T102" fmla="*/ 0 w 61"/>
                <a:gd name="T103" fmla="*/ 123488461 h 98"/>
                <a:gd name="T104" fmla="*/ 5040339 w 61"/>
                <a:gd name="T105" fmla="*/ 70564378 h 98"/>
                <a:gd name="T106" fmla="*/ 20161355 w 61"/>
                <a:gd name="T107" fmla="*/ 32761240 h 98"/>
                <a:gd name="T108" fmla="*/ 30242036 w 61"/>
                <a:gd name="T109" fmla="*/ 15120939 h 98"/>
                <a:gd name="T110" fmla="*/ 42843673 w 61"/>
                <a:gd name="T111" fmla="*/ 7561263 h 98"/>
                <a:gd name="T112" fmla="*/ 57964697 w 61"/>
                <a:gd name="T113" fmla="*/ 0 h 98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61"/>
                <a:gd name="T172" fmla="*/ 0 h 98"/>
                <a:gd name="T173" fmla="*/ 61 w 61"/>
                <a:gd name="T174" fmla="*/ 98 h 98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61" h="98">
                  <a:moveTo>
                    <a:pt x="27" y="40"/>
                  </a:moveTo>
                  <a:lnTo>
                    <a:pt x="34" y="40"/>
                  </a:lnTo>
                  <a:lnTo>
                    <a:pt x="37" y="43"/>
                  </a:lnTo>
                  <a:lnTo>
                    <a:pt x="38" y="46"/>
                  </a:lnTo>
                  <a:lnTo>
                    <a:pt x="38" y="52"/>
                  </a:lnTo>
                  <a:lnTo>
                    <a:pt x="37" y="55"/>
                  </a:lnTo>
                  <a:lnTo>
                    <a:pt x="34" y="57"/>
                  </a:lnTo>
                  <a:lnTo>
                    <a:pt x="27" y="57"/>
                  </a:lnTo>
                  <a:lnTo>
                    <a:pt x="24" y="55"/>
                  </a:lnTo>
                  <a:lnTo>
                    <a:pt x="21" y="49"/>
                  </a:lnTo>
                  <a:lnTo>
                    <a:pt x="21" y="46"/>
                  </a:lnTo>
                  <a:lnTo>
                    <a:pt x="27" y="40"/>
                  </a:lnTo>
                  <a:close/>
                  <a:moveTo>
                    <a:pt x="31" y="10"/>
                  </a:moveTo>
                  <a:lnTo>
                    <a:pt x="26" y="11"/>
                  </a:lnTo>
                  <a:lnTo>
                    <a:pt x="23" y="13"/>
                  </a:lnTo>
                  <a:lnTo>
                    <a:pt x="20" y="16"/>
                  </a:lnTo>
                  <a:lnTo>
                    <a:pt x="17" y="20"/>
                  </a:lnTo>
                  <a:lnTo>
                    <a:pt x="14" y="32"/>
                  </a:lnTo>
                  <a:lnTo>
                    <a:pt x="12" y="49"/>
                  </a:lnTo>
                  <a:lnTo>
                    <a:pt x="14" y="66"/>
                  </a:lnTo>
                  <a:lnTo>
                    <a:pt x="17" y="78"/>
                  </a:lnTo>
                  <a:lnTo>
                    <a:pt x="20" y="84"/>
                  </a:lnTo>
                  <a:lnTo>
                    <a:pt x="24" y="87"/>
                  </a:lnTo>
                  <a:lnTo>
                    <a:pt x="31" y="89"/>
                  </a:lnTo>
                  <a:lnTo>
                    <a:pt x="35" y="87"/>
                  </a:lnTo>
                  <a:lnTo>
                    <a:pt x="38" y="86"/>
                  </a:lnTo>
                  <a:lnTo>
                    <a:pt x="41" y="83"/>
                  </a:lnTo>
                  <a:lnTo>
                    <a:pt x="44" y="78"/>
                  </a:lnTo>
                  <a:lnTo>
                    <a:pt x="47" y="66"/>
                  </a:lnTo>
                  <a:lnTo>
                    <a:pt x="47" y="32"/>
                  </a:lnTo>
                  <a:lnTo>
                    <a:pt x="44" y="20"/>
                  </a:lnTo>
                  <a:lnTo>
                    <a:pt x="40" y="14"/>
                  </a:lnTo>
                  <a:lnTo>
                    <a:pt x="35" y="11"/>
                  </a:lnTo>
                  <a:lnTo>
                    <a:pt x="31" y="10"/>
                  </a:lnTo>
                  <a:close/>
                  <a:moveTo>
                    <a:pt x="23" y="0"/>
                  </a:moveTo>
                  <a:lnTo>
                    <a:pt x="37" y="0"/>
                  </a:lnTo>
                  <a:lnTo>
                    <a:pt x="44" y="3"/>
                  </a:lnTo>
                  <a:lnTo>
                    <a:pt x="49" y="6"/>
                  </a:lnTo>
                  <a:lnTo>
                    <a:pt x="53" y="13"/>
                  </a:lnTo>
                  <a:lnTo>
                    <a:pt x="59" y="28"/>
                  </a:lnTo>
                  <a:lnTo>
                    <a:pt x="61" y="49"/>
                  </a:lnTo>
                  <a:lnTo>
                    <a:pt x="59" y="71"/>
                  </a:lnTo>
                  <a:lnTo>
                    <a:pt x="53" y="86"/>
                  </a:lnTo>
                  <a:lnTo>
                    <a:pt x="49" y="92"/>
                  </a:lnTo>
                  <a:lnTo>
                    <a:pt x="44" y="95"/>
                  </a:lnTo>
                  <a:lnTo>
                    <a:pt x="38" y="98"/>
                  </a:lnTo>
                  <a:lnTo>
                    <a:pt x="23" y="98"/>
                  </a:lnTo>
                  <a:lnTo>
                    <a:pt x="17" y="95"/>
                  </a:lnTo>
                  <a:lnTo>
                    <a:pt x="12" y="92"/>
                  </a:lnTo>
                  <a:lnTo>
                    <a:pt x="8" y="86"/>
                  </a:lnTo>
                  <a:lnTo>
                    <a:pt x="2" y="71"/>
                  </a:lnTo>
                  <a:lnTo>
                    <a:pt x="0" y="49"/>
                  </a:lnTo>
                  <a:lnTo>
                    <a:pt x="2" y="28"/>
                  </a:lnTo>
                  <a:lnTo>
                    <a:pt x="8" y="13"/>
                  </a:lnTo>
                  <a:lnTo>
                    <a:pt x="12" y="6"/>
                  </a:lnTo>
                  <a:lnTo>
                    <a:pt x="17" y="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2457FF"/>
            </a:solidFill>
            <a:ln w="0">
              <a:solidFill>
                <a:srgbClr val="2457FF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439" name="Freeform 201"/>
            <p:cNvSpPr>
              <a:spLocks noEditPoints="1"/>
            </p:cNvSpPr>
            <p:nvPr/>
          </p:nvSpPr>
          <p:spPr bwMode="auto">
            <a:xfrm>
              <a:off x="5619752" y="3070220"/>
              <a:ext cx="96838" cy="155575"/>
            </a:xfrm>
            <a:custGeom>
              <a:avLst/>
              <a:gdLst>
                <a:gd name="T0" fmla="*/ 68045372 w 61"/>
                <a:gd name="T1" fmla="*/ 100806243 h 98"/>
                <a:gd name="T2" fmla="*/ 83166383 w 61"/>
                <a:gd name="T3" fmla="*/ 100806243 h 98"/>
                <a:gd name="T4" fmla="*/ 90726096 w 61"/>
                <a:gd name="T5" fmla="*/ 108367528 h 98"/>
                <a:gd name="T6" fmla="*/ 98287395 w 61"/>
                <a:gd name="T7" fmla="*/ 123488461 h 98"/>
                <a:gd name="T8" fmla="*/ 90726096 w 61"/>
                <a:gd name="T9" fmla="*/ 138607806 h 98"/>
                <a:gd name="T10" fmla="*/ 83166383 w 61"/>
                <a:gd name="T11" fmla="*/ 143648117 h 98"/>
                <a:gd name="T12" fmla="*/ 68045372 w 61"/>
                <a:gd name="T13" fmla="*/ 143648117 h 98"/>
                <a:gd name="T14" fmla="*/ 60484072 w 61"/>
                <a:gd name="T15" fmla="*/ 138607806 h 98"/>
                <a:gd name="T16" fmla="*/ 57964697 w 61"/>
                <a:gd name="T17" fmla="*/ 131048134 h 98"/>
                <a:gd name="T18" fmla="*/ 57964697 w 61"/>
                <a:gd name="T19" fmla="*/ 115927201 h 98"/>
                <a:gd name="T20" fmla="*/ 60484072 w 61"/>
                <a:gd name="T21" fmla="*/ 108367528 h 98"/>
                <a:gd name="T22" fmla="*/ 68045372 w 61"/>
                <a:gd name="T23" fmla="*/ 100806243 h 98"/>
                <a:gd name="T24" fmla="*/ 75605084 w 61"/>
                <a:gd name="T25" fmla="*/ 25201561 h 98"/>
                <a:gd name="T26" fmla="*/ 65524409 w 61"/>
                <a:gd name="T27" fmla="*/ 27722516 h 98"/>
                <a:gd name="T28" fmla="*/ 57964697 w 61"/>
                <a:gd name="T29" fmla="*/ 32761240 h 98"/>
                <a:gd name="T30" fmla="*/ 50403385 w 61"/>
                <a:gd name="T31" fmla="*/ 40322500 h 98"/>
                <a:gd name="T32" fmla="*/ 42843673 w 61"/>
                <a:gd name="T33" fmla="*/ 50403122 h 98"/>
                <a:gd name="T34" fmla="*/ 35282373 w 61"/>
                <a:gd name="T35" fmla="*/ 80645000 h 98"/>
                <a:gd name="T36" fmla="*/ 35282373 w 61"/>
                <a:gd name="T37" fmla="*/ 166330310 h 98"/>
                <a:gd name="T38" fmla="*/ 42843673 w 61"/>
                <a:gd name="T39" fmla="*/ 196572176 h 98"/>
                <a:gd name="T40" fmla="*/ 52924360 w 61"/>
                <a:gd name="T41" fmla="*/ 211693158 h 98"/>
                <a:gd name="T42" fmla="*/ 65524409 w 61"/>
                <a:gd name="T43" fmla="*/ 219254418 h 98"/>
                <a:gd name="T44" fmla="*/ 75605084 w 61"/>
                <a:gd name="T45" fmla="*/ 224294729 h 98"/>
                <a:gd name="T46" fmla="*/ 88206721 w 61"/>
                <a:gd name="T47" fmla="*/ 219254418 h 98"/>
                <a:gd name="T48" fmla="*/ 95766433 w 61"/>
                <a:gd name="T49" fmla="*/ 216733469 h 98"/>
                <a:gd name="T50" fmla="*/ 103327732 w 61"/>
                <a:gd name="T51" fmla="*/ 209173797 h 98"/>
                <a:gd name="T52" fmla="*/ 110887469 w 61"/>
                <a:gd name="T53" fmla="*/ 196572176 h 98"/>
                <a:gd name="T54" fmla="*/ 118448769 w 61"/>
                <a:gd name="T55" fmla="*/ 166330310 h 98"/>
                <a:gd name="T56" fmla="*/ 123489106 w 61"/>
                <a:gd name="T57" fmla="*/ 123488461 h 98"/>
                <a:gd name="T58" fmla="*/ 118448769 w 61"/>
                <a:gd name="T59" fmla="*/ 80645000 h 98"/>
                <a:gd name="T60" fmla="*/ 110887469 w 61"/>
                <a:gd name="T61" fmla="*/ 50403122 h 98"/>
                <a:gd name="T62" fmla="*/ 103327732 w 61"/>
                <a:gd name="T63" fmla="*/ 40322500 h 98"/>
                <a:gd name="T64" fmla="*/ 95766433 w 61"/>
                <a:gd name="T65" fmla="*/ 32761240 h 98"/>
                <a:gd name="T66" fmla="*/ 88206721 w 61"/>
                <a:gd name="T67" fmla="*/ 27722516 h 98"/>
                <a:gd name="T68" fmla="*/ 75605084 w 61"/>
                <a:gd name="T69" fmla="*/ 25201561 h 98"/>
                <a:gd name="T70" fmla="*/ 57964697 w 61"/>
                <a:gd name="T71" fmla="*/ 0 h 98"/>
                <a:gd name="T72" fmla="*/ 95766433 w 61"/>
                <a:gd name="T73" fmla="*/ 0 h 98"/>
                <a:gd name="T74" fmla="*/ 110887469 w 61"/>
                <a:gd name="T75" fmla="*/ 7561263 h 98"/>
                <a:gd name="T76" fmla="*/ 123489106 w 61"/>
                <a:gd name="T77" fmla="*/ 15120939 h 98"/>
                <a:gd name="T78" fmla="*/ 133569781 w 61"/>
                <a:gd name="T79" fmla="*/ 32761240 h 98"/>
                <a:gd name="T80" fmla="*/ 148690793 w 61"/>
                <a:gd name="T81" fmla="*/ 70564378 h 98"/>
                <a:gd name="T82" fmla="*/ 153731130 w 61"/>
                <a:gd name="T83" fmla="*/ 123488461 h 98"/>
                <a:gd name="T84" fmla="*/ 148690793 w 61"/>
                <a:gd name="T85" fmla="*/ 178931881 h 98"/>
                <a:gd name="T86" fmla="*/ 133569781 w 61"/>
                <a:gd name="T87" fmla="*/ 216733469 h 98"/>
                <a:gd name="T88" fmla="*/ 123489106 w 61"/>
                <a:gd name="T89" fmla="*/ 231854402 h 98"/>
                <a:gd name="T90" fmla="*/ 110887469 w 61"/>
                <a:gd name="T91" fmla="*/ 239415662 h 98"/>
                <a:gd name="T92" fmla="*/ 95766433 w 61"/>
                <a:gd name="T93" fmla="*/ 246975335 h 98"/>
                <a:gd name="T94" fmla="*/ 60484072 w 61"/>
                <a:gd name="T95" fmla="*/ 246975335 h 98"/>
                <a:gd name="T96" fmla="*/ 42843673 w 61"/>
                <a:gd name="T97" fmla="*/ 239415662 h 98"/>
                <a:gd name="T98" fmla="*/ 30242036 w 61"/>
                <a:gd name="T99" fmla="*/ 231854402 h 98"/>
                <a:gd name="T100" fmla="*/ 17641980 w 61"/>
                <a:gd name="T101" fmla="*/ 216733469 h 98"/>
                <a:gd name="T102" fmla="*/ 2520963 w 61"/>
                <a:gd name="T103" fmla="*/ 178931881 h 98"/>
                <a:gd name="T104" fmla="*/ 0 w 61"/>
                <a:gd name="T105" fmla="*/ 123488461 h 98"/>
                <a:gd name="T106" fmla="*/ 2520963 w 61"/>
                <a:gd name="T107" fmla="*/ 70564378 h 98"/>
                <a:gd name="T108" fmla="*/ 17641980 w 61"/>
                <a:gd name="T109" fmla="*/ 32761240 h 98"/>
                <a:gd name="T110" fmla="*/ 30242036 w 61"/>
                <a:gd name="T111" fmla="*/ 15120939 h 98"/>
                <a:gd name="T112" fmla="*/ 42843673 w 61"/>
                <a:gd name="T113" fmla="*/ 7561263 h 98"/>
                <a:gd name="T114" fmla="*/ 57964697 w 61"/>
                <a:gd name="T115" fmla="*/ 0 h 98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61"/>
                <a:gd name="T175" fmla="*/ 0 h 98"/>
                <a:gd name="T176" fmla="*/ 61 w 61"/>
                <a:gd name="T177" fmla="*/ 98 h 98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61" h="98">
                  <a:moveTo>
                    <a:pt x="27" y="40"/>
                  </a:moveTo>
                  <a:lnTo>
                    <a:pt x="33" y="40"/>
                  </a:lnTo>
                  <a:lnTo>
                    <a:pt x="36" y="43"/>
                  </a:lnTo>
                  <a:lnTo>
                    <a:pt x="39" y="49"/>
                  </a:lnTo>
                  <a:lnTo>
                    <a:pt x="36" y="55"/>
                  </a:lnTo>
                  <a:lnTo>
                    <a:pt x="33" y="57"/>
                  </a:lnTo>
                  <a:lnTo>
                    <a:pt x="27" y="57"/>
                  </a:lnTo>
                  <a:lnTo>
                    <a:pt x="24" y="55"/>
                  </a:lnTo>
                  <a:lnTo>
                    <a:pt x="23" y="52"/>
                  </a:lnTo>
                  <a:lnTo>
                    <a:pt x="23" y="46"/>
                  </a:lnTo>
                  <a:lnTo>
                    <a:pt x="24" y="43"/>
                  </a:lnTo>
                  <a:lnTo>
                    <a:pt x="27" y="40"/>
                  </a:lnTo>
                  <a:close/>
                  <a:moveTo>
                    <a:pt x="30" y="10"/>
                  </a:moveTo>
                  <a:lnTo>
                    <a:pt x="26" y="11"/>
                  </a:lnTo>
                  <a:lnTo>
                    <a:pt x="23" y="13"/>
                  </a:lnTo>
                  <a:lnTo>
                    <a:pt x="20" y="16"/>
                  </a:lnTo>
                  <a:lnTo>
                    <a:pt x="17" y="20"/>
                  </a:lnTo>
                  <a:lnTo>
                    <a:pt x="14" y="32"/>
                  </a:lnTo>
                  <a:lnTo>
                    <a:pt x="14" y="66"/>
                  </a:lnTo>
                  <a:lnTo>
                    <a:pt x="17" y="78"/>
                  </a:lnTo>
                  <a:lnTo>
                    <a:pt x="21" y="84"/>
                  </a:lnTo>
                  <a:lnTo>
                    <a:pt x="26" y="87"/>
                  </a:lnTo>
                  <a:lnTo>
                    <a:pt x="30" y="89"/>
                  </a:lnTo>
                  <a:lnTo>
                    <a:pt x="35" y="87"/>
                  </a:lnTo>
                  <a:lnTo>
                    <a:pt x="38" y="86"/>
                  </a:lnTo>
                  <a:lnTo>
                    <a:pt x="41" y="83"/>
                  </a:lnTo>
                  <a:lnTo>
                    <a:pt x="44" y="78"/>
                  </a:lnTo>
                  <a:lnTo>
                    <a:pt x="47" y="66"/>
                  </a:lnTo>
                  <a:lnTo>
                    <a:pt x="49" y="49"/>
                  </a:lnTo>
                  <a:lnTo>
                    <a:pt x="47" y="32"/>
                  </a:lnTo>
                  <a:lnTo>
                    <a:pt x="44" y="20"/>
                  </a:lnTo>
                  <a:lnTo>
                    <a:pt x="41" y="16"/>
                  </a:lnTo>
                  <a:lnTo>
                    <a:pt x="38" y="13"/>
                  </a:lnTo>
                  <a:lnTo>
                    <a:pt x="35" y="11"/>
                  </a:lnTo>
                  <a:lnTo>
                    <a:pt x="30" y="10"/>
                  </a:lnTo>
                  <a:close/>
                  <a:moveTo>
                    <a:pt x="23" y="0"/>
                  </a:moveTo>
                  <a:lnTo>
                    <a:pt x="38" y="0"/>
                  </a:lnTo>
                  <a:lnTo>
                    <a:pt x="44" y="3"/>
                  </a:lnTo>
                  <a:lnTo>
                    <a:pt x="49" y="6"/>
                  </a:lnTo>
                  <a:lnTo>
                    <a:pt x="53" y="13"/>
                  </a:lnTo>
                  <a:lnTo>
                    <a:pt x="59" y="28"/>
                  </a:lnTo>
                  <a:lnTo>
                    <a:pt x="61" y="49"/>
                  </a:lnTo>
                  <a:lnTo>
                    <a:pt x="59" y="71"/>
                  </a:lnTo>
                  <a:lnTo>
                    <a:pt x="53" y="86"/>
                  </a:lnTo>
                  <a:lnTo>
                    <a:pt x="49" y="92"/>
                  </a:lnTo>
                  <a:lnTo>
                    <a:pt x="44" y="95"/>
                  </a:lnTo>
                  <a:lnTo>
                    <a:pt x="38" y="98"/>
                  </a:lnTo>
                  <a:lnTo>
                    <a:pt x="24" y="98"/>
                  </a:lnTo>
                  <a:lnTo>
                    <a:pt x="17" y="95"/>
                  </a:lnTo>
                  <a:lnTo>
                    <a:pt x="12" y="92"/>
                  </a:lnTo>
                  <a:lnTo>
                    <a:pt x="7" y="86"/>
                  </a:lnTo>
                  <a:lnTo>
                    <a:pt x="1" y="71"/>
                  </a:lnTo>
                  <a:lnTo>
                    <a:pt x="0" y="49"/>
                  </a:lnTo>
                  <a:lnTo>
                    <a:pt x="1" y="28"/>
                  </a:lnTo>
                  <a:lnTo>
                    <a:pt x="7" y="13"/>
                  </a:lnTo>
                  <a:lnTo>
                    <a:pt x="12" y="6"/>
                  </a:lnTo>
                  <a:lnTo>
                    <a:pt x="17" y="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2457FF"/>
            </a:solidFill>
            <a:ln w="0">
              <a:solidFill>
                <a:srgbClr val="2457FF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440" name="Freeform 202"/>
            <p:cNvSpPr>
              <a:spLocks noEditPoints="1"/>
            </p:cNvSpPr>
            <p:nvPr/>
          </p:nvSpPr>
          <p:spPr bwMode="auto">
            <a:xfrm>
              <a:off x="5778503" y="3116259"/>
              <a:ext cx="26988" cy="107950"/>
            </a:xfrm>
            <a:custGeom>
              <a:avLst/>
              <a:gdLst>
                <a:gd name="T0" fmla="*/ 0 w 17"/>
                <a:gd name="T1" fmla="*/ 120967495 h 68"/>
                <a:gd name="T2" fmla="*/ 42844237 w 17"/>
                <a:gd name="T3" fmla="*/ 120967495 h 68"/>
                <a:gd name="T4" fmla="*/ 42844237 w 17"/>
                <a:gd name="T5" fmla="*/ 171370598 h 68"/>
                <a:gd name="T6" fmla="*/ 0 w 17"/>
                <a:gd name="T7" fmla="*/ 171370598 h 68"/>
                <a:gd name="T8" fmla="*/ 0 w 17"/>
                <a:gd name="T9" fmla="*/ 120967495 h 68"/>
                <a:gd name="T10" fmla="*/ 0 w 17"/>
                <a:gd name="T11" fmla="*/ 0 h 68"/>
                <a:gd name="T12" fmla="*/ 42844237 w 17"/>
                <a:gd name="T13" fmla="*/ 0 h 68"/>
                <a:gd name="T14" fmla="*/ 42844237 w 17"/>
                <a:gd name="T15" fmla="*/ 47882166 h 68"/>
                <a:gd name="T16" fmla="*/ 0 w 17"/>
                <a:gd name="T17" fmla="*/ 47882166 h 68"/>
                <a:gd name="T18" fmla="*/ 0 w 17"/>
                <a:gd name="T19" fmla="*/ 0 h 6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7"/>
                <a:gd name="T31" fmla="*/ 0 h 68"/>
                <a:gd name="T32" fmla="*/ 17 w 17"/>
                <a:gd name="T33" fmla="*/ 68 h 6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7" h="68">
                  <a:moveTo>
                    <a:pt x="0" y="48"/>
                  </a:moveTo>
                  <a:lnTo>
                    <a:pt x="17" y="48"/>
                  </a:lnTo>
                  <a:lnTo>
                    <a:pt x="17" y="68"/>
                  </a:lnTo>
                  <a:lnTo>
                    <a:pt x="0" y="68"/>
                  </a:lnTo>
                  <a:lnTo>
                    <a:pt x="0" y="48"/>
                  </a:lnTo>
                  <a:close/>
                  <a:moveTo>
                    <a:pt x="0" y="0"/>
                  </a:moveTo>
                  <a:lnTo>
                    <a:pt x="17" y="0"/>
                  </a:lnTo>
                  <a:lnTo>
                    <a:pt x="17" y="19"/>
                  </a:lnTo>
                  <a:lnTo>
                    <a:pt x="0" y="1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457FF"/>
            </a:solidFill>
            <a:ln w="0">
              <a:solidFill>
                <a:srgbClr val="2457FF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441" name="Freeform 203"/>
            <p:cNvSpPr>
              <a:spLocks noEditPoints="1"/>
            </p:cNvSpPr>
            <p:nvPr/>
          </p:nvSpPr>
          <p:spPr bwMode="auto">
            <a:xfrm>
              <a:off x="5868990" y="3070220"/>
              <a:ext cx="96838" cy="155575"/>
            </a:xfrm>
            <a:custGeom>
              <a:avLst/>
              <a:gdLst>
                <a:gd name="T0" fmla="*/ 68045372 w 61"/>
                <a:gd name="T1" fmla="*/ 100806243 h 98"/>
                <a:gd name="T2" fmla="*/ 83166383 w 61"/>
                <a:gd name="T3" fmla="*/ 100806243 h 98"/>
                <a:gd name="T4" fmla="*/ 90726096 w 61"/>
                <a:gd name="T5" fmla="*/ 108367528 h 98"/>
                <a:gd name="T6" fmla="*/ 98287395 w 61"/>
                <a:gd name="T7" fmla="*/ 123488461 h 98"/>
                <a:gd name="T8" fmla="*/ 90726096 w 61"/>
                <a:gd name="T9" fmla="*/ 138607806 h 98"/>
                <a:gd name="T10" fmla="*/ 83166383 w 61"/>
                <a:gd name="T11" fmla="*/ 143648117 h 98"/>
                <a:gd name="T12" fmla="*/ 68045372 w 61"/>
                <a:gd name="T13" fmla="*/ 143648117 h 98"/>
                <a:gd name="T14" fmla="*/ 60484072 w 61"/>
                <a:gd name="T15" fmla="*/ 138607806 h 98"/>
                <a:gd name="T16" fmla="*/ 57964697 w 61"/>
                <a:gd name="T17" fmla="*/ 131048134 h 98"/>
                <a:gd name="T18" fmla="*/ 57964697 w 61"/>
                <a:gd name="T19" fmla="*/ 115927201 h 98"/>
                <a:gd name="T20" fmla="*/ 60484072 w 61"/>
                <a:gd name="T21" fmla="*/ 108367528 h 98"/>
                <a:gd name="T22" fmla="*/ 68045372 w 61"/>
                <a:gd name="T23" fmla="*/ 100806243 h 98"/>
                <a:gd name="T24" fmla="*/ 75605084 w 61"/>
                <a:gd name="T25" fmla="*/ 25201561 h 98"/>
                <a:gd name="T26" fmla="*/ 65524409 w 61"/>
                <a:gd name="T27" fmla="*/ 27722516 h 98"/>
                <a:gd name="T28" fmla="*/ 57964697 w 61"/>
                <a:gd name="T29" fmla="*/ 32761240 h 98"/>
                <a:gd name="T30" fmla="*/ 50403385 w 61"/>
                <a:gd name="T31" fmla="*/ 40322500 h 98"/>
                <a:gd name="T32" fmla="*/ 42843673 w 61"/>
                <a:gd name="T33" fmla="*/ 50403122 h 98"/>
                <a:gd name="T34" fmla="*/ 35282373 w 61"/>
                <a:gd name="T35" fmla="*/ 80645000 h 98"/>
                <a:gd name="T36" fmla="*/ 35282373 w 61"/>
                <a:gd name="T37" fmla="*/ 166330310 h 98"/>
                <a:gd name="T38" fmla="*/ 42843673 w 61"/>
                <a:gd name="T39" fmla="*/ 196572176 h 98"/>
                <a:gd name="T40" fmla="*/ 52924360 w 61"/>
                <a:gd name="T41" fmla="*/ 211693158 h 98"/>
                <a:gd name="T42" fmla="*/ 65524409 w 61"/>
                <a:gd name="T43" fmla="*/ 219254418 h 98"/>
                <a:gd name="T44" fmla="*/ 75605084 w 61"/>
                <a:gd name="T45" fmla="*/ 224294729 h 98"/>
                <a:gd name="T46" fmla="*/ 88206721 w 61"/>
                <a:gd name="T47" fmla="*/ 219254418 h 98"/>
                <a:gd name="T48" fmla="*/ 95766433 w 61"/>
                <a:gd name="T49" fmla="*/ 216733469 h 98"/>
                <a:gd name="T50" fmla="*/ 103327732 w 61"/>
                <a:gd name="T51" fmla="*/ 209173797 h 98"/>
                <a:gd name="T52" fmla="*/ 110887469 w 61"/>
                <a:gd name="T53" fmla="*/ 196572176 h 98"/>
                <a:gd name="T54" fmla="*/ 118448769 w 61"/>
                <a:gd name="T55" fmla="*/ 166330310 h 98"/>
                <a:gd name="T56" fmla="*/ 123489106 w 61"/>
                <a:gd name="T57" fmla="*/ 123488461 h 98"/>
                <a:gd name="T58" fmla="*/ 118448769 w 61"/>
                <a:gd name="T59" fmla="*/ 80645000 h 98"/>
                <a:gd name="T60" fmla="*/ 110887469 w 61"/>
                <a:gd name="T61" fmla="*/ 50403122 h 98"/>
                <a:gd name="T62" fmla="*/ 103327732 w 61"/>
                <a:gd name="T63" fmla="*/ 40322500 h 98"/>
                <a:gd name="T64" fmla="*/ 95766433 w 61"/>
                <a:gd name="T65" fmla="*/ 32761240 h 98"/>
                <a:gd name="T66" fmla="*/ 88206721 w 61"/>
                <a:gd name="T67" fmla="*/ 27722516 h 98"/>
                <a:gd name="T68" fmla="*/ 75605084 w 61"/>
                <a:gd name="T69" fmla="*/ 25201561 h 98"/>
                <a:gd name="T70" fmla="*/ 57964697 w 61"/>
                <a:gd name="T71" fmla="*/ 0 h 98"/>
                <a:gd name="T72" fmla="*/ 95766433 w 61"/>
                <a:gd name="T73" fmla="*/ 0 h 98"/>
                <a:gd name="T74" fmla="*/ 110887469 w 61"/>
                <a:gd name="T75" fmla="*/ 7561263 h 98"/>
                <a:gd name="T76" fmla="*/ 123489106 w 61"/>
                <a:gd name="T77" fmla="*/ 15120939 h 98"/>
                <a:gd name="T78" fmla="*/ 133569781 w 61"/>
                <a:gd name="T79" fmla="*/ 32761240 h 98"/>
                <a:gd name="T80" fmla="*/ 148690793 w 61"/>
                <a:gd name="T81" fmla="*/ 70564378 h 98"/>
                <a:gd name="T82" fmla="*/ 153731130 w 61"/>
                <a:gd name="T83" fmla="*/ 123488461 h 98"/>
                <a:gd name="T84" fmla="*/ 148690793 w 61"/>
                <a:gd name="T85" fmla="*/ 178931881 h 98"/>
                <a:gd name="T86" fmla="*/ 133569781 w 61"/>
                <a:gd name="T87" fmla="*/ 216733469 h 98"/>
                <a:gd name="T88" fmla="*/ 123489106 w 61"/>
                <a:gd name="T89" fmla="*/ 231854402 h 98"/>
                <a:gd name="T90" fmla="*/ 110887469 w 61"/>
                <a:gd name="T91" fmla="*/ 239415662 h 98"/>
                <a:gd name="T92" fmla="*/ 95766433 w 61"/>
                <a:gd name="T93" fmla="*/ 246975335 h 98"/>
                <a:gd name="T94" fmla="*/ 60484072 w 61"/>
                <a:gd name="T95" fmla="*/ 246975335 h 98"/>
                <a:gd name="T96" fmla="*/ 42843673 w 61"/>
                <a:gd name="T97" fmla="*/ 239415662 h 98"/>
                <a:gd name="T98" fmla="*/ 30242036 w 61"/>
                <a:gd name="T99" fmla="*/ 231854402 h 98"/>
                <a:gd name="T100" fmla="*/ 17641980 w 61"/>
                <a:gd name="T101" fmla="*/ 216733469 h 98"/>
                <a:gd name="T102" fmla="*/ 2520963 w 61"/>
                <a:gd name="T103" fmla="*/ 178931881 h 98"/>
                <a:gd name="T104" fmla="*/ 0 w 61"/>
                <a:gd name="T105" fmla="*/ 123488461 h 98"/>
                <a:gd name="T106" fmla="*/ 2520963 w 61"/>
                <a:gd name="T107" fmla="*/ 70564378 h 98"/>
                <a:gd name="T108" fmla="*/ 17641980 w 61"/>
                <a:gd name="T109" fmla="*/ 32761240 h 98"/>
                <a:gd name="T110" fmla="*/ 30242036 w 61"/>
                <a:gd name="T111" fmla="*/ 15120939 h 98"/>
                <a:gd name="T112" fmla="*/ 42843673 w 61"/>
                <a:gd name="T113" fmla="*/ 7561263 h 98"/>
                <a:gd name="T114" fmla="*/ 57964697 w 61"/>
                <a:gd name="T115" fmla="*/ 0 h 98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61"/>
                <a:gd name="T175" fmla="*/ 0 h 98"/>
                <a:gd name="T176" fmla="*/ 61 w 61"/>
                <a:gd name="T177" fmla="*/ 98 h 98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61" h="98">
                  <a:moveTo>
                    <a:pt x="27" y="40"/>
                  </a:moveTo>
                  <a:lnTo>
                    <a:pt x="33" y="40"/>
                  </a:lnTo>
                  <a:lnTo>
                    <a:pt x="36" y="43"/>
                  </a:lnTo>
                  <a:lnTo>
                    <a:pt x="39" y="49"/>
                  </a:lnTo>
                  <a:lnTo>
                    <a:pt x="36" y="55"/>
                  </a:lnTo>
                  <a:lnTo>
                    <a:pt x="33" y="57"/>
                  </a:lnTo>
                  <a:lnTo>
                    <a:pt x="27" y="57"/>
                  </a:lnTo>
                  <a:lnTo>
                    <a:pt x="24" y="55"/>
                  </a:lnTo>
                  <a:lnTo>
                    <a:pt x="23" y="52"/>
                  </a:lnTo>
                  <a:lnTo>
                    <a:pt x="23" y="46"/>
                  </a:lnTo>
                  <a:lnTo>
                    <a:pt x="24" y="43"/>
                  </a:lnTo>
                  <a:lnTo>
                    <a:pt x="27" y="40"/>
                  </a:lnTo>
                  <a:close/>
                  <a:moveTo>
                    <a:pt x="30" y="10"/>
                  </a:moveTo>
                  <a:lnTo>
                    <a:pt x="26" y="11"/>
                  </a:lnTo>
                  <a:lnTo>
                    <a:pt x="23" y="13"/>
                  </a:lnTo>
                  <a:lnTo>
                    <a:pt x="20" y="16"/>
                  </a:lnTo>
                  <a:lnTo>
                    <a:pt x="17" y="20"/>
                  </a:lnTo>
                  <a:lnTo>
                    <a:pt x="14" y="32"/>
                  </a:lnTo>
                  <a:lnTo>
                    <a:pt x="14" y="66"/>
                  </a:lnTo>
                  <a:lnTo>
                    <a:pt x="17" y="78"/>
                  </a:lnTo>
                  <a:lnTo>
                    <a:pt x="21" y="84"/>
                  </a:lnTo>
                  <a:lnTo>
                    <a:pt x="26" y="87"/>
                  </a:lnTo>
                  <a:lnTo>
                    <a:pt x="30" y="89"/>
                  </a:lnTo>
                  <a:lnTo>
                    <a:pt x="35" y="87"/>
                  </a:lnTo>
                  <a:lnTo>
                    <a:pt x="38" y="86"/>
                  </a:lnTo>
                  <a:lnTo>
                    <a:pt x="41" y="83"/>
                  </a:lnTo>
                  <a:lnTo>
                    <a:pt x="44" y="78"/>
                  </a:lnTo>
                  <a:lnTo>
                    <a:pt x="47" y="66"/>
                  </a:lnTo>
                  <a:lnTo>
                    <a:pt x="49" y="49"/>
                  </a:lnTo>
                  <a:lnTo>
                    <a:pt x="47" y="32"/>
                  </a:lnTo>
                  <a:lnTo>
                    <a:pt x="44" y="20"/>
                  </a:lnTo>
                  <a:lnTo>
                    <a:pt x="41" y="16"/>
                  </a:lnTo>
                  <a:lnTo>
                    <a:pt x="38" y="13"/>
                  </a:lnTo>
                  <a:lnTo>
                    <a:pt x="35" y="11"/>
                  </a:lnTo>
                  <a:lnTo>
                    <a:pt x="30" y="10"/>
                  </a:lnTo>
                  <a:close/>
                  <a:moveTo>
                    <a:pt x="23" y="0"/>
                  </a:moveTo>
                  <a:lnTo>
                    <a:pt x="38" y="0"/>
                  </a:lnTo>
                  <a:lnTo>
                    <a:pt x="44" y="3"/>
                  </a:lnTo>
                  <a:lnTo>
                    <a:pt x="49" y="6"/>
                  </a:lnTo>
                  <a:lnTo>
                    <a:pt x="53" y="13"/>
                  </a:lnTo>
                  <a:lnTo>
                    <a:pt x="59" y="28"/>
                  </a:lnTo>
                  <a:lnTo>
                    <a:pt x="61" y="49"/>
                  </a:lnTo>
                  <a:lnTo>
                    <a:pt x="59" y="71"/>
                  </a:lnTo>
                  <a:lnTo>
                    <a:pt x="53" y="86"/>
                  </a:lnTo>
                  <a:lnTo>
                    <a:pt x="49" y="92"/>
                  </a:lnTo>
                  <a:lnTo>
                    <a:pt x="44" y="95"/>
                  </a:lnTo>
                  <a:lnTo>
                    <a:pt x="38" y="98"/>
                  </a:lnTo>
                  <a:lnTo>
                    <a:pt x="24" y="98"/>
                  </a:lnTo>
                  <a:lnTo>
                    <a:pt x="17" y="95"/>
                  </a:lnTo>
                  <a:lnTo>
                    <a:pt x="12" y="92"/>
                  </a:lnTo>
                  <a:lnTo>
                    <a:pt x="7" y="86"/>
                  </a:lnTo>
                  <a:lnTo>
                    <a:pt x="1" y="71"/>
                  </a:lnTo>
                  <a:lnTo>
                    <a:pt x="0" y="49"/>
                  </a:lnTo>
                  <a:lnTo>
                    <a:pt x="1" y="28"/>
                  </a:lnTo>
                  <a:lnTo>
                    <a:pt x="7" y="13"/>
                  </a:lnTo>
                  <a:lnTo>
                    <a:pt x="12" y="6"/>
                  </a:lnTo>
                  <a:lnTo>
                    <a:pt x="17" y="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2457FF"/>
            </a:solidFill>
            <a:ln w="0">
              <a:solidFill>
                <a:srgbClr val="2457FF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442" name="Freeform 204"/>
            <p:cNvSpPr>
              <a:spLocks noEditPoints="1"/>
            </p:cNvSpPr>
            <p:nvPr/>
          </p:nvSpPr>
          <p:spPr bwMode="auto">
            <a:xfrm>
              <a:off x="5994403" y="3070220"/>
              <a:ext cx="96838" cy="155575"/>
            </a:xfrm>
            <a:custGeom>
              <a:avLst/>
              <a:gdLst>
                <a:gd name="T0" fmla="*/ 70564746 w 61"/>
                <a:gd name="T1" fmla="*/ 100806243 h 98"/>
                <a:gd name="T2" fmla="*/ 85685758 w 61"/>
                <a:gd name="T3" fmla="*/ 100806243 h 98"/>
                <a:gd name="T4" fmla="*/ 93247058 w 61"/>
                <a:gd name="T5" fmla="*/ 108367528 h 98"/>
                <a:gd name="T6" fmla="*/ 95766433 w 61"/>
                <a:gd name="T7" fmla="*/ 115927201 h 98"/>
                <a:gd name="T8" fmla="*/ 95766433 w 61"/>
                <a:gd name="T9" fmla="*/ 131048134 h 98"/>
                <a:gd name="T10" fmla="*/ 93247058 w 61"/>
                <a:gd name="T11" fmla="*/ 138607806 h 98"/>
                <a:gd name="T12" fmla="*/ 85685758 w 61"/>
                <a:gd name="T13" fmla="*/ 143648117 h 98"/>
                <a:gd name="T14" fmla="*/ 70564746 w 61"/>
                <a:gd name="T15" fmla="*/ 143648117 h 98"/>
                <a:gd name="T16" fmla="*/ 60484072 w 61"/>
                <a:gd name="T17" fmla="*/ 138607806 h 98"/>
                <a:gd name="T18" fmla="*/ 52924360 w 61"/>
                <a:gd name="T19" fmla="*/ 123488461 h 98"/>
                <a:gd name="T20" fmla="*/ 52924360 w 61"/>
                <a:gd name="T21" fmla="*/ 115927201 h 98"/>
                <a:gd name="T22" fmla="*/ 70564746 w 61"/>
                <a:gd name="T23" fmla="*/ 100806243 h 98"/>
                <a:gd name="T24" fmla="*/ 78126046 w 61"/>
                <a:gd name="T25" fmla="*/ 25201561 h 98"/>
                <a:gd name="T26" fmla="*/ 65524409 w 61"/>
                <a:gd name="T27" fmla="*/ 27722516 h 98"/>
                <a:gd name="T28" fmla="*/ 57964697 w 61"/>
                <a:gd name="T29" fmla="*/ 32761240 h 98"/>
                <a:gd name="T30" fmla="*/ 50403385 w 61"/>
                <a:gd name="T31" fmla="*/ 40322500 h 98"/>
                <a:gd name="T32" fmla="*/ 42843673 w 61"/>
                <a:gd name="T33" fmla="*/ 50403122 h 98"/>
                <a:gd name="T34" fmla="*/ 35282373 w 61"/>
                <a:gd name="T35" fmla="*/ 80645000 h 98"/>
                <a:gd name="T36" fmla="*/ 30242036 w 61"/>
                <a:gd name="T37" fmla="*/ 123488461 h 98"/>
                <a:gd name="T38" fmla="*/ 35282373 w 61"/>
                <a:gd name="T39" fmla="*/ 166330310 h 98"/>
                <a:gd name="T40" fmla="*/ 42843673 w 61"/>
                <a:gd name="T41" fmla="*/ 196572176 h 98"/>
                <a:gd name="T42" fmla="*/ 50403385 w 61"/>
                <a:gd name="T43" fmla="*/ 211693158 h 98"/>
                <a:gd name="T44" fmla="*/ 60484072 w 61"/>
                <a:gd name="T45" fmla="*/ 219254418 h 98"/>
                <a:gd name="T46" fmla="*/ 78126046 w 61"/>
                <a:gd name="T47" fmla="*/ 224294729 h 98"/>
                <a:gd name="T48" fmla="*/ 88206721 w 61"/>
                <a:gd name="T49" fmla="*/ 219254418 h 98"/>
                <a:gd name="T50" fmla="*/ 95766433 w 61"/>
                <a:gd name="T51" fmla="*/ 216733469 h 98"/>
                <a:gd name="T52" fmla="*/ 103327732 w 61"/>
                <a:gd name="T53" fmla="*/ 209173797 h 98"/>
                <a:gd name="T54" fmla="*/ 110887469 w 61"/>
                <a:gd name="T55" fmla="*/ 196572176 h 98"/>
                <a:gd name="T56" fmla="*/ 118448769 w 61"/>
                <a:gd name="T57" fmla="*/ 166330310 h 98"/>
                <a:gd name="T58" fmla="*/ 118448769 w 61"/>
                <a:gd name="T59" fmla="*/ 80645000 h 98"/>
                <a:gd name="T60" fmla="*/ 110887469 w 61"/>
                <a:gd name="T61" fmla="*/ 50403122 h 98"/>
                <a:gd name="T62" fmla="*/ 100806770 w 61"/>
                <a:gd name="T63" fmla="*/ 35282189 h 98"/>
                <a:gd name="T64" fmla="*/ 88206721 w 61"/>
                <a:gd name="T65" fmla="*/ 27722516 h 98"/>
                <a:gd name="T66" fmla="*/ 78126046 w 61"/>
                <a:gd name="T67" fmla="*/ 25201561 h 98"/>
                <a:gd name="T68" fmla="*/ 57964697 w 61"/>
                <a:gd name="T69" fmla="*/ 0 h 98"/>
                <a:gd name="T70" fmla="*/ 93247058 w 61"/>
                <a:gd name="T71" fmla="*/ 0 h 98"/>
                <a:gd name="T72" fmla="*/ 110887469 w 61"/>
                <a:gd name="T73" fmla="*/ 7561263 h 98"/>
                <a:gd name="T74" fmla="*/ 123489106 w 61"/>
                <a:gd name="T75" fmla="*/ 15120939 h 98"/>
                <a:gd name="T76" fmla="*/ 133569781 w 61"/>
                <a:gd name="T77" fmla="*/ 32761240 h 98"/>
                <a:gd name="T78" fmla="*/ 151210168 w 61"/>
                <a:gd name="T79" fmla="*/ 70564378 h 98"/>
                <a:gd name="T80" fmla="*/ 153731130 w 61"/>
                <a:gd name="T81" fmla="*/ 123488461 h 98"/>
                <a:gd name="T82" fmla="*/ 151210168 w 61"/>
                <a:gd name="T83" fmla="*/ 178931881 h 98"/>
                <a:gd name="T84" fmla="*/ 133569781 w 61"/>
                <a:gd name="T85" fmla="*/ 216733469 h 98"/>
                <a:gd name="T86" fmla="*/ 123489106 w 61"/>
                <a:gd name="T87" fmla="*/ 231854402 h 98"/>
                <a:gd name="T88" fmla="*/ 110887469 w 61"/>
                <a:gd name="T89" fmla="*/ 239415662 h 98"/>
                <a:gd name="T90" fmla="*/ 95766433 w 61"/>
                <a:gd name="T91" fmla="*/ 246975335 h 98"/>
                <a:gd name="T92" fmla="*/ 57964697 w 61"/>
                <a:gd name="T93" fmla="*/ 246975335 h 98"/>
                <a:gd name="T94" fmla="*/ 42843673 w 61"/>
                <a:gd name="T95" fmla="*/ 239415662 h 98"/>
                <a:gd name="T96" fmla="*/ 30242036 w 61"/>
                <a:gd name="T97" fmla="*/ 231854402 h 98"/>
                <a:gd name="T98" fmla="*/ 20161355 w 61"/>
                <a:gd name="T99" fmla="*/ 216733469 h 98"/>
                <a:gd name="T100" fmla="*/ 5040339 w 61"/>
                <a:gd name="T101" fmla="*/ 178931881 h 98"/>
                <a:gd name="T102" fmla="*/ 0 w 61"/>
                <a:gd name="T103" fmla="*/ 123488461 h 98"/>
                <a:gd name="T104" fmla="*/ 5040339 w 61"/>
                <a:gd name="T105" fmla="*/ 70564378 h 98"/>
                <a:gd name="T106" fmla="*/ 20161355 w 61"/>
                <a:gd name="T107" fmla="*/ 32761240 h 98"/>
                <a:gd name="T108" fmla="*/ 30242036 w 61"/>
                <a:gd name="T109" fmla="*/ 15120939 h 98"/>
                <a:gd name="T110" fmla="*/ 42843673 w 61"/>
                <a:gd name="T111" fmla="*/ 7561263 h 98"/>
                <a:gd name="T112" fmla="*/ 57964697 w 61"/>
                <a:gd name="T113" fmla="*/ 0 h 98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61"/>
                <a:gd name="T172" fmla="*/ 0 h 98"/>
                <a:gd name="T173" fmla="*/ 61 w 61"/>
                <a:gd name="T174" fmla="*/ 98 h 98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61" h="98">
                  <a:moveTo>
                    <a:pt x="28" y="40"/>
                  </a:moveTo>
                  <a:lnTo>
                    <a:pt x="34" y="40"/>
                  </a:lnTo>
                  <a:lnTo>
                    <a:pt x="37" y="43"/>
                  </a:lnTo>
                  <a:lnTo>
                    <a:pt x="38" y="46"/>
                  </a:lnTo>
                  <a:lnTo>
                    <a:pt x="38" y="52"/>
                  </a:lnTo>
                  <a:lnTo>
                    <a:pt x="37" y="55"/>
                  </a:lnTo>
                  <a:lnTo>
                    <a:pt x="34" y="57"/>
                  </a:lnTo>
                  <a:lnTo>
                    <a:pt x="28" y="57"/>
                  </a:lnTo>
                  <a:lnTo>
                    <a:pt x="24" y="55"/>
                  </a:lnTo>
                  <a:lnTo>
                    <a:pt x="21" y="49"/>
                  </a:lnTo>
                  <a:lnTo>
                    <a:pt x="21" y="46"/>
                  </a:lnTo>
                  <a:lnTo>
                    <a:pt x="28" y="40"/>
                  </a:lnTo>
                  <a:close/>
                  <a:moveTo>
                    <a:pt x="31" y="10"/>
                  </a:moveTo>
                  <a:lnTo>
                    <a:pt x="26" y="11"/>
                  </a:lnTo>
                  <a:lnTo>
                    <a:pt x="23" y="13"/>
                  </a:lnTo>
                  <a:lnTo>
                    <a:pt x="20" y="16"/>
                  </a:lnTo>
                  <a:lnTo>
                    <a:pt x="17" y="20"/>
                  </a:lnTo>
                  <a:lnTo>
                    <a:pt x="14" y="32"/>
                  </a:lnTo>
                  <a:lnTo>
                    <a:pt x="12" y="49"/>
                  </a:lnTo>
                  <a:lnTo>
                    <a:pt x="14" y="66"/>
                  </a:lnTo>
                  <a:lnTo>
                    <a:pt x="17" y="78"/>
                  </a:lnTo>
                  <a:lnTo>
                    <a:pt x="20" y="84"/>
                  </a:lnTo>
                  <a:lnTo>
                    <a:pt x="24" y="87"/>
                  </a:lnTo>
                  <a:lnTo>
                    <a:pt x="31" y="89"/>
                  </a:lnTo>
                  <a:lnTo>
                    <a:pt x="35" y="87"/>
                  </a:lnTo>
                  <a:lnTo>
                    <a:pt x="38" y="86"/>
                  </a:lnTo>
                  <a:lnTo>
                    <a:pt x="41" y="83"/>
                  </a:lnTo>
                  <a:lnTo>
                    <a:pt x="44" y="78"/>
                  </a:lnTo>
                  <a:lnTo>
                    <a:pt x="47" y="66"/>
                  </a:lnTo>
                  <a:lnTo>
                    <a:pt x="47" y="32"/>
                  </a:lnTo>
                  <a:lnTo>
                    <a:pt x="44" y="20"/>
                  </a:lnTo>
                  <a:lnTo>
                    <a:pt x="40" y="14"/>
                  </a:lnTo>
                  <a:lnTo>
                    <a:pt x="35" y="11"/>
                  </a:lnTo>
                  <a:lnTo>
                    <a:pt x="31" y="10"/>
                  </a:lnTo>
                  <a:close/>
                  <a:moveTo>
                    <a:pt x="23" y="0"/>
                  </a:moveTo>
                  <a:lnTo>
                    <a:pt x="37" y="0"/>
                  </a:lnTo>
                  <a:lnTo>
                    <a:pt x="44" y="3"/>
                  </a:lnTo>
                  <a:lnTo>
                    <a:pt x="49" y="6"/>
                  </a:lnTo>
                  <a:lnTo>
                    <a:pt x="53" y="13"/>
                  </a:lnTo>
                  <a:lnTo>
                    <a:pt x="60" y="28"/>
                  </a:lnTo>
                  <a:lnTo>
                    <a:pt x="61" y="49"/>
                  </a:lnTo>
                  <a:lnTo>
                    <a:pt x="60" y="71"/>
                  </a:lnTo>
                  <a:lnTo>
                    <a:pt x="53" y="86"/>
                  </a:lnTo>
                  <a:lnTo>
                    <a:pt x="49" y="92"/>
                  </a:lnTo>
                  <a:lnTo>
                    <a:pt x="44" y="95"/>
                  </a:lnTo>
                  <a:lnTo>
                    <a:pt x="38" y="98"/>
                  </a:lnTo>
                  <a:lnTo>
                    <a:pt x="23" y="98"/>
                  </a:lnTo>
                  <a:lnTo>
                    <a:pt x="17" y="95"/>
                  </a:lnTo>
                  <a:lnTo>
                    <a:pt x="12" y="92"/>
                  </a:lnTo>
                  <a:lnTo>
                    <a:pt x="8" y="86"/>
                  </a:lnTo>
                  <a:lnTo>
                    <a:pt x="2" y="71"/>
                  </a:lnTo>
                  <a:lnTo>
                    <a:pt x="0" y="49"/>
                  </a:lnTo>
                  <a:lnTo>
                    <a:pt x="2" y="28"/>
                  </a:lnTo>
                  <a:lnTo>
                    <a:pt x="8" y="13"/>
                  </a:lnTo>
                  <a:lnTo>
                    <a:pt x="12" y="6"/>
                  </a:lnTo>
                  <a:lnTo>
                    <a:pt x="17" y="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2457FF"/>
            </a:solidFill>
            <a:ln w="0">
              <a:solidFill>
                <a:srgbClr val="2457FF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443" name="Freeform 206"/>
            <p:cNvSpPr>
              <a:spLocks noEditPoints="1"/>
            </p:cNvSpPr>
            <p:nvPr/>
          </p:nvSpPr>
          <p:spPr bwMode="auto">
            <a:xfrm>
              <a:off x="6154741" y="3116259"/>
              <a:ext cx="23813" cy="107950"/>
            </a:xfrm>
            <a:custGeom>
              <a:avLst/>
              <a:gdLst>
                <a:gd name="T0" fmla="*/ 0 w 15"/>
                <a:gd name="T1" fmla="*/ 120967495 h 68"/>
                <a:gd name="T2" fmla="*/ 37803934 w 15"/>
                <a:gd name="T3" fmla="*/ 120967495 h 68"/>
                <a:gd name="T4" fmla="*/ 37803934 w 15"/>
                <a:gd name="T5" fmla="*/ 171370598 h 68"/>
                <a:gd name="T6" fmla="*/ 0 w 15"/>
                <a:gd name="T7" fmla="*/ 171370598 h 68"/>
                <a:gd name="T8" fmla="*/ 0 w 15"/>
                <a:gd name="T9" fmla="*/ 120967495 h 68"/>
                <a:gd name="T10" fmla="*/ 0 w 15"/>
                <a:gd name="T11" fmla="*/ 0 h 68"/>
                <a:gd name="T12" fmla="*/ 37803934 w 15"/>
                <a:gd name="T13" fmla="*/ 0 h 68"/>
                <a:gd name="T14" fmla="*/ 37803934 w 15"/>
                <a:gd name="T15" fmla="*/ 47882166 h 68"/>
                <a:gd name="T16" fmla="*/ 0 w 15"/>
                <a:gd name="T17" fmla="*/ 47882166 h 68"/>
                <a:gd name="T18" fmla="*/ 0 w 15"/>
                <a:gd name="T19" fmla="*/ 0 h 6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5"/>
                <a:gd name="T31" fmla="*/ 0 h 68"/>
                <a:gd name="T32" fmla="*/ 15 w 15"/>
                <a:gd name="T33" fmla="*/ 68 h 6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5" h="68">
                  <a:moveTo>
                    <a:pt x="0" y="48"/>
                  </a:moveTo>
                  <a:lnTo>
                    <a:pt x="15" y="48"/>
                  </a:lnTo>
                  <a:lnTo>
                    <a:pt x="15" y="68"/>
                  </a:lnTo>
                  <a:lnTo>
                    <a:pt x="0" y="68"/>
                  </a:lnTo>
                  <a:lnTo>
                    <a:pt x="0" y="48"/>
                  </a:lnTo>
                  <a:close/>
                  <a:moveTo>
                    <a:pt x="0" y="0"/>
                  </a:moveTo>
                  <a:lnTo>
                    <a:pt x="15" y="0"/>
                  </a:lnTo>
                  <a:lnTo>
                    <a:pt x="15" y="19"/>
                  </a:lnTo>
                  <a:lnTo>
                    <a:pt x="0" y="1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457FF"/>
            </a:solidFill>
            <a:ln w="0">
              <a:solidFill>
                <a:srgbClr val="2457FF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444" name="Freeform 207"/>
            <p:cNvSpPr>
              <a:spLocks noEditPoints="1"/>
            </p:cNvSpPr>
            <p:nvPr/>
          </p:nvSpPr>
          <p:spPr bwMode="auto">
            <a:xfrm>
              <a:off x="6243641" y="3070220"/>
              <a:ext cx="96838" cy="155575"/>
            </a:xfrm>
            <a:custGeom>
              <a:avLst/>
              <a:gdLst>
                <a:gd name="T0" fmla="*/ 70564746 w 61"/>
                <a:gd name="T1" fmla="*/ 100806243 h 98"/>
                <a:gd name="T2" fmla="*/ 85685758 w 61"/>
                <a:gd name="T3" fmla="*/ 100806243 h 98"/>
                <a:gd name="T4" fmla="*/ 93247058 w 61"/>
                <a:gd name="T5" fmla="*/ 108367528 h 98"/>
                <a:gd name="T6" fmla="*/ 95766433 w 61"/>
                <a:gd name="T7" fmla="*/ 115927201 h 98"/>
                <a:gd name="T8" fmla="*/ 95766433 w 61"/>
                <a:gd name="T9" fmla="*/ 131048134 h 98"/>
                <a:gd name="T10" fmla="*/ 93247058 w 61"/>
                <a:gd name="T11" fmla="*/ 138607806 h 98"/>
                <a:gd name="T12" fmla="*/ 85685758 w 61"/>
                <a:gd name="T13" fmla="*/ 143648117 h 98"/>
                <a:gd name="T14" fmla="*/ 70564746 w 61"/>
                <a:gd name="T15" fmla="*/ 143648117 h 98"/>
                <a:gd name="T16" fmla="*/ 63005034 w 61"/>
                <a:gd name="T17" fmla="*/ 138607806 h 98"/>
                <a:gd name="T18" fmla="*/ 52924360 w 61"/>
                <a:gd name="T19" fmla="*/ 123488461 h 98"/>
                <a:gd name="T20" fmla="*/ 52924360 w 61"/>
                <a:gd name="T21" fmla="*/ 115927201 h 98"/>
                <a:gd name="T22" fmla="*/ 70564746 w 61"/>
                <a:gd name="T23" fmla="*/ 100806243 h 98"/>
                <a:gd name="T24" fmla="*/ 78126046 w 61"/>
                <a:gd name="T25" fmla="*/ 25201561 h 98"/>
                <a:gd name="T26" fmla="*/ 65524409 w 61"/>
                <a:gd name="T27" fmla="*/ 27722516 h 98"/>
                <a:gd name="T28" fmla="*/ 57964697 w 61"/>
                <a:gd name="T29" fmla="*/ 32761240 h 98"/>
                <a:gd name="T30" fmla="*/ 50403385 w 61"/>
                <a:gd name="T31" fmla="*/ 40322500 h 98"/>
                <a:gd name="T32" fmla="*/ 42843673 w 61"/>
                <a:gd name="T33" fmla="*/ 50403122 h 98"/>
                <a:gd name="T34" fmla="*/ 35282373 w 61"/>
                <a:gd name="T35" fmla="*/ 80645000 h 98"/>
                <a:gd name="T36" fmla="*/ 30242036 w 61"/>
                <a:gd name="T37" fmla="*/ 123488461 h 98"/>
                <a:gd name="T38" fmla="*/ 35282373 w 61"/>
                <a:gd name="T39" fmla="*/ 166330310 h 98"/>
                <a:gd name="T40" fmla="*/ 42843673 w 61"/>
                <a:gd name="T41" fmla="*/ 196572176 h 98"/>
                <a:gd name="T42" fmla="*/ 50403385 w 61"/>
                <a:gd name="T43" fmla="*/ 211693158 h 98"/>
                <a:gd name="T44" fmla="*/ 63005034 w 61"/>
                <a:gd name="T45" fmla="*/ 219254418 h 98"/>
                <a:gd name="T46" fmla="*/ 78126046 w 61"/>
                <a:gd name="T47" fmla="*/ 224294729 h 98"/>
                <a:gd name="T48" fmla="*/ 88206721 w 61"/>
                <a:gd name="T49" fmla="*/ 219254418 h 98"/>
                <a:gd name="T50" fmla="*/ 95766433 w 61"/>
                <a:gd name="T51" fmla="*/ 216733469 h 98"/>
                <a:gd name="T52" fmla="*/ 103327732 w 61"/>
                <a:gd name="T53" fmla="*/ 209173797 h 98"/>
                <a:gd name="T54" fmla="*/ 110887469 w 61"/>
                <a:gd name="T55" fmla="*/ 196572176 h 98"/>
                <a:gd name="T56" fmla="*/ 118448769 w 61"/>
                <a:gd name="T57" fmla="*/ 166330310 h 98"/>
                <a:gd name="T58" fmla="*/ 118448769 w 61"/>
                <a:gd name="T59" fmla="*/ 80645000 h 98"/>
                <a:gd name="T60" fmla="*/ 110887469 w 61"/>
                <a:gd name="T61" fmla="*/ 50403122 h 98"/>
                <a:gd name="T62" fmla="*/ 100806770 w 61"/>
                <a:gd name="T63" fmla="*/ 35282189 h 98"/>
                <a:gd name="T64" fmla="*/ 88206721 w 61"/>
                <a:gd name="T65" fmla="*/ 27722516 h 98"/>
                <a:gd name="T66" fmla="*/ 78126046 w 61"/>
                <a:gd name="T67" fmla="*/ 25201561 h 98"/>
                <a:gd name="T68" fmla="*/ 57964697 w 61"/>
                <a:gd name="T69" fmla="*/ 0 h 98"/>
                <a:gd name="T70" fmla="*/ 93247058 w 61"/>
                <a:gd name="T71" fmla="*/ 0 h 98"/>
                <a:gd name="T72" fmla="*/ 110887469 w 61"/>
                <a:gd name="T73" fmla="*/ 7561263 h 98"/>
                <a:gd name="T74" fmla="*/ 123489106 w 61"/>
                <a:gd name="T75" fmla="*/ 15120939 h 98"/>
                <a:gd name="T76" fmla="*/ 133569781 w 61"/>
                <a:gd name="T77" fmla="*/ 32761240 h 98"/>
                <a:gd name="T78" fmla="*/ 151210168 w 61"/>
                <a:gd name="T79" fmla="*/ 70564378 h 98"/>
                <a:gd name="T80" fmla="*/ 153731130 w 61"/>
                <a:gd name="T81" fmla="*/ 123488461 h 98"/>
                <a:gd name="T82" fmla="*/ 151210168 w 61"/>
                <a:gd name="T83" fmla="*/ 178931881 h 98"/>
                <a:gd name="T84" fmla="*/ 133569781 w 61"/>
                <a:gd name="T85" fmla="*/ 216733469 h 98"/>
                <a:gd name="T86" fmla="*/ 123489106 w 61"/>
                <a:gd name="T87" fmla="*/ 231854402 h 98"/>
                <a:gd name="T88" fmla="*/ 110887469 w 61"/>
                <a:gd name="T89" fmla="*/ 239415662 h 98"/>
                <a:gd name="T90" fmla="*/ 95766433 w 61"/>
                <a:gd name="T91" fmla="*/ 246975335 h 98"/>
                <a:gd name="T92" fmla="*/ 57964697 w 61"/>
                <a:gd name="T93" fmla="*/ 246975335 h 98"/>
                <a:gd name="T94" fmla="*/ 42843673 w 61"/>
                <a:gd name="T95" fmla="*/ 239415662 h 98"/>
                <a:gd name="T96" fmla="*/ 30242036 w 61"/>
                <a:gd name="T97" fmla="*/ 231854402 h 98"/>
                <a:gd name="T98" fmla="*/ 20161355 w 61"/>
                <a:gd name="T99" fmla="*/ 216733469 h 98"/>
                <a:gd name="T100" fmla="*/ 5040339 w 61"/>
                <a:gd name="T101" fmla="*/ 178931881 h 98"/>
                <a:gd name="T102" fmla="*/ 0 w 61"/>
                <a:gd name="T103" fmla="*/ 123488461 h 98"/>
                <a:gd name="T104" fmla="*/ 5040339 w 61"/>
                <a:gd name="T105" fmla="*/ 70564378 h 98"/>
                <a:gd name="T106" fmla="*/ 20161355 w 61"/>
                <a:gd name="T107" fmla="*/ 32761240 h 98"/>
                <a:gd name="T108" fmla="*/ 30242036 w 61"/>
                <a:gd name="T109" fmla="*/ 15120939 h 98"/>
                <a:gd name="T110" fmla="*/ 42843673 w 61"/>
                <a:gd name="T111" fmla="*/ 7561263 h 98"/>
                <a:gd name="T112" fmla="*/ 57964697 w 61"/>
                <a:gd name="T113" fmla="*/ 0 h 98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61"/>
                <a:gd name="T172" fmla="*/ 0 h 98"/>
                <a:gd name="T173" fmla="*/ 61 w 61"/>
                <a:gd name="T174" fmla="*/ 98 h 98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61" h="98">
                  <a:moveTo>
                    <a:pt x="28" y="40"/>
                  </a:moveTo>
                  <a:lnTo>
                    <a:pt x="34" y="40"/>
                  </a:lnTo>
                  <a:lnTo>
                    <a:pt x="37" y="43"/>
                  </a:lnTo>
                  <a:lnTo>
                    <a:pt x="38" y="46"/>
                  </a:lnTo>
                  <a:lnTo>
                    <a:pt x="38" y="52"/>
                  </a:lnTo>
                  <a:lnTo>
                    <a:pt x="37" y="55"/>
                  </a:lnTo>
                  <a:lnTo>
                    <a:pt x="34" y="57"/>
                  </a:lnTo>
                  <a:lnTo>
                    <a:pt x="28" y="57"/>
                  </a:lnTo>
                  <a:lnTo>
                    <a:pt x="25" y="55"/>
                  </a:lnTo>
                  <a:lnTo>
                    <a:pt x="21" y="49"/>
                  </a:lnTo>
                  <a:lnTo>
                    <a:pt x="21" y="46"/>
                  </a:lnTo>
                  <a:lnTo>
                    <a:pt x="28" y="40"/>
                  </a:lnTo>
                  <a:close/>
                  <a:moveTo>
                    <a:pt x="31" y="10"/>
                  </a:moveTo>
                  <a:lnTo>
                    <a:pt x="26" y="11"/>
                  </a:lnTo>
                  <a:lnTo>
                    <a:pt x="23" y="13"/>
                  </a:lnTo>
                  <a:lnTo>
                    <a:pt x="20" y="16"/>
                  </a:lnTo>
                  <a:lnTo>
                    <a:pt x="17" y="20"/>
                  </a:lnTo>
                  <a:lnTo>
                    <a:pt x="14" y="32"/>
                  </a:lnTo>
                  <a:lnTo>
                    <a:pt x="12" y="49"/>
                  </a:lnTo>
                  <a:lnTo>
                    <a:pt x="14" y="66"/>
                  </a:lnTo>
                  <a:lnTo>
                    <a:pt x="17" y="78"/>
                  </a:lnTo>
                  <a:lnTo>
                    <a:pt x="20" y="84"/>
                  </a:lnTo>
                  <a:lnTo>
                    <a:pt x="25" y="87"/>
                  </a:lnTo>
                  <a:lnTo>
                    <a:pt x="31" y="89"/>
                  </a:lnTo>
                  <a:lnTo>
                    <a:pt x="35" y="87"/>
                  </a:lnTo>
                  <a:lnTo>
                    <a:pt x="38" y="86"/>
                  </a:lnTo>
                  <a:lnTo>
                    <a:pt x="41" y="83"/>
                  </a:lnTo>
                  <a:lnTo>
                    <a:pt x="44" y="78"/>
                  </a:lnTo>
                  <a:lnTo>
                    <a:pt x="47" y="66"/>
                  </a:lnTo>
                  <a:lnTo>
                    <a:pt x="47" y="32"/>
                  </a:lnTo>
                  <a:lnTo>
                    <a:pt x="44" y="20"/>
                  </a:lnTo>
                  <a:lnTo>
                    <a:pt x="40" y="14"/>
                  </a:lnTo>
                  <a:lnTo>
                    <a:pt x="35" y="11"/>
                  </a:lnTo>
                  <a:lnTo>
                    <a:pt x="31" y="10"/>
                  </a:lnTo>
                  <a:close/>
                  <a:moveTo>
                    <a:pt x="23" y="0"/>
                  </a:moveTo>
                  <a:lnTo>
                    <a:pt x="37" y="0"/>
                  </a:lnTo>
                  <a:lnTo>
                    <a:pt x="44" y="3"/>
                  </a:lnTo>
                  <a:lnTo>
                    <a:pt x="49" y="6"/>
                  </a:lnTo>
                  <a:lnTo>
                    <a:pt x="53" y="13"/>
                  </a:lnTo>
                  <a:lnTo>
                    <a:pt x="60" y="28"/>
                  </a:lnTo>
                  <a:lnTo>
                    <a:pt x="61" y="49"/>
                  </a:lnTo>
                  <a:lnTo>
                    <a:pt x="60" y="71"/>
                  </a:lnTo>
                  <a:lnTo>
                    <a:pt x="53" y="86"/>
                  </a:lnTo>
                  <a:lnTo>
                    <a:pt x="49" y="92"/>
                  </a:lnTo>
                  <a:lnTo>
                    <a:pt x="44" y="95"/>
                  </a:lnTo>
                  <a:lnTo>
                    <a:pt x="38" y="98"/>
                  </a:lnTo>
                  <a:lnTo>
                    <a:pt x="23" y="98"/>
                  </a:lnTo>
                  <a:lnTo>
                    <a:pt x="17" y="95"/>
                  </a:lnTo>
                  <a:lnTo>
                    <a:pt x="12" y="92"/>
                  </a:lnTo>
                  <a:lnTo>
                    <a:pt x="8" y="86"/>
                  </a:lnTo>
                  <a:lnTo>
                    <a:pt x="2" y="71"/>
                  </a:lnTo>
                  <a:lnTo>
                    <a:pt x="0" y="49"/>
                  </a:lnTo>
                  <a:lnTo>
                    <a:pt x="2" y="28"/>
                  </a:lnTo>
                  <a:lnTo>
                    <a:pt x="8" y="13"/>
                  </a:lnTo>
                  <a:lnTo>
                    <a:pt x="12" y="6"/>
                  </a:lnTo>
                  <a:lnTo>
                    <a:pt x="17" y="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2457FF"/>
            </a:solidFill>
            <a:ln w="0">
              <a:solidFill>
                <a:srgbClr val="2457FF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445" name="Freeform 208"/>
            <p:cNvSpPr>
              <a:spLocks/>
            </p:cNvSpPr>
            <p:nvPr/>
          </p:nvSpPr>
          <p:spPr bwMode="auto">
            <a:xfrm>
              <a:off x="6367466" y="3070220"/>
              <a:ext cx="96838" cy="155575"/>
            </a:xfrm>
            <a:custGeom>
              <a:avLst/>
              <a:gdLst>
                <a:gd name="T0" fmla="*/ 42843673 w 61"/>
                <a:gd name="T1" fmla="*/ 0 h 98"/>
                <a:gd name="T2" fmla="*/ 90726096 w 61"/>
                <a:gd name="T3" fmla="*/ 0 h 98"/>
                <a:gd name="T4" fmla="*/ 110887469 w 61"/>
                <a:gd name="T5" fmla="*/ 7561263 h 98"/>
                <a:gd name="T6" fmla="*/ 126008481 w 61"/>
                <a:gd name="T7" fmla="*/ 15120939 h 98"/>
                <a:gd name="T8" fmla="*/ 138610118 w 61"/>
                <a:gd name="T9" fmla="*/ 27722516 h 98"/>
                <a:gd name="T10" fmla="*/ 141129493 w 61"/>
                <a:gd name="T11" fmla="*/ 42843449 h 98"/>
                <a:gd name="T12" fmla="*/ 146169830 w 61"/>
                <a:gd name="T13" fmla="*/ 63003118 h 98"/>
                <a:gd name="T14" fmla="*/ 146169830 w 61"/>
                <a:gd name="T15" fmla="*/ 73083740 h 98"/>
                <a:gd name="T16" fmla="*/ 141129493 w 61"/>
                <a:gd name="T17" fmla="*/ 85685311 h 98"/>
                <a:gd name="T18" fmla="*/ 133569781 w 61"/>
                <a:gd name="T19" fmla="*/ 98286882 h 98"/>
                <a:gd name="T20" fmla="*/ 126008481 w 61"/>
                <a:gd name="T21" fmla="*/ 105846579 h 98"/>
                <a:gd name="T22" fmla="*/ 115927807 w 61"/>
                <a:gd name="T23" fmla="*/ 113407839 h 98"/>
                <a:gd name="T24" fmla="*/ 103327732 w 61"/>
                <a:gd name="T25" fmla="*/ 115927201 h 98"/>
                <a:gd name="T26" fmla="*/ 118448769 w 61"/>
                <a:gd name="T27" fmla="*/ 120967512 h 98"/>
                <a:gd name="T28" fmla="*/ 131048818 w 61"/>
                <a:gd name="T29" fmla="*/ 128527185 h 98"/>
                <a:gd name="T30" fmla="*/ 138610118 w 61"/>
                <a:gd name="T31" fmla="*/ 136088445 h 98"/>
                <a:gd name="T32" fmla="*/ 146169830 w 61"/>
                <a:gd name="T33" fmla="*/ 146169067 h 98"/>
                <a:gd name="T34" fmla="*/ 153731130 w 61"/>
                <a:gd name="T35" fmla="*/ 178931881 h 98"/>
                <a:gd name="T36" fmla="*/ 148690793 w 61"/>
                <a:gd name="T37" fmla="*/ 194052814 h 98"/>
                <a:gd name="T38" fmla="*/ 146169830 w 61"/>
                <a:gd name="T39" fmla="*/ 204133436 h 98"/>
                <a:gd name="T40" fmla="*/ 131048818 w 61"/>
                <a:gd name="T41" fmla="*/ 226814091 h 98"/>
                <a:gd name="T42" fmla="*/ 118448769 w 61"/>
                <a:gd name="T43" fmla="*/ 236894713 h 98"/>
                <a:gd name="T44" fmla="*/ 103327732 w 61"/>
                <a:gd name="T45" fmla="*/ 244455973 h 98"/>
                <a:gd name="T46" fmla="*/ 88206721 w 61"/>
                <a:gd name="T47" fmla="*/ 246975335 h 98"/>
                <a:gd name="T48" fmla="*/ 50403385 w 61"/>
                <a:gd name="T49" fmla="*/ 246975335 h 98"/>
                <a:gd name="T50" fmla="*/ 20161355 w 61"/>
                <a:gd name="T51" fmla="*/ 239415662 h 98"/>
                <a:gd name="T52" fmla="*/ 0 w 61"/>
                <a:gd name="T53" fmla="*/ 236894713 h 98"/>
                <a:gd name="T54" fmla="*/ 0 w 61"/>
                <a:gd name="T55" fmla="*/ 204133436 h 98"/>
                <a:gd name="T56" fmla="*/ 20161355 w 61"/>
                <a:gd name="T57" fmla="*/ 211693158 h 98"/>
                <a:gd name="T58" fmla="*/ 50403385 w 61"/>
                <a:gd name="T59" fmla="*/ 219254418 h 98"/>
                <a:gd name="T60" fmla="*/ 80645421 w 61"/>
                <a:gd name="T61" fmla="*/ 219254418 h 98"/>
                <a:gd name="T62" fmla="*/ 95766433 w 61"/>
                <a:gd name="T63" fmla="*/ 216733469 h 98"/>
                <a:gd name="T64" fmla="*/ 108368095 w 61"/>
                <a:gd name="T65" fmla="*/ 209173797 h 98"/>
                <a:gd name="T66" fmla="*/ 115927807 w 61"/>
                <a:gd name="T67" fmla="*/ 201612487 h 98"/>
                <a:gd name="T68" fmla="*/ 118448769 w 61"/>
                <a:gd name="T69" fmla="*/ 189012503 h 98"/>
                <a:gd name="T70" fmla="*/ 118448769 w 61"/>
                <a:gd name="T71" fmla="*/ 161289999 h 98"/>
                <a:gd name="T72" fmla="*/ 115927807 w 61"/>
                <a:gd name="T73" fmla="*/ 151209378 h 98"/>
                <a:gd name="T74" fmla="*/ 108368095 w 61"/>
                <a:gd name="T75" fmla="*/ 138607806 h 98"/>
                <a:gd name="T76" fmla="*/ 95766433 w 61"/>
                <a:gd name="T77" fmla="*/ 136088445 h 98"/>
                <a:gd name="T78" fmla="*/ 80645421 w 61"/>
                <a:gd name="T79" fmla="*/ 128527185 h 98"/>
                <a:gd name="T80" fmla="*/ 42843673 w 61"/>
                <a:gd name="T81" fmla="*/ 128527185 h 98"/>
                <a:gd name="T82" fmla="*/ 42843673 w 61"/>
                <a:gd name="T83" fmla="*/ 100806243 h 98"/>
                <a:gd name="T84" fmla="*/ 80645421 w 61"/>
                <a:gd name="T85" fmla="*/ 100806243 h 98"/>
                <a:gd name="T86" fmla="*/ 90726096 w 61"/>
                <a:gd name="T87" fmla="*/ 98286882 h 98"/>
                <a:gd name="T88" fmla="*/ 100806770 w 61"/>
                <a:gd name="T89" fmla="*/ 93246571 h 98"/>
                <a:gd name="T90" fmla="*/ 108368095 w 61"/>
                <a:gd name="T91" fmla="*/ 85685311 h 98"/>
                <a:gd name="T92" fmla="*/ 110887469 w 61"/>
                <a:gd name="T93" fmla="*/ 78124050 h 98"/>
                <a:gd name="T94" fmla="*/ 115927807 w 61"/>
                <a:gd name="T95" fmla="*/ 65524067 h 98"/>
                <a:gd name="T96" fmla="*/ 108368095 w 61"/>
                <a:gd name="T97" fmla="*/ 42843449 h 98"/>
                <a:gd name="T98" fmla="*/ 103327732 w 61"/>
                <a:gd name="T99" fmla="*/ 35282189 h 98"/>
                <a:gd name="T100" fmla="*/ 80645421 w 61"/>
                <a:gd name="T101" fmla="*/ 27722516 h 98"/>
                <a:gd name="T102" fmla="*/ 37803336 w 61"/>
                <a:gd name="T103" fmla="*/ 27722516 h 98"/>
                <a:gd name="T104" fmla="*/ 22682318 w 61"/>
                <a:gd name="T105" fmla="*/ 35282189 h 98"/>
                <a:gd name="T106" fmla="*/ 7561303 w 61"/>
                <a:gd name="T107" fmla="*/ 40322500 h 98"/>
                <a:gd name="T108" fmla="*/ 7561303 w 61"/>
                <a:gd name="T109" fmla="*/ 7561263 h 98"/>
                <a:gd name="T110" fmla="*/ 27722661 w 61"/>
                <a:gd name="T111" fmla="*/ 5040312 h 98"/>
                <a:gd name="T112" fmla="*/ 42843673 w 61"/>
                <a:gd name="T113" fmla="*/ 0 h 98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61"/>
                <a:gd name="T172" fmla="*/ 0 h 98"/>
                <a:gd name="T173" fmla="*/ 61 w 61"/>
                <a:gd name="T174" fmla="*/ 98 h 98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61" h="98">
                  <a:moveTo>
                    <a:pt x="17" y="0"/>
                  </a:moveTo>
                  <a:lnTo>
                    <a:pt x="36" y="0"/>
                  </a:lnTo>
                  <a:lnTo>
                    <a:pt x="44" y="3"/>
                  </a:lnTo>
                  <a:lnTo>
                    <a:pt x="50" y="6"/>
                  </a:lnTo>
                  <a:lnTo>
                    <a:pt x="55" y="11"/>
                  </a:lnTo>
                  <a:lnTo>
                    <a:pt x="56" y="17"/>
                  </a:lnTo>
                  <a:lnTo>
                    <a:pt x="58" y="25"/>
                  </a:lnTo>
                  <a:lnTo>
                    <a:pt x="58" y="29"/>
                  </a:lnTo>
                  <a:lnTo>
                    <a:pt x="56" y="34"/>
                  </a:lnTo>
                  <a:lnTo>
                    <a:pt x="53" y="39"/>
                  </a:lnTo>
                  <a:lnTo>
                    <a:pt x="50" y="42"/>
                  </a:lnTo>
                  <a:lnTo>
                    <a:pt x="46" y="45"/>
                  </a:lnTo>
                  <a:lnTo>
                    <a:pt x="41" y="46"/>
                  </a:lnTo>
                  <a:lnTo>
                    <a:pt x="47" y="48"/>
                  </a:lnTo>
                  <a:lnTo>
                    <a:pt x="52" y="51"/>
                  </a:lnTo>
                  <a:lnTo>
                    <a:pt x="55" y="54"/>
                  </a:lnTo>
                  <a:lnTo>
                    <a:pt x="58" y="58"/>
                  </a:lnTo>
                  <a:lnTo>
                    <a:pt x="61" y="71"/>
                  </a:lnTo>
                  <a:lnTo>
                    <a:pt x="59" y="77"/>
                  </a:lnTo>
                  <a:lnTo>
                    <a:pt x="58" y="81"/>
                  </a:lnTo>
                  <a:lnTo>
                    <a:pt x="52" y="90"/>
                  </a:lnTo>
                  <a:lnTo>
                    <a:pt x="47" y="94"/>
                  </a:lnTo>
                  <a:lnTo>
                    <a:pt x="41" y="97"/>
                  </a:lnTo>
                  <a:lnTo>
                    <a:pt x="35" y="98"/>
                  </a:lnTo>
                  <a:lnTo>
                    <a:pt x="20" y="98"/>
                  </a:lnTo>
                  <a:lnTo>
                    <a:pt x="8" y="95"/>
                  </a:lnTo>
                  <a:lnTo>
                    <a:pt x="0" y="94"/>
                  </a:lnTo>
                  <a:lnTo>
                    <a:pt x="0" y="81"/>
                  </a:lnTo>
                  <a:lnTo>
                    <a:pt x="8" y="84"/>
                  </a:lnTo>
                  <a:lnTo>
                    <a:pt x="20" y="87"/>
                  </a:lnTo>
                  <a:lnTo>
                    <a:pt x="32" y="87"/>
                  </a:lnTo>
                  <a:lnTo>
                    <a:pt x="38" y="86"/>
                  </a:lnTo>
                  <a:lnTo>
                    <a:pt x="43" y="83"/>
                  </a:lnTo>
                  <a:lnTo>
                    <a:pt x="46" y="80"/>
                  </a:lnTo>
                  <a:lnTo>
                    <a:pt x="47" y="75"/>
                  </a:lnTo>
                  <a:lnTo>
                    <a:pt x="47" y="64"/>
                  </a:lnTo>
                  <a:lnTo>
                    <a:pt x="46" y="60"/>
                  </a:lnTo>
                  <a:lnTo>
                    <a:pt x="43" y="55"/>
                  </a:lnTo>
                  <a:lnTo>
                    <a:pt x="38" y="54"/>
                  </a:lnTo>
                  <a:lnTo>
                    <a:pt x="32" y="51"/>
                  </a:lnTo>
                  <a:lnTo>
                    <a:pt x="17" y="51"/>
                  </a:lnTo>
                  <a:lnTo>
                    <a:pt x="17" y="40"/>
                  </a:lnTo>
                  <a:lnTo>
                    <a:pt x="32" y="40"/>
                  </a:lnTo>
                  <a:lnTo>
                    <a:pt x="36" y="39"/>
                  </a:lnTo>
                  <a:lnTo>
                    <a:pt x="40" y="37"/>
                  </a:lnTo>
                  <a:lnTo>
                    <a:pt x="43" y="34"/>
                  </a:lnTo>
                  <a:lnTo>
                    <a:pt x="44" y="31"/>
                  </a:lnTo>
                  <a:lnTo>
                    <a:pt x="46" y="26"/>
                  </a:lnTo>
                  <a:lnTo>
                    <a:pt x="43" y="17"/>
                  </a:lnTo>
                  <a:lnTo>
                    <a:pt x="41" y="14"/>
                  </a:lnTo>
                  <a:lnTo>
                    <a:pt x="32" y="11"/>
                  </a:lnTo>
                  <a:lnTo>
                    <a:pt x="15" y="11"/>
                  </a:lnTo>
                  <a:lnTo>
                    <a:pt x="9" y="14"/>
                  </a:lnTo>
                  <a:lnTo>
                    <a:pt x="3" y="16"/>
                  </a:lnTo>
                  <a:lnTo>
                    <a:pt x="3" y="3"/>
                  </a:lnTo>
                  <a:lnTo>
                    <a:pt x="11" y="2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2457FF"/>
            </a:solidFill>
            <a:ln w="0">
              <a:solidFill>
                <a:srgbClr val="2457FF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446" name="Freeform 209"/>
            <p:cNvSpPr>
              <a:spLocks/>
            </p:cNvSpPr>
            <p:nvPr/>
          </p:nvSpPr>
          <p:spPr bwMode="auto">
            <a:xfrm>
              <a:off x="6783391" y="4684706"/>
              <a:ext cx="26988" cy="30162"/>
            </a:xfrm>
            <a:custGeom>
              <a:avLst/>
              <a:gdLst>
                <a:gd name="T0" fmla="*/ 20161621 w 17"/>
                <a:gd name="T1" fmla="*/ 0 h 19"/>
                <a:gd name="T2" fmla="*/ 30242434 w 17"/>
                <a:gd name="T3" fmla="*/ 5040228 h 19"/>
                <a:gd name="T4" fmla="*/ 42844237 w 17"/>
                <a:gd name="T5" fmla="*/ 15120687 h 19"/>
                <a:gd name="T6" fmla="*/ 42844237 w 17"/>
                <a:gd name="T7" fmla="*/ 30241374 h 19"/>
                <a:gd name="T8" fmla="*/ 35282838 w 17"/>
                <a:gd name="T9" fmla="*/ 40321828 h 19"/>
                <a:gd name="T10" fmla="*/ 30242434 w 17"/>
                <a:gd name="T11" fmla="*/ 47881374 h 19"/>
                <a:gd name="T12" fmla="*/ 12601806 w 17"/>
                <a:gd name="T13" fmla="*/ 47881374 h 19"/>
                <a:gd name="T14" fmla="*/ 5040405 w 17"/>
                <a:gd name="T15" fmla="*/ 40321828 h 19"/>
                <a:gd name="T16" fmla="*/ 0 w 17"/>
                <a:gd name="T17" fmla="*/ 30241374 h 19"/>
                <a:gd name="T18" fmla="*/ 0 w 17"/>
                <a:gd name="T19" fmla="*/ 15120687 h 19"/>
                <a:gd name="T20" fmla="*/ 5040405 w 17"/>
                <a:gd name="T21" fmla="*/ 7559550 h 19"/>
                <a:gd name="T22" fmla="*/ 20161621 w 17"/>
                <a:gd name="T23" fmla="*/ 0 h 1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7"/>
                <a:gd name="T37" fmla="*/ 0 h 19"/>
                <a:gd name="T38" fmla="*/ 17 w 17"/>
                <a:gd name="T39" fmla="*/ 19 h 19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7" h="19">
                  <a:moveTo>
                    <a:pt x="8" y="0"/>
                  </a:moveTo>
                  <a:lnTo>
                    <a:pt x="12" y="2"/>
                  </a:lnTo>
                  <a:lnTo>
                    <a:pt x="17" y="6"/>
                  </a:lnTo>
                  <a:lnTo>
                    <a:pt x="17" y="12"/>
                  </a:lnTo>
                  <a:lnTo>
                    <a:pt x="14" y="16"/>
                  </a:lnTo>
                  <a:lnTo>
                    <a:pt x="12" y="19"/>
                  </a:lnTo>
                  <a:lnTo>
                    <a:pt x="5" y="19"/>
                  </a:lnTo>
                  <a:lnTo>
                    <a:pt x="2" y="16"/>
                  </a:lnTo>
                  <a:lnTo>
                    <a:pt x="0" y="12"/>
                  </a:lnTo>
                  <a:lnTo>
                    <a:pt x="0" y="6"/>
                  </a:lnTo>
                  <a:lnTo>
                    <a:pt x="2" y="3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447" name="Freeform 210"/>
            <p:cNvSpPr>
              <a:spLocks/>
            </p:cNvSpPr>
            <p:nvPr/>
          </p:nvSpPr>
          <p:spPr bwMode="auto">
            <a:xfrm>
              <a:off x="6829429" y="4684706"/>
              <a:ext cx="26988" cy="30162"/>
            </a:xfrm>
            <a:custGeom>
              <a:avLst/>
              <a:gdLst>
                <a:gd name="T0" fmla="*/ 22682616 w 17"/>
                <a:gd name="T1" fmla="*/ 0 h 19"/>
                <a:gd name="T2" fmla="*/ 37803833 w 17"/>
                <a:gd name="T3" fmla="*/ 7559550 h 19"/>
                <a:gd name="T4" fmla="*/ 42844237 w 17"/>
                <a:gd name="T5" fmla="*/ 15120687 h 19"/>
                <a:gd name="T6" fmla="*/ 42844237 w 17"/>
                <a:gd name="T7" fmla="*/ 30241374 h 19"/>
                <a:gd name="T8" fmla="*/ 37803833 w 17"/>
                <a:gd name="T9" fmla="*/ 40321828 h 19"/>
                <a:gd name="T10" fmla="*/ 30242434 w 17"/>
                <a:gd name="T11" fmla="*/ 47881374 h 19"/>
                <a:gd name="T12" fmla="*/ 12601806 w 17"/>
                <a:gd name="T13" fmla="*/ 47881374 h 19"/>
                <a:gd name="T14" fmla="*/ 0 w 17"/>
                <a:gd name="T15" fmla="*/ 22680234 h 19"/>
                <a:gd name="T16" fmla="*/ 7561402 w 17"/>
                <a:gd name="T17" fmla="*/ 7559550 h 19"/>
                <a:gd name="T18" fmla="*/ 22682616 w 17"/>
                <a:gd name="T19" fmla="*/ 0 h 1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7"/>
                <a:gd name="T31" fmla="*/ 0 h 19"/>
                <a:gd name="T32" fmla="*/ 17 w 17"/>
                <a:gd name="T33" fmla="*/ 19 h 1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7" h="19">
                  <a:moveTo>
                    <a:pt x="9" y="0"/>
                  </a:moveTo>
                  <a:lnTo>
                    <a:pt x="15" y="3"/>
                  </a:lnTo>
                  <a:lnTo>
                    <a:pt x="17" y="6"/>
                  </a:lnTo>
                  <a:lnTo>
                    <a:pt x="17" y="12"/>
                  </a:lnTo>
                  <a:lnTo>
                    <a:pt x="15" y="16"/>
                  </a:lnTo>
                  <a:lnTo>
                    <a:pt x="12" y="19"/>
                  </a:lnTo>
                  <a:lnTo>
                    <a:pt x="5" y="19"/>
                  </a:lnTo>
                  <a:lnTo>
                    <a:pt x="0" y="9"/>
                  </a:lnTo>
                  <a:lnTo>
                    <a:pt x="3" y="3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448" name="Freeform 211"/>
            <p:cNvSpPr>
              <a:spLocks/>
            </p:cNvSpPr>
            <p:nvPr/>
          </p:nvSpPr>
          <p:spPr bwMode="auto">
            <a:xfrm>
              <a:off x="6875467" y="4684706"/>
              <a:ext cx="28575" cy="30162"/>
            </a:xfrm>
            <a:custGeom>
              <a:avLst/>
              <a:gdLst>
                <a:gd name="T0" fmla="*/ 22682197 w 18"/>
                <a:gd name="T1" fmla="*/ 0 h 19"/>
                <a:gd name="T2" fmla="*/ 37801546 w 18"/>
                <a:gd name="T3" fmla="*/ 7559550 h 19"/>
                <a:gd name="T4" fmla="*/ 45362806 w 18"/>
                <a:gd name="T5" fmla="*/ 22680234 h 19"/>
                <a:gd name="T6" fmla="*/ 37801546 w 18"/>
                <a:gd name="T7" fmla="*/ 40321828 h 19"/>
                <a:gd name="T8" fmla="*/ 30241875 w 18"/>
                <a:gd name="T9" fmla="*/ 47881374 h 19"/>
                <a:gd name="T10" fmla="*/ 15120937 w 18"/>
                <a:gd name="T11" fmla="*/ 47881374 h 19"/>
                <a:gd name="T12" fmla="*/ 7559675 w 18"/>
                <a:gd name="T13" fmla="*/ 40321828 h 19"/>
                <a:gd name="T14" fmla="*/ 0 w 18"/>
                <a:gd name="T15" fmla="*/ 22680234 h 19"/>
                <a:gd name="T16" fmla="*/ 7559675 w 18"/>
                <a:gd name="T17" fmla="*/ 7559550 h 19"/>
                <a:gd name="T18" fmla="*/ 22682197 w 18"/>
                <a:gd name="T19" fmla="*/ 0 h 1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8"/>
                <a:gd name="T31" fmla="*/ 0 h 19"/>
                <a:gd name="T32" fmla="*/ 18 w 18"/>
                <a:gd name="T33" fmla="*/ 19 h 1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8" h="19">
                  <a:moveTo>
                    <a:pt x="9" y="0"/>
                  </a:moveTo>
                  <a:lnTo>
                    <a:pt x="15" y="3"/>
                  </a:lnTo>
                  <a:lnTo>
                    <a:pt x="18" y="9"/>
                  </a:lnTo>
                  <a:lnTo>
                    <a:pt x="15" y="16"/>
                  </a:lnTo>
                  <a:lnTo>
                    <a:pt x="12" y="19"/>
                  </a:lnTo>
                  <a:lnTo>
                    <a:pt x="6" y="19"/>
                  </a:lnTo>
                  <a:lnTo>
                    <a:pt x="3" y="16"/>
                  </a:lnTo>
                  <a:lnTo>
                    <a:pt x="0" y="9"/>
                  </a:lnTo>
                  <a:lnTo>
                    <a:pt x="3" y="3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449" name="Freeform 212"/>
            <p:cNvSpPr>
              <a:spLocks/>
            </p:cNvSpPr>
            <p:nvPr/>
          </p:nvSpPr>
          <p:spPr bwMode="auto">
            <a:xfrm>
              <a:off x="4410077" y="3500433"/>
              <a:ext cx="25400" cy="28575"/>
            </a:xfrm>
            <a:custGeom>
              <a:avLst/>
              <a:gdLst>
                <a:gd name="T0" fmla="*/ 17640298 w 16"/>
                <a:gd name="T1" fmla="*/ 0 h 18"/>
                <a:gd name="T2" fmla="*/ 30241873 w 16"/>
                <a:gd name="T3" fmla="*/ 2520950 h 18"/>
                <a:gd name="T4" fmla="*/ 40322493 w 16"/>
                <a:gd name="T5" fmla="*/ 15120937 h 18"/>
                <a:gd name="T6" fmla="*/ 40322493 w 16"/>
                <a:gd name="T7" fmla="*/ 30241875 h 18"/>
                <a:gd name="T8" fmla="*/ 32761234 w 16"/>
                <a:gd name="T9" fmla="*/ 37801546 h 18"/>
                <a:gd name="T10" fmla="*/ 30241873 w 16"/>
                <a:gd name="T11" fmla="*/ 45362806 h 18"/>
                <a:gd name="T12" fmla="*/ 10080623 w 16"/>
                <a:gd name="T13" fmla="*/ 45362806 h 18"/>
                <a:gd name="T14" fmla="*/ 2520950 w 16"/>
                <a:gd name="T15" fmla="*/ 37801546 h 18"/>
                <a:gd name="T16" fmla="*/ 0 w 16"/>
                <a:gd name="T17" fmla="*/ 30241875 h 18"/>
                <a:gd name="T18" fmla="*/ 0 w 16"/>
                <a:gd name="T19" fmla="*/ 15120937 h 18"/>
                <a:gd name="T20" fmla="*/ 2520950 w 16"/>
                <a:gd name="T21" fmla="*/ 7559675 h 18"/>
                <a:gd name="T22" fmla="*/ 17640298 w 16"/>
                <a:gd name="T23" fmla="*/ 0 h 1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6"/>
                <a:gd name="T37" fmla="*/ 0 h 18"/>
                <a:gd name="T38" fmla="*/ 16 w 16"/>
                <a:gd name="T39" fmla="*/ 18 h 18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6" h="18">
                  <a:moveTo>
                    <a:pt x="7" y="0"/>
                  </a:moveTo>
                  <a:lnTo>
                    <a:pt x="12" y="1"/>
                  </a:lnTo>
                  <a:lnTo>
                    <a:pt x="16" y="6"/>
                  </a:lnTo>
                  <a:lnTo>
                    <a:pt x="16" y="12"/>
                  </a:lnTo>
                  <a:lnTo>
                    <a:pt x="13" y="15"/>
                  </a:lnTo>
                  <a:lnTo>
                    <a:pt x="12" y="18"/>
                  </a:lnTo>
                  <a:lnTo>
                    <a:pt x="4" y="18"/>
                  </a:lnTo>
                  <a:lnTo>
                    <a:pt x="1" y="15"/>
                  </a:lnTo>
                  <a:lnTo>
                    <a:pt x="0" y="12"/>
                  </a:lnTo>
                  <a:lnTo>
                    <a:pt x="0" y="6"/>
                  </a:lnTo>
                  <a:lnTo>
                    <a:pt x="1" y="3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450" name="Freeform 213"/>
            <p:cNvSpPr>
              <a:spLocks/>
            </p:cNvSpPr>
            <p:nvPr/>
          </p:nvSpPr>
          <p:spPr bwMode="auto">
            <a:xfrm>
              <a:off x="4456116" y="3500433"/>
              <a:ext cx="25400" cy="28575"/>
            </a:xfrm>
            <a:custGeom>
              <a:avLst/>
              <a:gdLst>
                <a:gd name="T0" fmla="*/ 22680608 w 16"/>
                <a:gd name="T1" fmla="*/ 0 h 18"/>
                <a:gd name="T2" fmla="*/ 37801544 w 16"/>
                <a:gd name="T3" fmla="*/ 7559675 h 18"/>
                <a:gd name="T4" fmla="*/ 40322493 w 16"/>
                <a:gd name="T5" fmla="*/ 15120937 h 18"/>
                <a:gd name="T6" fmla="*/ 40322493 w 16"/>
                <a:gd name="T7" fmla="*/ 30241875 h 18"/>
                <a:gd name="T8" fmla="*/ 37801544 w 16"/>
                <a:gd name="T9" fmla="*/ 37801546 h 18"/>
                <a:gd name="T10" fmla="*/ 30241873 w 16"/>
                <a:gd name="T11" fmla="*/ 45362806 h 18"/>
                <a:gd name="T12" fmla="*/ 10080623 w 16"/>
                <a:gd name="T13" fmla="*/ 45362806 h 18"/>
                <a:gd name="T14" fmla="*/ 7559674 w 16"/>
                <a:gd name="T15" fmla="*/ 37801546 h 18"/>
                <a:gd name="T16" fmla="*/ 0 w 16"/>
                <a:gd name="T17" fmla="*/ 30241875 h 18"/>
                <a:gd name="T18" fmla="*/ 0 w 16"/>
                <a:gd name="T19" fmla="*/ 22682197 h 18"/>
                <a:gd name="T20" fmla="*/ 7559674 w 16"/>
                <a:gd name="T21" fmla="*/ 7559675 h 18"/>
                <a:gd name="T22" fmla="*/ 22680608 w 16"/>
                <a:gd name="T23" fmla="*/ 0 h 1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6"/>
                <a:gd name="T37" fmla="*/ 0 h 18"/>
                <a:gd name="T38" fmla="*/ 16 w 16"/>
                <a:gd name="T39" fmla="*/ 18 h 18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6" h="18">
                  <a:moveTo>
                    <a:pt x="9" y="0"/>
                  </a:moveTo>
                  <a:lnTo>
                    <a:pt x="15" y="3"/>
                  </a:lnTo>
                  <a:lnTo>
                    <a:pt x="16" y="6"/>
                  </a:lnTo>
                  <a:lnTo>
                    <a:pt x="16" y="12"/>
                  </a:lnTo>
                  <a:lnTo>
                    <a:pt x="15" y="15"/>
                  </a:lnTo>
                  <a:lnTo>
                    <a:pt x="12" y="18"/>
                  </a:lnTo>
                  <a:lnTo>
                    <a:pt x="4" y="18"/>
                  </a:lnTo>
                  <a:lnTo>
                    <a:pt x="3" y="15"/>
                  </a:lnTo>
                  <a:lnTo>
                    <a:pt x="0" y="12"/>
                  </a:lnTo>
                  <a:lnTo>
                    <a:pt x="0" y="9"/>
                  </a:lnTo>
                  <a:lnTo>
                    <a:pt x="3" y="3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451" name="Freeform 214"/>
            <p:cNvSpPr>
              <a:spLocks/>
            </p:cNvSpPr>
            <p:nvPr/>
          </p:nvSpPr>
          <p:spPr bwMode="auto">
            <a:xfrm>
              <a:off x="4500566" y="3500433"/>
              <a:ext cx="30163" cy="28575"/>
            </a:xfrm>
            <a:custGeom>
              <a:avLst/>
              <a:gdLst>
                <a:gd name="T0" fmla="*/ 25201976 w 19"/>
                <a:gd name="T1" fmla="*/ 0 h 18"/>
                <a:gd name="T2" fmla="*/ 40323165 w 19"/>
                <a:gd name="T3" fmla="*/ 7559675 h 18"/>
                <a:gd name="T4" fmla="*/ 47884549 w 19"/>
                <a:gd name="T5" fmla="*/ 22682197 h 18"/>
                <a:gd name="T6" fmla="*/ 40323165 w 19"/>
                <a:gd name="T7" fmla="*/ 37801546 h 18"/>
                <a:gd name="T8" fmla="*/ 32763367 w 19"/>
                <a:gd name="T9" fmla="*/ 45362806 h 18"/>
                <a:gd name="T10" fmla="*/ 17642179 w 19"/>
                <a:gd name="T11" fmla="*/ 45362806 h 18"/>
                <a:gd name="T12" fmla="*/ 10080791 w 19"/>
                <a:gd name="T13" fmla="*/ 37801546 h 18"/>
                <a:gd name="T14" fmla="*/ 0 w 19"/>
                <a:gd name="T15" fmla="*/ 22682197 h 18"/>
                <a:gd name="T16" fmla="*/ 10080791 w 19"/>
                <a:gd name="T17" fmla="*/ 7559675 h 18"/>
                <a:gd name="T18" fmla="*/ 25201976 w 19"/>
                <a:gd name="T19" fmla="*/ 0 h 1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9"/>
                <a:gd name="T31" fmla="*/ 0 h 18"/>
                <a:gd name="T32" fmla="*/ 19 w 19"/>
                <a:gd name="T33" fmla="*/ 18 h 1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9" h="18">
                  <a:moveTo>
                    <a:pt x="10" y="0"/>
                  </a:moveTo>
                  <a:lnTo>
                    <a:pt x="16" y="3"/>
                  </a:lnTo>
                  <a:lnTo>
                    <a:pt x="19" y="9"/>
                  </a:lnTo>
                  <a:lnTo>
                    <a:pt x="16" y="15"/>
                  </a:lnTo>
                  <a:lnTo>
                    <a:pt x="13" y="18"/>
                  </a:lnTo>
                  <a:lnTo>
                    <a:pt x="7" y="18"/>
                  </a:lnTo>
                  <a:lnTo>
                    <a:pt x="4" y="15"/>
                  </a:lnTo>
                  <a:lnTo>
                    <a:pt x="0" y="9"/>
                  </a:lnTo>
                  <a:lnTo>
                    <a:pt x="4" y="3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452" name="Freeform 215"/>
            <p:cNvSpPr>
              <a:spLocks/>
            </p:cNvSpPr>
            <p:nvPr/>
          </p:nvSpPr>
          <p:spPr bwMode="auto">
            <a:xfrm>
              <a:off x="1776414" y="3138484"/>
              <a:ext cx="1071564" cy="12700"/>
            </a:xfrm>
            <a:custGeom>
              <a:avLst/>
              <a:gdLst>
                <a:gd name="T0" fmla="*/ 7561266 w 675"/>
                <a:gd name="T1" fmla="*/ 0 h 8"/>
                <a:gd name="T2" fmla="*/ 1693545971 w 675"/>
                <a:gd name="T3" fmla="*/ 0 h 8"/>
                <a:gd name="T4" fmla="*/ 1701107235 w 675"/>
                <a:gd name="T5" fmla="*/ 7559674 h 8"/>
                <a:gd name="T6" fmla="*/ 1701107235 w 675"/>
                <a:gd name="T7" fmla="*/ 12599985 h 8"/>
                <a:gd name="T8" fmla="*/ 1693545971 w 675"/>
                <a:gd name="T9" fmla="*/ 20161247 h 8"/>
                <a:gd name="T10" fmla="*/ 2520951 w 675"/>
                <a:gd name="T11" fmla="*/ 20161247 h 8"/>
                <a:gd name="T12" fmla="*/ 0 w 675"/>
                <a:gd name="T13" fmla="*/ 15120936 h 8"/>
                <a:gd name="T14" fmla="*/ 0 w 675"/>
                <a:gd name="T15" fmla="*/ 7559674 h 8"/>
                <a:gd name="T16" fmla="*/ 7561266 w 675"/>
                <a:gd name="T17" fmla="*/ 0 h 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75"/>
                <a:gd name="T28" fmla="*/ 0 h 8"/>
                <a:gd name="T29" fmla="*/ 675 w 675"/>
                <a:gd name="T30" fmla="*/ 8 h 8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75" h="8">
                  <a:moveTo>
                    <a:pt x="3" y="0"/>
                  </a:moveTo>
                  <a:lnTo>
                    <a:pt x="672" y="0"/>
                  </a:lnTo>
                  <a:lnTo>
                    <a:pt x="675" y="3"/>
                  </a:lnTo>
                  <a:lnTo>
                    <a:pt x="675" y="5"/>
                  </a:lnTo>
                  <a:lnTo>
                    <a:pt x="672" y="8"/>
                  </a:lnTo>
                  <a:lnTo>
                    <a:pt x="1" y="8"/>
                  </a:lnTo>
                  <a:lnTo>
                    <a:pt x="0" y="6"/>
                  </a:lnTo>
                  <a:lnTo>
                    <a:pt x="0" y="3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453" name="Rectangle 216"/>
            <p:cNvSpPr>
              <a:spLocks noChangeArrowheads="1"/>
            </p:cNvSpPr>
            <p:nvPr/>
          </p:nvSpPr>
          <p:spPr bwMode="auto">
            <a:xfrm>
              <a:off x="2727327" y="2692396"/>
              <a:ext cx="903289" cy="904874"/>
            </a:xfrm>
            <a:prstGeom prst="rect">
              <a:avLst/>
            </a:prstGeom>
            <a:solidFill>
              <a:srgbClr val="93A7A6"/>
            </a:solidFill>
            <a:ln w="0">
              <a:solidFill>
                <a:srgbClr val="93A7A6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454" name="Freeform 217"/>
            <p:cNvSpPr>
              <a:spLocks noEditPoints="1"/>
            </p:cNvSpPr>
            <p:nvPr/>
          </p:nvSpPr>
          <p:spPr bwMode="auto">
            <a:xfrm>
              <a:off x="2719390" y="2686047"/>
              <a:ext cx="920750" cy="920749"/>
            </a:xfrm>
            <a:custGeom>
              <a:avLst/>
              <a:gdLst>
                <a:gd name="T0" fmla="*/ 27720926 w 580"/>
                <a:gd name="T1" fmla="*/ 25201558 h 580"/>
                <a:gd name="T2" fmla="*/ 27720926 w 580"/>
                <a:gd name="T3" fmla="*/ 1433969493 h 580"/>
                <a:gd name="T4" fmla="*/ 1433969493 w 580"/>
                <a:gd name="T5" fmla="*/ 1433969493 h 580"/>
                <a:gd name="T6" fmla="*/ 1433969493 w 580"/>
                <a:gd name="T7" fmla="*/ 25201558 h 580"/>
                <a:gd name="T8" fmla="*/ 27720926 w 580"/>
                <a:gd name="T9" fmla="*/ 25201558 h 580"/>
                <a:gd name="T10" fmla="*/ 0 w 580"/>
                <a:gd name="T11" fmla="*/ 0 h 580"/>
                <a:gd name="T12" fmla="*/ 1461690407 w 580"/>
                <a:gd name="T13" fmla="*/ 0 h 580"/>
                <a:gd name="T14" fmla="*/ 1461690407 w 580"/>
                <a:gd name="T15" fmla="*/ 1461690407 h 580"/>
                <a:gd name="T16" fmla="*/ 0 w 580"/>
                <a:gd name="T17" fmla="*/ 1461690407 h 580"/>
                <a:gd name="T18" fmla="*/ 0 w 580"/>
                <a:gd name="T19" fmla="*/ 0 h 58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580"/>
                <a:gd name="T31" fmla="*/ 0 h 580"/>
                <a:gd name="T32" fmla="*/ 580 w 580"/>
                <a:gd name="T33" fmla="*/ 580 h 58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580" h="580">
                  <a:moveTo>
                    <a:pt x="11" y="10"/>
                  </a:moveTo>
                  <a:lnTo>
                    <a:pt x="11" y="569"/>
                  </a:lnTo>
                  <a:lnTo>
                    <a:pt x="569" y="569"/>
                  </a:lnTo>
                  <a:lnTo>
                    <a:pt x="569" y="10"/>
                  </a:lnTo>
                  <a:lnTo>
                    <a:pt x="11" y="10"/>
                  </a:lnTo>
                  <a:close/>
                  <a:moveTo>
                    <a:pt x="0" y="0"/>
                  </a:moveTo>
                  <a:lnTo>
                    <a:pt x="580" y="0"/>
                  </a:lnTo>
                  <a:lnTo>
                    <a:pt x="580" y="580"/>
                  </a:lnTo>
                  <a:lnTo>
                    <a:pt x="0" y="58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455" name="Freeform 218"/>
            <p:cNvSpPr>
              <a:spLocks noEditPoints="1"/>
            </p:cNvSpPr>
            <p:nvPr/>
          </p:nvSpPr>
          <p:spPr bwMode="auto">
            <a:xfrm>
              <a:off x="2719389" y="2686047"/>
              <a:ext cx="920750" cy="920749"/>
            </a:xfrm>
            <a:custGeom>
              <a:avLst/>
              <a:gdLst>
                <a:gd name="T0" fmla="*/ 27720926 w 580"/>
                <a:gd name="T1" fmla="*/ 25201558 h 580"/>
                <a:gd name="T2" fmla="*/ 27720926 w 580"/>
                <a:gd name="T3" fmla="*/ 1433969493 h 580"/>
                <a:gd name="T4" fmla="*/ 1433969493 w 580"/>
                <a:gd name="T5" fmla="*/ 1433969493 h 580"/>
                <a:gd name="T6" fmla="*/ 1433969493 w 580"/>
                <a:gd name="T7" fmla="*/ 25201558 h 580"/>
                <a:gd name="T8" fmla="*/ 27720926 w 580"/>
                <a:gd name="T9" fmla="*/ 25201558 h 580"/>
                <a:gd name="T10" fmla="*/ 0 w 580"/>
                <a:gd name="T11" fmla="*/ 0 h 580"/>
                <a:gd name="T12" fmla="*/ 1461690407 w 580"/>
                <a:gd name="T13" fmla="*/ 0 h 580"/>
                <a:gd name="T14" fmla="*/ 1461690407 w 580"/>
                <a:gd name="T15" fmla="*/ 1461690407 h 580"/>
                <a:gd name="T16" fmla="*/ 0 w 580"/>
                <a:gd name="T17" fmla="*/ 1461690407 h 580"/>
                <a:gd name="T18" fmla="*/ 0 w 580"/>
                <a:gd name="T19" fmla="*/ 0 h 58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580"/>
                <a:gd name="T31" fmla="*/ 0 h 580"/>
                <a:gd name="T32" fmla="*/ 580 w 580"/>
                <a:gd name="T33" fmla="*/ 580 h 58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580" h="580">
                  <a:moveTo>
                    <a:pt x="11" y="10"/>
                  </a:moveTo>
                  <a:lnTo>
                    <a:pt x="11" y="569"/>
                  </a:lnTo>
                  <a:lnTo>
                    <a:pt x="569" y="569"/>
                  </a:lnTo>
                  <a:lnTo>
                    <a:pt x="569" y="10"/>
                  </a:lnTo>
                  <a:lnTo>
                    <a:pt x="11" y="10"/>
                  </a:lnTo>
                  <a:close/>
                  <a:moveTo>
                    <a:pt x="0" y="0"/>
                  </a:moveTo>
                  <a:lnTo>
                    <a:pt x="580" y="0"/>
                  </a:lnTo>
                  <a:lnTo>
                    <a:pt x="580" y="580"/>
                  </a:lnTo>
                  <a:lnTo>
                    <a:pt x="0" y="58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456" name="Freeform 219"/>
            <p:cNvSpPr>
              <a:spLocks/>
            </p:cNvSpPr>
            <p:nvPr/>
          </p:nvSpPr>
          <p:spPr bwMode="auto">
            <a:xfrm>
              <a:off x="2838451" y="2890834"/>
              <a:ext cx="677863" cy="507999"/>
            </a:xfrm>
            <a:custGeom>
              <a:avLst/>
              <a:gdLst>
                <a:gd name="T0" fmla="*/ 264617419 w 427"/>
                <a:gd name="T1" fmla="*/ 0 h 320"/>
                <a:gd name="T2" fmla="*/ 304939937 w 427"/>
                <a:gd name="T3" fmla="*/ 0 h 320"/>
                <a:gd name="T4" fmla="*/ 337701189 w 427"/>
                <a:gd name="T5" fmla="*/ 7559675 h 320"/>
                <a:gd name="T6" fmla="*/ 357862448 w 427"/>
                <a:gd name="T7" fmla="*/ 25201559 h 320"/>
                <a:gd name="T8" fmla="*/ 372983393 w 427"/>
                <a:gd name="T9" fmla="*/ 47883757 h 320"/>
                <a:gd name="T10" fmla="*/ 385584973 w 427"/>
                <a:gd name="T11" fmla="*/ 70564373 h 320"/>
                <a:gd name="T12" fmla="*/ 458668843 w 427"/>
                <a:gd name="T13" fmla="*/ 196572162 h 320"/>
                <a:gd name="T14" fmla="*/ 622479867 w 427"/>
                <a:gd name="T15" fmla="*/ 471268444 h 320"/>
                <a:gd name="T16" fmla="*/ 773689310 w 427"/>
                <a:gd name="T17" fmla="*/ 723285560 h 320"/>
                <a:gd name="T18" fmla="*/ 1045866507 w 427"/>
                <a:gd name="T19" fmla="*/ 723285560 h 320"/>
                <a:gd name="T20" fmla="*/ 1068547130 w 427"/>
                <a:gd name="T21" fmla="*/ 730845232 h 320"/>
                <a:gd name="T22" fmla="*/ 1076108395 w 427"/>
                <a:gd name="T23" fmla="*/ 751006474 h 320"/>
                <a:gd name="T24" fmla="*/ 1071068081 w 427"/>
                <a:gd name="T25" fmla="*/ 771167717 h 320"/>
                <a:gd name="T26" fmla="*/ 1060987451 w 427"/>
                <a:gd name="T27" fmla="*/ 788809598 h 320"/>
                <a:gd name="T28" fmla="*/ 1038305241 w 427"/>
                <a:gd name="T29" fmla="*/ 796369270 h 320"/>
                <a:gd name="T30" fmla="*/ 887095798 w 427"/>
                <a:gd name="T31" fmla="*/ 796369270 h 320"/>
                <a:gd name="T32" fmla="*/ 854334545 w 427"/>
                <a:gd name="T33" fmla="*/ 801409580 h 320"/>
                <a:gd name="T34" fmla="*/ 814011829 w 427"/>
                <a:gd name="T35" fmla="*/ 801409580 h 320"/>
                <a:gd name="T36" fmla="*/ 776208674 w 427"/>
                <a:gd name="T37" fmla="*/ 806449891 h 320"/>
                <a:gd name="T38" fmla="*/ 740926471 w 427"/>
                <a:gd name="T39" fmla="*/ 796369270 h 320"/>
                <a:gd name="T40" fmla="*/ 723286163 w 427"/>
                <a:gd name="T41" fmla="*/ 781248338 h 320"/>
                <a:gd name="T42" fmla="*/ 708165218 w 427"/>
                <a:gd name="T43" fmla="*/ 758567734 h 320"/>
                <a:gd name="T44" fmla="*/ 695563638 w 427"/>
                <a:gd name="T45" fmla="*/ 735885543 h 320"/>
                <a:gd name="T46" fmla="*/ 622479867 w 427"/>
                <a:gd name="T47" fmla="*/ 609877778 h 320"/>
                <a:gd name="T48" fmla="*/ 307459301 w 427"/>
                <a:gd name="T49" fmla="*/ 80644994 h 320"/>
                <a:gd name="T50" fmla="*/ 35282216 w 427"/>
                <a:gd name="T51" fmla="*/ 80644994 h 320"/>
                <a:gd name="T52" fmla="*/ 15120951 w 427"/>
                <a:gd name="T53" fmla="*/ 78124045 h 320"/>
                <a:gd name="T54" fmla="*/ 5040316 w 427"/>
                <a:gd name="T55" fmla="*/ 63003113 h 320"/>
                <a:gd name="T56" fmla="*/ 0 w 427"/>
                <a:gd name="T57" fmla="*/ 42843446 h 320"/>
                <a:gd name="T58" fmla="*/ 7561269 w 427"/>
                <a:gd name="T59" fmla="*/ 27720927 h 320"/>
                <a:gd name="T60" fmla="*/ 20161265 w 427"/>
                <a:gd name="T61" fmla="*/ 12601573 h 320"/>
                <a:gd name="T62" fmla="*/ 42843482 w 427"/>
                <a:gd name="T63" fmla="*/ 7559675 h 320"/>
                <a:gd name="T64" fmla="*/ 191532011 w 427"/>
                <a:gd name="T65" fmla="*/ 7559675 h 320"/>
                <a:gd name="T66" fmla="*/ 226814264 w 427"/>
                <a:gd name="T67" fmla="*/ 5040312 h 320"/>
                <a:gd name="T68" fmla="*/ 264617419 w 427"/>
                <a:gd name="T69" fmla="*/ 0 h 320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427"/>
                <a:gd name="T106" fmla="*/ 0 h 320"/>
                <a:gd name="T107" fmla="*/ 427 w 427"/>
                <a:gd name="T108" fmla="*/ 320 h 320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427" h="320">
                  <a:moveTo>
                    <a:pt x="105" y="0"/>
                  </a:moveTo>
                  <a:lnTo>
                    <a:pt x="121" y="0"/>
                  </a:lnTo>
                  <a:lnTo>
                    <a:pt x="134" y="3"/>
                  </a:lnTo>
                  <a:lnTo>
                    <a:pt x="142" y="10"/>
                  </a:lnTo>
                  <a:lnTo>
                    <a:pt x="148" y="19"/>
                  </a:lnTo>
                  <a:lnTo>
                    <a:pt x="153" y="28"/>
                  </a:lnTo>
                  <a:lnTo>
                    <a:pt x="182" y="78"/>
                  </a:lnTo>
                  <a:lnTo>
                    <a:pt x="247" y="187"/>
                  </a:lnTo>
                  <a:lnTo>
                    <a:pt x="307" y="287"/>
                  </a:lnTo>
                  <a:lnTo>
                    <a:pt x="415" y="287"/>
                  </a:lnTo>
                  <a:lnTo>
                    <a:pt x="424" y="290"/>
                  </a:lnTo>
                  <a:lnTo>
                    <a:pt x="427" y="298"/>
                  </a:lnTo>
                  <a:lnTo>
                    <a:pt x="425" y="306"/>
                  </a:lnTo>
                  <a:lnTo>
                    <a:pt x="421" y="313"/>
                  </a:lnTo>
                  <a:lnTo>
                    <a:pt x="412" y="316"/>
                  </a:lnTo>
                  <a:lnTo>
                    <a:pt x="352" y="316"/>
                  </a:lnTo>
                  <a:lnTo>
                    <a:pt x="339" y="318"/>
                  </a:lnTo>
                  <a:lnTo>
                    <a:pt x="323" y="318"/>
                  </a:lnTo>
                  <a:lnTo>
                    <a:pt x="308" y="320"/>
                  </a:lnTo>
                  <a:lnTo>
                    <a:pt x="294" y="316"/>
                  </a:lnTo>
                  <a:lnTo>
                    <a:pt x="287" y="310"/>
                  </a:lnTo>
                  <a:lnTo>
                    <a:pt x="281" y="301"/>
                  </a:lnTo>
                  <a:lnTo>
                    <a:pt x="276" y="292"/>
                  </a:lnTo>
                  <a:lnTo>
                    <a:pt x="247" y="242"/>
                  </a:lnTo>
                  <a:lnTo>
                    <a:pt x="122" y="32"/>
                  </a:lnTo>
                  <a:lnTo>
                    <a:pt x="14" y="32"/>
                  </a:lnTo>
                  <a:lnTo>
                    <a:pt x="6" y="31"/>
                  </a:lnTo>
                  <a:lnTo>
                    <a:pt x="2" y="25"/>
                  </a:lnTo>
                  <a:lnTo>
                    <a:pt x="0" y="17"/>
                  </a:lnTo>
                  <a:lnTo>
                    <a:pt x="3" y="11"/>
                  </a:lnTo>
                  <a:lnTo>
                    <a:pt x="8" y="5"/>
                  </a:lnTo>
                  <a:lnTo>
                    <a:pt x="17" y="3"/>
                  </a:lnTo>
                  <a:lnTo>
                    <a:pt x="76" y="3"/>
                  </a:lnTo>
                  <a:lnTo>
                    <a:pt x="90" y="2"/>
                  </a:lnTo>
                  <a:lnTo>
                    <a:pt x="105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457" name="Freeform 220"/>
            <p:cNvSpPr>
              <a:spLocks/>
            </p:cNvSpPr>
            <p:nvPr/>
          </p:nvSpPr>
          <p:spPr bwMode="auto">
            <a:xfrm>
              <a:off x="2838451" y="2895596"/>
              <a:ext cx="677863" cy="496887"/>
            </a:xfrm>
            <a:custGeom>
              <a:avLst/>
              <a:gdLst>
                <a:gd name="T0" fmla="*/ 745966785 w 427"/>
                <a:gd name="T1" fmla="*/ 0 h 313"/>
                <a:gd name="T2" fmla="*/ 1045866507 w 427"/>
                <a:gd name="T3" fmla="*/ 0 h 313"/>
                <a:gd name="T4" fmla="*/ 1068547130 w 427"/>
                <a:gd name="T5" fmla="*/ 7559668 h 313"/>
                <a:gd name="T6" fmla="*/ 1076108395 w 427"/>
                <a:gd name="T7" fmla="*/ 27720899 h 313"/>
                <a:gd name="T8" fmla="*/ 1071068081 w 427"/>
                <a:gd name="T9" fmla="*/ 47882121 h 313"/>
                <a:gd name="T10" fmla="*/ 1060987451 w 427"/>
                <a:gd name="T11" fmla="*/ 65523996 h 313"/>
                <a:gd name="T12" fmla="*/ 1038305241 w 427"/>
                <a:gd name="T13" fmla="*/ 73083660 h 313"/>
                <a:gd name="T14" fmla="*/ 776208674 w 427"/>
                <a:gd name="T15" fmla="*/ 73083660 h 313"/>
                <a:gd name="T16" fmla="*/ 448588214 w 427"/>
                <a:gd name="T17" fmla="*/ 617436824 h 313"/>
                <a:gd name="T18" fmla="*/ 372983393 w 427"/>
                <a:gd name="T19" fmla="*/ 743444460 h 313"/>
                <a:gd name="T20" fmla="*/ 365423714 w 427"/>
                <a:gd name="T21" fmla="*/ 756046018 h 313"/>
                <a:gd name="T22" fmla="*/ 360383400 w 427"/>
                <a:gd name="T23" fmla="*/ 766126629 h 313"/>
                <a:gd name="T24" fmla="*/ 345262455 w 427"/>
                <a:gd name="T25" fmla="*/ 781247545 h 313"/>
                <a:gd name="T26" fmla="*/ 335181826 w 427"/>
                <a:gd name="T27" fmla="*/ 788807210 h 313"/>
                <a:gd name="T28" fmla="*/ 35282216 w 427"/>
                <a:gd name="T29" fmla="*/ 788807210 h 313"/>
                <a:gd name="T30" fmla="*/ 15120951 w 427"/>
                <a:gd name="T31" fmla="*/ 786287851 h 313"/>
                <a:gd name="T32" fmla="*/ 5040316 w 427"/>
                <a:gd name="T33" fmla="*/ 771166934 h 313"/>
                <a:gd name="T34" fmla="*/ 0 w 427"/>
                <a:gd name="T35" fmla="*/ 751005712 h 313"/>
                <a:gd name="T36" fmla="*/ 7561269 w 427"/>
                <a:gd name="T37" fmla="*/ 735884796 h 313"/>
                <a:gd name="T38" fmla="*/ 20161265 w 427"/>
                <a:gd name="T39" fmla="*/ 720763880 h 313"/>
                <a:gd name="T40" fmla="*/ 42843482 w 427"/>
                <a:gd name="T41" fmla="*/ 715723574 h 313"/>
                <a:gd name="T42" fmla="*/ 299899622 w 427"/>
                <a:gd name="T43" fmla="*/ 715723574 h 313"/>
                <a:gd name="T44" fmla="*/ 461189794 w 427"/>
                <a:gd name="T45" fmla="*/ 451106744 h 313"/>
                <a:gd name="T46" fmla="*/ 630039546 w 427"/>
                <a:gd name="T47" fmla="*/ 173889794 h 313"/>
                <a:gd name="T48" fmla="*/ 703124904 w 427"/>
                <a:gd name="T49" fmla="*/ 47882121 h 313"/>
                <a:gd name="T50" fmla="*/ 710684582 w 427"/>
                <a:gd name="T51" fmla="*/ 35282151 h 313"/>
                <a:gd name="T52" fmla="*/ 715724897 w 427"/>
                <a:gd name="T53" fmla="*/ 27720899 h 313"/>
                <a:gd name="T54" fmla="*/ 723286163 w 427"/>
                <a:gd name="T55" fmla="*/ 20161228 h 313"/>
                <a:gd name="T56" fmla="*/ 725805526 w 427"/>
                <a:gd name="T57" fmla="*/ 12599973 h 313"/>
                <a:gd name="T58" fmla="*/ 733366792 w 427"/>
                <a:gd name="T59" fmla="*/ 5040307 h 313"/>
                <a:gd name="T60" fmla="*/ 745966785 w 427"/>
                <a:gd name="T61" fmla="*/ 0 h 313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427"/>
                <a:gd name="T94" fmla="*/ 0 h 313"/>
                <a:gd name="T95" fmla="*/ 427 w 427"/>
                <a:gd name="T96" fmla="*/ 313 h 313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427" h="313">
                  <a:moveTo>
                    <a:pt x="296" y="0"/>
                  </a:moveTo>
                  <a:lnTo>
                    <a:pt x="415" y="0"/>
                  </a:lnTo>
                  <a:lnTo>
                    <a:pt x="424" y="3"/>
                  </a:lnTo>
                  <a:lnTo>
                    <a:pt x="427" y="11"/>
                  </a:lnTo>
                  <a:lnTo>
                    <a:pt x="425" y="19"/>
                  </a:lnTo>
                  <a:lnTo>
                    <a:pt x="421" y="26"/>
                  </a:lnTo>
                  <a:lnTo>
                    <a:pt x="412" y="29"/>
                  </a:lnTo>
                  <a:lnTo>
                    <a:pt x="308" y="29"/>
                  </a:lnTo>
                  <a:lnTo>
                    <a:pt x="178" y="245"/>
                  </a:lnTo>
                  <a:lnTo>
                    <a:pt x="148" y="295"/>
                  </a:lnTo>
                  <a:lnTo>
                    <a:pt x="145" y="300"/>
                  </a:lnTo>
                  <a:lnTo>
                    <a:pt x="143" y="304"/>
                  </a:lnTo>
                  <a:lnTo>
                    <a:pt x="137" y="310"/>
                  </a:lnTo>
                  <a:lnTo>
                    <a:pt x="133" y="313"/>
                  </a:lnTo>
                  <a:lnTo>
                    <a:pt x="14" y="313"/>
                  </a:lnTo>
                  <a:lnTo>
                    <a:pt x="6" y="312"/>
                  </a:lnTo>
                  <a:lnTo>
                    <a:pt x="2" y="306"/>
                  </a:lnTo>
                  <a:lnTo>
                    <a:pt x="0" y="298"/>
                  </a:lnTo>
                  <a:lnTo>
                    <a:pt x="3" y="292"/>
                  </a:lnTo>
                  <a:lnTo>
                    <a:pt x="8" y="286"/>
                  </a:lnTo>
                  <a:lnTo>
                    <a:pt x="17" y="284"/>
                  </a:lnTo>
                  <a:lnTo>
                    <a:pt x="119" y="284"/>
                  </a:lnTo>
                  <a:lnTo>
                    <a:pt x="183" y="179"/>
                  </a:lnTo>
                  <a:lnTo>
                    <a:pt x="250" y="69"/>
                  </a:lnTo>
                  <a:lnTo>
                    <a:pt x="279" y="19"/>
                  </a:lnTo>
                  <a:lnTo>
                    <a:pt x="282" y="14"/>
                  </a:lnTo>
                  <a:lnTo>
                    <a:pt x="284" y="11"/>
                  </a:lnTo>
                  <a:lnTo>
                    <a:pt x="287" y="8"/>
                  </a:lnTo>
                  <a:lnTo>
                    <a:pt x="288" y="5"/>
                  </a:lnTo>
                  <a:lnTo>
                    <a:pt x="291" y="2"/>
                  </a:lnTo>
                  <a:lnTo>
                    <a:pt x="296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458" name="Freeform 221"/>
            <p:cNvSpPr>
              <a:spLocks/>
            </p:cNvSpPr>
            <p:nvPr/>
          </p:nvSpPr>
          <p:spPr bwMode="auto">
            <a:xfrm>
              <a:off x="1100139" y="3721096"/>
              <a:ext cx="73025" cy="117475"/>
            </a:xfrm>
            <a:custGeom>
              <a:avLst/>
              <a:gdLst>
                <a:gd name="T0" fmla="*/ 65524066 w 46"/>
                <a:gd name="T1" fmla="*/ 0 h 74"/>
                <a:gd name="T2" fmla="*/ 85685309 w 46"/>
                <a:gd name="T3" fmla="*/ 2520950 h 74"/>
                <a:gd name="T4" fmla="*/ 100806241 w 46"/>
                <a:gd name="T5" fmla="*/ 7559675 h 74"/>
                <a:gd name="T6" fmla="*/ 113407837 w 46"/>
                <a:gd name="T7" fmla="*/ 10080624 h 74"/>
                <a:gd name="T8" fmla="*/ 100806241 w 46"/>
                <a:gd name="T9" fmla="*/ 32761236 h 74"/>
                <a:gd name="T10" fmla="*/ 93246569 w 46"/>
                <a:gd name="T11" fmla="*/ 30241875 h 74"/>
                <a:gd name="T12" fmla="*/ 80644998 w 46"/>
                <a:gd name="T13" fmla="*/ 25201558 h 74"/>
                <a:gd name="T14" fmla="*/ 55443444 w 46"/>
                <a:gd name="T15" fmla="*/ 25201558 h 74"/>
                <a:gd name="T16" fmla="*/ 42843448 w 46"/>
                <a:gd name="T17" fmla="*/ 32761236 h 74"/>
                <a:gd name="T18" fmla="*/ 35282188 w 46"/>
                <a:gd name="T19" fmla="*/ 47882168 h 74"/>
                <a:gd name="T20" fmla="*/ 40322499 w 46"/>
                <a:gd name="T21" fmla="*/ 60483750 h 74"/>
                <a:gd name="T22" fmla="*/ 42843448 w 46"/>
                <a:gd name="T23" fmla="*/ 68043422 h 74"/>
                <a:gd name="T24" fmla="*/ 55443444 w 46"/>
                <a:gd name="T25" fmla="*/ 73083732 h 74"/>
                <a:gd name="T26" fmla="*/ 100806241 w 46"/>
                <a:gd name="T27" fmla="*/ 95765923 h 74"/>
                <a:gd name="T28" fmla="*/ 115927199 w 46"/>
                <a:gd name="T29" fmla="*/ 118446551 h 74"/>
                <a:gd name="T30" fmla="*/ 115927199 w 46"/>
                <a:gd name="T31" fmla="*/ 133567482 h 74"/>
                <a:gd name="T32" fmla="*/ 108367526 w 46"/>
                <a:gd name="T33" fmla="*/ 161289983 h 74"/>
                <a:gd name="T34" fmla="*/ 85685309 w 46"/>
                <a:gd name="T35" fmla="*/ 178931863 h 74"/>
                <a:gd name="T36" fmla="*/ 50403121 w 46"/>
                <a:gd name="T37" fmla="*/ 186491535 h 74"/>
                <a:gd name="T38" fmla="*/ 32761239 w 46"/>
                <a:gd name="T39" fmla="*/ 186491535 h 74"/>
                <a:gd name="T40" fmla="*/ 17640300 w 46"/>
                <a:gd name="T41" fmla="*/ 183972174 h 74"/>
                <a:gd name="T42" fmla="*/ 0 w 46"/>
                <a:gd name="T43" fmla="*/ 176410914 h 74"/>
                <a:gd name="T44" fmla="*/ 10080625 w 46"/>
                <a:gd name="T45" fmla="*/ 148688413 h 74"/>
                <a:gd name="T46" fmla="*/ 20161250 w 46"/>
                <a:gd name="T47" fmla="*/ 156249673 h 74"/>
                <a:gd name="T48" fmla="*/ 50403121 w 46"/>
                <a:gd name="T49" fmla="*/ 163810932 h 74"/>
                <a:gd name="T50" fmla="*/ 73083738 w 46"/>
                <a:gd name="T51" fmla="*/ 156249673 h 74"/>
                <a:gd name="T52" fmla="*/ 80644998 w 46"/>
                <a:gd name="T53" fmla="*/ 153728724 h 74"/>
                <a:gd name="T54" fmla="*/ 85685309 w 46"/>
                <a:gd name="T55" fmla="*/ 146169052 h 74"/>
                <a:gd name="T56" fmla="*/ 85685309 w 46"/>
                <a:gd name="T57" fmla="*/ 126007810 h 74"/>
                <a:gd name="T58" fmla="*/ 78124049 w 46"/>
                <a:gd name="T59" fmla="*/ 118446551 h 74"/>
                <a:gd name="T60" fmla="*/ 65524066 w 46"/>
                <a:gd name="T61" fmla="*/ 110886879 h 74"/>
                <a:gd name="T62" fmla="*/ 20161250 w 46"/>
                <a:gd name="T63" fmla="*/ 88206251 h 74"/>
                <a:gd name="T64" fmla="*/ 12601574 w 46"/>
                <a:gd name="T65" fmla="*/ 75604681 h 74"/>
                <a:gd name="T66" fmla="*/ 5040312 w 46"/>
                <a:gd name="T67" fmla="*/ 52922490 h 74"/>
                <a:gd name="T68" fmla="*/ 10080625 w 46"/>
                <a:gd name="T69" fmla="*/ 37801547 h 74"/>
                <a:gd name="T70" fmla="*/ 12601574 w 46"/>
                <a:gd name="T71" fmla="*/ 25201558 h 74"/>
                <a:gd name="T72" fmla="*/ 20161250 w 46"/>
                <a:gd name="T73" fmla="*/ 15120937 h 74"/>
                <a:gd name="T74" fmla="*/ 35282188 w 46"/>
                <a:gd name="T75" fmla="*/ 7559675 h 74"/>
                <a:gd name="T76" fmla="*/ 47883759 w 46"/>
                <a:gd name="T77" fmla="*/ 2520950 h 74"/>
                <a:gd name="T78" fmla="*/ 65524066 w 46"/>
                <a:gd name="T79" fmla="*/ 0 h 7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46"/>
                <a:gd name="T121" fmla="*/ 0 h 74"/>
                <a:gd name="T122" fmla="*/ 46 w 46"/>
                <a:gd name="T123" fmla="*/ 74 h 74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46" h="74">
                  <a:moveTo>
                    <a:pt x="26" y="0"/>
                  </a:moveTo>
                  <a:lnTo>
                    <a:pt x="34" y="1"/>
                  </a:lnTo>
                  <a:lnTo>
                    <a:pt x="40" y="3"/>
                  </a:lnTo>
                  <a:lnTo>
                    <a:pt x="45" y="4"/>
                  </a:lnTo>
                  <a:lnTo>
                    <a:pt x="40" y="13"/>
                  </a:lnTo>
                  <a:lnTo>
                    <a:pt x="37" y="12"/>
                  </a:lnTo>
                  <a:lnTo>
                    <a:pt x="32" y="10"/>
                  </a:lnTo>
                  <a:lnTo>
                    <a:pt x="22" y="10"/>
                  </a:lnTo>
                  <a:lnTo>
                    <a:pt x="17" y="13"/>
                  </a:lnTo>
                  <a:lnTo>
                    <a:pt x="14" y="19"/>
                  </a:lnTo>
                  <a:lnTo>
                    <a:pt x="16" y="24"/>
                  </a:lnTo>
                  <a:lnTo>
                    <a:pt x="17" y="27"/>
                  </a:lnTo>
                  <a:lnTo>
                    <a:pt x="22" y="29"/>
                  </a:lnTo>
                  <a:lnTo>
                    <a:pt x="40" y="38"/>
                  </a:lnTo>
                  <a:lnTo>
                    <a:pt x="46" y="47"/>
                  </a:lnTo>
                  <a:lnTo>
                    <a:pt x="46" y="53"/>
                  </a:lnTo>
                  <a:lnTo>
                    <a:pt x="43" y="64"/>
                  </a:lnTo>
                  <a:lnTo>
                    <a:pt x="34" y="71"/>
                  </a:lnTo>
                  <a:lnTo>
                    <a:pt x="20" y="74"/>
                  </a:lnTo>
                  <a:lnTo>
                    <a:pt x="13" y="74"/>
                  </a:lnTo>
                  <a:lnTo>
                    <a:pt x="7" y="73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8" y="62"/>
                  </a:lnTo>
                  <a:lnTo>
                    <a:pt x="20" y="65"/>
                  </a:lnTo>
                  <a:lnTo>
                    <a:pt x="29" y="62"/>
                  </a:lnTo>
                  <a:lnTo>
                    <a:pt x="32" y="61"/>
                  </a:lnTo>
                  <a:lnTo>
                    <a:pt x="34" y="58"/>
                  </a:lnTo>
                  <a:lnTo>
                    <a:pt x="34" y="50"/>
                  </a:lnTo>
                  <a:lnTo>
                    <a:pt x="31" y="47"/>
                  </a:lnTo>
                  <a:lnTo>
                    <a:pt x="26" y="44"/>
                  </a:lnTo>
                  <a:lnTo>
                    <a:pt x="8" y="35"/>
                  </a:lnTo>
                  <a:lnTo>
                    <a:pt x="5" y="30"/>
                  </a:lnTo>
                  <a:lnTo>
                    <a:pt x="2" y="21"/>
                  </a:lnTo>
                  <a:lnTo>
                    <a:pt x="4" y="15"/>
                  </a:lnTo>
                  <a:lnTo>
                    <a:pt x="5" y="10"/>
                  </a:lnTo>
                  <a:lnTo>
                    <a:pt x="8" y="6"/>
                  </a:lnTo>
                  <a:lnTo>
                    <a:pt x="14" y="3"/>
                  </a:lnTo>
                  <a:lnTo>
                    <a:pt x="19" y="1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459" name="Freeform 222"/>
            <p:cNvSpPr>
              <a:spLocks/>
            </p:cNvSpPr>
            <p:nvPr/>
          </p:nvSpPr>
          <p:spPr bwMode="auto">
            <a:xfrm>
              <a:off x="1187452" y="3722683"/>
              <a:ext cx="161925" cy="114300"/>
            </a:xfrm>
            <a:custGeom>
              <a:avLst/>
              <a:gdLst>
                <a:gd name="T0" fmla="*/ 0 w 102"/>
                <a:gd name="T1" fmla="*/ 0 h 72"/>
                <a:gd name="T2" fmla="*/ 32761240 w 102"/>
                <a:gd name="T3" fmla="*/ 0 h 72"/>
                <a:gd name="T4" fmla="*/ 57964395 w 102"/>
                <a:gd name="T5" fmla="*/ 93244973 h 72"/>
                <a:gd name="T6" fmla="*/ 65524068 w 102"/>
                <a:gd name="T7" fmla="*/ 123486860 h 72"/>
                <a:gd name="T8" fmla="*/ 70564379 w 102"/>
                <a:gd name="T9" fmla="*/ 151209361 h 72"/>
                <a:gd name="T10" fmla="*/ 78124051 w 102"/>
                <a:gd name="T11" fmla="*/ 123486860 h 72"/>
                <a:gd name="T12" fmla="*/ 88206261 w 102"/>
                <a:gd name="T13" fmla="*/ 93244973 h 72"/>
                <a:gd name="T14" fmla="*/ 115927202 w 102"/>
                <a:gd name="T15" fmla="*/ 0 h 72"/>
                <a:gd name="T16" fmla="*/ 143648119 w 102"/>
                <a:gd name="T17" fmla="*/ 0 h 72"/>
                <a:gd name="T18" fmla="*/ 168851262 w 102"/>
                <a:gd name="T19" fmla="*/ 93244973 h 72"/>
                <a:gd name="T20" fmla="*/ 181451245 w 102"/>
                <a:gd name="T21" fmla="*/ 123486860 h 72"/>
                <a:gd name="T22" fmla="*/ 189012506 w 102"/>
                <a:gd name="T23" fmla="*/ 151209361 h 72"/>
                <a:gd name="T24" fmla="*/ 194052817 w 102"/>
                <a:gd name="T25" fmla="*/ 123486860 h 72"/>
                <a:gd name="T26" fmla="*/ 201612489 w 102"/>
                <a:gd name="T27" fmla="*/ 93244973 h 72"/>
                <a:gd name="T28" fmla="*/ 226814094 w 102"/>
                <a:gd name="T29" fmla="*/ 0 h 72"/>
                <a:gd name="T30" fmla="*/ 257055960 w 102"/>
                <a:gd name="T31" fmla="*/ 0 h 72"/>
                <a:gd name="T32" fmla="*/ 201612489 w 102"/>
                <a:gd name="T33" fmla="*/ 181451223 h 72"/>
                <a:gd name="T34" fmla="*/ 173891573 w 102"/>
                <a:gd name="T35" fmla="*/ 181451223 h 72"/>
                <a:gd name="T36" fmla="*/ 146169068 w 102"/>
                <a:gd name="T37" fmla="*/ 95765922 h 72"/>
                <a:gd name="T38" fmla="*/ 138607808 w 102"/>
                <a:gd name="T39" fmla="*/ 78124042 h 72"/>
                <a:gd name="T40" fmla="*/ 136088446 w 102"/>
                <a:gd name="T41" fmla="*/ 57962800 h 72"/>
                <a:gd name="T42" fmla="*/ 131048135 w 102"/>
                <a:gd name="T43" fmla="*/ 35282185 h 72"/>
                <a:gd name="T44" fmla="*/ 128528774 w 102"/>
                <a:gd name="T45" fmla="*/ 35282185 h 72"/>
                <a:gd name="T46" fmla="*/ 113407841 w 102"/>
                <a:gd name="T47" fmla="*/ 95765922 h 72"/>
                <a:gd name="T48" fmla="*/ 85685312 w 102"/>
                <a:gd name="T49" fmla="*/ 181451223 h 72"/>
                <a:gd name="T50" fmla="*/ 55443446 w 102"/>
                <a:gd name="T51" fmla="*/ 181451223 h 72"/>
                <a:gd name="T52" fmla="*/ 0 w 102"/>
                <a:gd name="T53" fmla="*/ 0 h 72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102"/>
                <a:gd name="T82" fmla="*/ 0 h 72"/>
                <a:gd name="T83" fmla="*/ 102 w 102"/>
                <a:gd name="T84" fmla="*/ 72 h 72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102" h="72">
                  <a:moveTo>
                    <a:pt x="0" y="0"/>
                  </a:moveTo>
                  <a:lnTo>
                    <a:pt x="13" y="0"/>
                  </a:lnTo>
                  <a:lnTo>
                    <a:pt x="23" y="37"/>
                  </a:lnTo>
                  <a:lnTo>
                    <a:pt x="26" y="49"/>
                  </a:lnTo>
                  <a:lnTo>
                    <a:pt x="28" y="60"/>
                  </a:lnTo>
                  <a:lnTo>
                    <a:pt x="31" y="49"/>
                  </a:lnTo>
                  <a:lnTo>
                    <a:pt x="35" y="37"/>
                  </a:lnTo>
                  <a:lnTo>
                    <a:pt x="46" y="0"/>
                  </a:lnTo>
                  <a:lnTo>
                    <a:pt x="57" y="0"/>
                  </a:lnTo>
                  <a:lnTo>
                    <a:pt x="67" y="37"/>
                  </a:lnTo>
                  <a:lnTo>
                    <a:pt x="72" y="49"/>
                  </a:lnTo>
                  <a:lnTo>
                    <a:pt x="75" y="60"/>
                  </a:lnTo>
                  <a:lnTo>
                    <a:pt x="77" y="49"/>
                  </a:lnTo>
                  <a:lnTo>
                    <a:pt x="80" y="37"/>
                  </a:lnTo>
                  <a:lnTo>
                    <a:pt x="90" y="0"/>
                  </a:lnTo>
                  <a:lnTo>
                    <a:pt x="102" y="0"/>
                  </a:lnTo>
                  <a:lnTo>
                    <a:pt x="80" y="72"/>
                  </a:lnTo>
                  <a:lnTo>
                    <a:pt x="69" y="72"/>
                  </a:lnTo>
                  <a:lnTo>
                    <a:pt x="58" y="38"/>
                  </a:lnTo>
                  <a:lnTo>
                    <a:pt x="55" y="31"/>
                  </a:lnTo>
                  <a:lnTo>
                    <a:pt x="54" y="23"/>
                  </a:lnTo>
                  <a:lnTo>
                    <a:pt x="52" y="14"/>
                  </a:lnTo>
                  <a:lnTo>
                    <a:pt x="51" y="14"/>
                  </a:lnTo>
                  <a:lnTo>
                    <a:pt x="45" y="38"/>
                  </a:lnTo>
                  <a:lnTo>
                    <a:pt x="34" y="72"/>
                  </a:lnTo>
                  <a:lnTo>
                    <a:pt x="22" y="7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460" name="Freeform 223"/>
            <p:cNvSpPr>
              <a:spLocks noEditPoints="1"/>
            </p:cNvSpPr>
            <p:nvPr/>
          </p:nvSpPr>
          <p:spPr bwMode="auto">
            <a:xfrm>
              <a:off x="1370014" y="3679820"/>
              <a:ext cx="23813" cy="157162"/>
            </a:xfrm>
            <a:custGeom>
              <a:avLst/>
              <a:gdLst>
                <a:gd name="T0" fmla="*/ 2521003 w 15"/>
                <a:gd name="T1" fmla="*/ 68043212 h 99"/>
                <a:gd name="T2" fmla="*/ 32763517 w 15"/>
                <a:gd name="T3" fmla="*/ 68043212 h 99"/>
                <a:gd name="T4" fmla="*/ 32763517 w 15"/>
                <a:gd name="T5" fmla="*/ 249493904 h 99"/>
                <a:gd name="T6" fmla="*/ 2521003 w 15"/>
                <a:gd name="T7" fmla="*/ 249493904 h 99"/>
                <a:gd name="T8" fmla="*/ 2521003 w 15"/>
                <a:gd name="T9" fmla="*/ 68043212 h 99"/>
                <a:gd name="T10" fmla="*/ 17642260 w 15"/>
                <a:gd name="T11" fmla="*/ 0 h 99"/>
                <a:gd name="T12" fmla="*/ 25202091 w 15"/>
                <a:gd name="T13" fmla="*/ 0 h 99"/>
                <a:gd name="T14" fmla="*/ 37803934 w 15"/>
                <a:gd name="T15" fmla="*/ 10080593 h 99"/>
                <a:gd name="T16" fmla="*/ 37803934 w 15"/>
                <a:gd name="T17" fmla="*/ 25201481 h 99"/>
                <a:gd name="T18" fmla="*/ 32763517 w 15"/>
                <a:gd name="T19" fmla="*/ 32761136 h 99"/>
                <a:gd name="T20" fmla="*/ 17642260 w 15"/>
                <a:gd name="T21" fmla="*/ 40322372 h 99"/>
                <a:gd name="T22" fmla="*/ 2521003 w 15"/>
                <a:gd name="T23" fmla="*/ 32761136 h 99"/>
                <a:gd name="T24" fmla="*/ 0 w 15"/>
                <a:gd name="T25" fmla="*/ 25201481 h 99"/>
                <a:gd name="T26" fmla="*/ 0 w 15"/>
                <a:gd name="T27" fmla="*/ 17640245 h 99"/>
                <a:gd name="T28" fmla="*/ 7561422 w 15"/>
                <a:gd name="T29" fmla="*/ 2519354 h 99"/>
                <a:gd name="T30" fmla="*/ 17642260 w 15"/>
                <a:gd name="T31" fmla="*/ 0 h 99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15"/>
                <a:gd name="T49" fmla="*/ 0 h 99"/>
                <a:gd name="T50" fmla="*/ 15 w 15"/>
                <a:gd name="T51" fmla="*/ 99 h 99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15" h="99">
                  <a:moveTo>
                    <a:pt x="1" y="27"/>
                  </a:moveTo>
                  <a:lnTo>
                    <a:pt x="13" y="27"/>
                  </a:lnTo>
                  <a:lnTo>
                    <a:pt x="13" y="99"/>
                  </a:lnTo>
                  <a:lnTo>
                    <a:pt x="1" y="99"/>
                  </a:lnTo>
                  <a:lnTo>
                    <a:pt x="1" y="27"/>
                  </a:lnTo>
                  <a:close/>
                  <a:moveTo>
                    <a:pt x="7" y="0"/>
                  </a:moveTo>
                  <a:lnTo>
                    <a:pt x="10" y="0"/>
                  </a:lnTo>
                  <a:lnTo>
                    <a:pt x="15" y="4"/>
                  </a:lnTo>
                  <a:lnTo>
                    <a:pt x="15" y="10"/>
                  </a:lnTo>
                  <a:lnTo>
                    <a:pt x="13" y="13"/>
                  </a:lnTo>
                  <a:lnTo>
                    <a:pt x="7" y="16"/>
                  </a:lnTo>
                  <a:lnTo>
                    <a:pt x="1" y="13"/>
                  </a:lnTo>
                  <a:lnTo>
                    <a:pt x="0" y="10"/>
                  </a:lnTo>
                  <a:lnTo>
                    <a:pt x="0" y="7"/>
                  </a:lnTo>
                  <a:lnTo>
                    <a:pt x="3" y="1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461" name="Freeform 224"/>
            <p:cNvSpPr>
              <a:spLocks/>
            </p:cNvSpPr>
            <p:nvPr/>
          </p:nvSpPr>
          <p:spPr bwMode="auto">
            <a:xfrm>
              <a:off x="1412876" y="3695695"/>
              <a:ext cx="68263" cy="142875"/>
            </a:xfrm>
            <a:custGeom>
              <a:avLst/>
              <a:gdLst>
                <a:gd name="T0" fmla="*/ 63005164 w 43"/>
                <a:gd name="T1" fmla="*/ 0 h 90"/>
                <a:gd name="T2" fmla="*/ 63005164 w 43"/>
                <a:gd name="T3" fmla="*/ 42843448 h 90"/>
                <a:gd name="T4" fmla="*/ 108368317 w 43"/>
                <a:gd name="T5" fmla="*/ 42843448 h 90"/>
                <a:gd name="T6" fmla="*/ 108368317 w 43"/>
                <a:gd name="T7" fmla="*/ 70564376 h 90"/>
                <a:gd name="T8" fmla="*/ 63005164 w 43"/>
                <a:gd name="T9" fmla="*/ 70564376 h 90"/>
                <a:gd name="T10" fmla="*/ 63005164 w 43"/>
                <a:gd name="T11" fmla="*/ 176410927 h 90"/>
                <a:gd name="T12" fmla="*/ 65524544 w 43"/>
                <a:gd name="T13" fmla="*/ 189012498 h 90"/>
                <a:gd name="T14" fmla="*/ 70564892 w 43"/>
                <a:gd name="T15" fmla="*/ 196572170 h 90"/>
                <a:gd name="T16" fmla="*/ 78126207 w 43"/>
                <a:gd name="T17" fmla="*/ 201612481 h 90"/>
                <a:gd name="T18" fmla="*/ 95766630 w 43"/>
                <a:gd name="T19" fmla="*/ 201612481 h 90"/>
                <a:gd name="T20" fmla="*/ 103327945 w 43"/>
                <a:gd name="T21" fmla="*/ 196572170 h 90"/>
                <a:gd name="T22" fmla="*/ 103327945 w 43"/>
                <a:gd name="T23" fmla="*/ 224294723 h 90"/>
                <a:gd name="T24" fmla="*/ 93247250 w 43"/>
                <a:gd name="T25" fmla="*/ 226814085 h 90"/>
                <a:gd name="T26" fmla="*/ 63005164 w 43"/>
                <a:gd name="T27" fmla="*/ 226814085 h 90"/>
                <a:gd name="T28" fmla="*/ 50403489 w 43"/>
                <a:gd name="T29" fmla="*/ 219254412 h 90"/>
                <a:gd name="T30" fmla="*/ 35282446 w 43"/>
                <a:gd name="T31" fmla="*/ 204133430 h 90"/>
                <a:gd name="T32" fmla="*/ 27722718 w 43"/>
                <a:gd name="T33" fmla="*/ 181451238 h 90"/>
                <a:gd name="T34" fmla="*/ 27722718 w 43"/>
                <a:gd name="T35" fmla="*/ 70564376 h 90"/>
                <a:gd name="T36" fmla="*/ 0 w 43"/>
                <a:gd name="T37" fmla="*/ 70564376 h 90"/>
                <a:gd name="T38" fmla="*/ 0 w 43"/>
                <a:gd name="T39" fmla="*/ 42843448 h 90"/>
                <a:gd name="T40" fmla="*/ 27722718 w 43"/>
                <a:gd name="T41" fmla="*/ 42843448 h 90"/>
                <a:gd name="T42" fmla="*/ 27722718 w 43"/>
                <a:gd name="T43" fmla="*/ 12601574 h 90"/>
                <a:gd name="T44" fmla="*/ 63005164 w 43"/>
                <a:gd name="T45" fmla="*/ 0 h 9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43"/>
                <a:gd name="T70" fmla="*/ 0 h 90"/>
                <a:gd name="T71" fmla="*/ 43 w 43"/>
                <a:gd name="T72" fmla="*/ 90 h 90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43" h="90">
                  <a:moveTo>
                    <a:pt x="25" y="0"/>
                  </a:moveTo>
                  <a:lnTo>
                    <a:pt x="25" y="17"/>
                  </a:lnTo>
                  <a:lnTo>
                    <a:pt x="43" y="17"/>
                  </a:lnTo>
                  <a:lnTo>
                    <a:pt x="43" y="28"/>
                  </a:lnTo>
                  <a:lnTo>
                    <a:pt x="25" y="28"/>
                  </a:lnTo>
                  <a:lnTo>
                    <a:pt x="25" y="70"/>
                  </a:lnTo>
                  <a:lnTo>
                    <a:pt x="26" y="75"/>
                  </a:lnTo>
                  <a:lnTo>
                    <a:pt x="28" y="78"/>
                  </a:lnTo>
                  <a:lnTo>
                    <a:pt x="31" y="80"/>
                  </a:lnTo>
                  <a:lnTo>
                    <a:pt x="38" y="80"/>
                  </a:lnTo>
                  <a:lnTo>
                    <a:pt x="41" y="78"/>
                  </a:lnTo>
                  <a:lnTo>
                    <a:pt x="41" y="89"/>
                  </a:lnTo>
                  <a:lnTo>
                    <a:pt x="37" y="90"/>
                  </a:lnTo>
                  <a:lnTo>
                    <a:pt x="25" y="90"/>
                  </a:lnTo>
                  <a:lnTo>
                    <a:pt x="20" y="87"/>
                  </a:lnTo>
                  <a:lnTo>
                    <a:pt x="14" y="81"/>
                  </a:lnTo>
                  <a:lnTo>
                    <a:pt x="11" y="72"/>
                  </a:lnTo>
                  <a:lnTo>
                    <a:pt x="11" y="28"/>
                  </a:lnTo>
                  <a:lnTo>
                    <a:pt x="0" y="28"/>
                  </a:lnTo>
                  <a:lnTo>
                    <a:pt x="0" y="17"/>
                  </a:lnTo>
                  <a:lnTo>
                    <a:pt x="11" y="17"/>
                  </a:lnTo>
                  <a:lnTo>
                    <a:pt x="11" y="5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462" name="Freeform 225"/>
            <p:cNvSpPr>
              <a:spLocks/>
            </p:cNvSpPr>
            <p:nvPr/>
          </p:nvSpPr>
          <p:spPr bwMode="auto">
            <a:xfrm>
              <a:off x="1495426" y="3721096"/>
              <a:ext cx="88900" cy="117475"/>
            </a:xfrm>
            <a:custGeom>
              <a:avLst/>
              <a:gdLst>
                <a:gd name="T0" fmla="*/ 95765936 w 56"/>
                <a:gd name="T1" fmla="*/ 0 h 74"/>
                <a:gd name="T2" fmla="*/ 115927206 w 56"/>
                <a:gd name="T3" fmla="*/ 2520950 h 74"/>
                <a:gd name="T4" fmla="*/ 131048139 w 56"/>
                <a:gd name="T5" fmla="*/ 7559675 h 74"/>
                <a:gd name="T6" fmla="*/ 141128761 w 56"/>
                <a:gd name="T7" fmla="*/ 10080624 h 74"/>
                <a:gd name="T8" fmla="*/ 133569088 w 56"/>
                <a:gd name="T9" fmla="*/ 32761236 h 74"/>
                <a:gd name="T10" fmla="*/ 110886894 w 56"/>
                <a:gd name="T11" fmla="*/ 25201558 h 74"/>
                <a:gd name="T12" fmla="*/ 95765936 w 56"/>
                <a:gd name="T13" fmla="*/ 25201558 h 74"/>
                <a:gd name="T14" fmla="*/ 68045019 w 56"/>
                <a:gd name="T15" fmla="*/ 32761236 h 74"/>
                <a:gd name="T16" fmla="*/ 50403124 w 56"/>
                <a:gd name="T17" fmla="*/ 45362806 h 74"/>
                <a:gd name="T18" fmla="*/ 35282190 w 56"/>
                <a:gd name="T19" fmla="*/ 68043422 h 74"/>
                <a:gd name="T20" fmla="*/ 30241879 w 56"/>
                <a:gd name="T21" fmla="*/ 95765923 h 74"/>
                <a:gd name="T22" fmla="*/ 42843451 w 56"/>
                <a:gd name="T23" fmla="*/ 128527172 h 74"/>
                <a:gd name="T24" fmla="*/ 60483758 w 56"/>
                <a:gd name="T25" fmla="*/ 153728724 h 74"/>
                <a:gd name="T26" fmla="*/ 95765936 w 56"/>
                <a:gd name="T27" fmla="*/ 161289983 h 74"/>
                <a:gd name="T28" fmla="*/ 110886894 w 56"/>
                <a:gd name="T29" fmla="*/ 161289983 h 74"/>
                <a:gd name="T30" fmla="*/ 133569088 w 56"/>
                <a:gd name="T31" fmla="*/ 153728724 h 74"/>
                <a:gd name="T32" fmla="*/ 138609399 w 56"/>
                <a:gd name="T33" fmla="*/ 176410914 h 74"/>
                <a:gd name="T34" fmla="*/ 131048139 w 56"/>
                <a:gd name="T35" fmla="*/ 178931863 h 74"/>
                <a:gd name="T36" fmla="*/ 118448155 w 56"/>
                <a:gd name="T37" fmla="*/ 183972174 h 74"/>
                <a:gd name="T38" fmla="*/ 103327197 w 56"/>
                <a:gd name="T39" fmla="*/ 186491535 h 74"/>
                <a:gd name="T40" fmla="*/ 88206263 w 56"/>
                <a:gd name="T41" fmla="*/ 186491535 h 74"/>
                <a:gd name="T42" fmla="*/ 52924085 w 56"/>
                <a:gd name="T43" fmla="*/ 178931863 h 74"/>
                <a:gd name="T44" fmla="*/ 22682200 w 56"/>
                <a:gd name="T45" fmla="*/ 161289983 h 74"/>
                <a:gd name="T46" fmla="*/ 7561264 w 56"/>
                <a:gd name="T47" fmla="*/ 133567482 h 74"/>
                <a:gd name="T48" fmla="*/ 0 w 56"/>
                <a:gd name="T49" fmla="*/ 95765923 h 74"/>
                <a:gd name="T50" fmla="*/ 7561264 w 56"/>
                <a:gd name="T51" fmla="*/ 55443439 h 74"/>
                <a:gd name="T52" fmla="*/ 27722517 w 56"/>
                <a:gd name="T53" fmla="*/ 25201558 h 74"/>
                <a:gd name="T54" fmla="*/ 57964397 w 56"/>
                <a:gd name="T55" fmla="*/ 7559675 h 74"/>
                <a:gd name="T56" fmla="*/ 95765936 w 56"/>
                <a:gd name="T57" fmla="*/ 0 h 74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6"/>
                <a:gd name="T88" fmla="*/ 0 h 74"/>
                <a:gd name="T89" fmla="*/ 56 w 56"/>
                <a:gd name="T90" fmla="*/ 74 h 74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6" h="74">
                  <a:moveTo>
                    <a:pt x="38" y="0"/>
                  </a:moveTo>
                  <a:lnTo>
                    <a:pt x="46" y="1"/>
                  </a:lnTo>
                  <a:lnTo>
                    <a:pt x="52" y="3"/>
                  </a:lnTo>
                  <a:lnTo>
                    <a:pt x="56" y="4"/>
                  </a:lnTo>
                  <a:lnTo>
                    <a:pt x="53" y="13"/>
                  </a:lnTo>
                  <a:lnTo>
                    <a:pt x="44" y="10"/>
                  </a:lnTo>
                  <a:lnTo>
                    <a:pt x="38" y="10"/>
                  </a:lnTo>
                  <a:lnTo>
                    <a:pt x="27" y="13"/>
                  </a:lnTo>
                  <a:lnTo>
                    <a:pt x="20" y="18"/>
                  </a:lnTo>
                  <a:lnTo>
                    <a:pt x="14" y="27"/>
                  </a:lnTo>
                  <a:lnTo>
                    <a:pt x="12" y="38"/>
                  </a:lnTo>
                  <a:lnTo>
                    <a:pt x="17" y="51"/>
                  </a:lnTo>
                  <a:lnTo>
                    <a:pt x="24" y="61"/>
                  </a:lnTo>
                  <a:lnTo>
                    <a:pt x="38" y="64"/>
                  </a:lnTo>
                  <a:lnTo>
                    <a:pt x="44" y="64"/>
                  </a:lnTo>
                  <a:lnTo>
                    <a:pt x="53" y="61"/>
                  </a:lnTo>
                  <a:lnTo>
                    <a:pt x="55" y="70"/>
                  </a:lnTo>
                  <a:lnTo>
                    <a:pt x="52" y="71"/>
                  </a:lnTo>
                  <a:lnTo>
                    <a:pt x="47" y="73"/>
                  </a:lnTo>
                  <a:lnTo>
                    <a:pt x="41" y="74"/>
                  </a:lnTo>
                  <a:lnTo>
                    <a:pt x="35" y="74"/>
                  </a:lnTo>
                  <a:lnTo>
                    <a:pt x="21" y="71"/>
                  </a:lnTo>
                  <a:lnTo>
                    <a:pt x="9" y="64"/>
                  </a:lnTo>
                  <a:lnTo>
                    <a:pt x="3" y="53"/>
                  </a:lnTo>
                  <a:lnTo>
                    <a:pt x="0" y="38"/>
                  </a:lnTo>
                  <a:lnTo>
                    <a:pt x="3" y="22"/>
                  </a:lnTo>
                  <a:lnTo>
                    <a:pt x="11" y="10"/>
                  </a:lnTo>
                  <a:lnTo>
                    <a:pt x="23" y="3"/>
                  </a:lnTo>
                  <a:lnTo>
                    <a:pt x="38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463" name="Freeform 226"/>
            <p:cNvSpPr>
              <a:spLocks/>
            </p:cNvSpPr>
            <p:nvPr/>
          </p:nvSpPr>
          <p:spPr bwMode="auto">
            <a:xfrm>
              <a:off x="1606551" y="3671883"/>
              <a:ext cx="96838" cy="165100"/>
            </a:xfrm>
            <a:custGeom>
              <a:avLst/>
              <a:gdLst>
                <a:gd name="T0" fmla="*/ 0 w 61"/>
                <a:gd name="T1" fmla="*/ 0 h 104"/>
                <a:gd name="T2" fmla="*/ 35282373 w 61"/>
                <a:gd name="T3" fmla="*/ 0 h 104"/>
                <a:gd name="T4" fmla="*/ 35282373 w 61"/>
                <a:gd name="T5" fmla="*/ 110886892 h 104"/>
                <a:gd name="T6" fmla="*/ 45363048 w 61"/>
                <a:gd name="T7" fmla="*/ 95765934 h 104"/>
                <a:gd name="T8" fmla="*/ 57964697 w 61"/>
                <a:gd name="T9" fmla="*/ 88206261 h 104"/>
                <a:gd name="T10" fmla="*/ 73085709 w 61"/>
                <a:gd name="T11" fmla="*/ 80645001 h 104"/>
                <a:gd name="T12" fmla="*/ 93247058 w 61"/>
                <a:gd name="T13" fmla="*/ 78124052 h 104"/>
                <a:gd name="T14" fmla="*/ 108368095 w 61"/>
                <a:gd name="T15" fmla="*/ 80645001 h 104"/>
                <a:gd name="T16" fmla="*/ 123489106 w 61"/>
                <a:gd name="T17" fmla="*/ 88206261 h 104"/>
                <a:gd name="T18" fmla="*/ 138610118 w 61"/>
                <a:gd name="T19" fmla="*/ 100806245 h 104"/>
                <a:gd name="T20" fmla="*/ 151210168 w 61"/>
                <a:gd name="T21" fmla="*/ 123488463 h 104"/>
                <a:gd name="T22" fmla="*/ 153731130 w 61"/>
                <a:gd name="T23" fmla="*/ 153728742 h 104"/>
                <a:gd name="T24" fmla="*/ 153731130 w 61"/>
                <a:gd name="T25" fmla="*/ 262096272 h 104"/>
                <a:gd name="T26" fmla="*/ 123489106 w 61"/>
                <a:gd name="T27" fmla="*/ 262096272 h 104"/>
                <a:gd name="T28" fmla="*/ 123489106 w 61"/>
                <a:gd name="T29" fmla="*/ 158769053 h 104"/>
                <a:gd name="T30" fmla="*/ 118448769 w 61"/>
                <a:gd name="T31" fmla="*/ 146169069 h 104"/>
                <a:gd name="T32" fmla="*/ 118448769 w 61"/>
                <a:gd name="T33" fmla="*/ 131048136 h 104"/>
                <a:gd name="T34" fmla="*/ 110887469 w 61"/>
                <a:gd name="T35" fmla="*/ 118448152 h 104"/>
                <a:gd name="T36" fmla="*/ 103327732 w 61"/>
                <a:gd name="T37" fmla="*/ 110886892 h 104"/>
                <a:gd name="T38" fmla="*/ 80645421 w 61"/>
                <a:gd name="T39" fmla="*/ 103327194 h 104"/>
                <a:gd name="T40" fmla="*/ 65524409 w 61"/>
                <a:gd name="T41" fmla="*/ 108367530 h 104"/>
                <a:gd name="T42" fmla="*/ 52924360 w 61"/>
                <a:gd name="T43" fmla="*/ 115927203 h 104"/>
                <a:gd name="T44" fmla="*/ 42843673 w 61"/>
                <a:gd name="T45" fmla="*/ 126007825 h 104"/>
                <a:gd name="T46" fmla="*/ 35282373 w 61"/>
                <a:gd name="T47" fmla="*/ 138607809 h 104"/>
                <a:gd name="T48" fmla="*/ 35282373 w 61"/>
                <a:gd name="T49" fmla="*/ 262096272 h 104"/>
                <a:gd name="T50" fmla="*/ 0 w 61"/>
                <a:gd name="T51" fmla="*/ 262096272 h 104"/>
                <a:gd name="T52" fmla="*/ 0 w 61"/>
                <a:gd name="T53" fmla="*/ 0 h 10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61"/>
                <a:gd name="T82" fmla="*/ 0 h 104"/>
                <a:gd name="T83" fmla="*/ 61 w 61"/>
                <a:gd name="T84" fmla="*/ 104 h 10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61" h="104">
                  <a:moveTo>
                    <a:pt x="0" y="0"/>
                  </a:moveTo>
                  <a:lnTo>
                    <a:pt x="14" y="0"/>
                  </a:lnTo>
                  <a:lnTo>
                    <a:pt x="14" y="44"/>
                  </a:lnTo>
                  <a:lnTo>
                    <a:pt x="18" y="38"/>
                  </a:lnTo>
                  <a:lnTo>
                    <a:pt x="23" y="35"/>
                  </a:lnTo>
                  <a:lnTo>
                    <a:pt x="29" y="32"/>
                  </a:lnTo>
                  <a:lnTo>
                    <a:pt x="37" y="31"/>
                  </a:lnTo>
                  <a:lnTo>
                    <a:pt x="43" y="32"/>
                  </a:lnTo>
                  <a:lnTo>
                    <a:pt x="49" y="35"/>
                  </a:lnTo>
                  <a:lnTo>
                    <a:pt x="55" y="40"/>
                  </a:lnTo>
                  <a:lnTo>
                    <a:pt x="60" y="49"/>
                  </a:lnTo>
                  <a:lnTo>
                    <a:pt x="61" y="61"/>
                  </a:lnTo>
                  <a:lnTo>
                    <a:pt x="61" y="104"/>
                  </a:lnTo>
                  <a:lnTo>
                    <a:pt x="49" y="104"/>
                  </a:lnTo>
                  <a:lnTo>
                    <a:pt x="49" y="63"/>
                  </a:lnTo>
                  <a:lnTo>
                    <a:pt x="47" y="58"/>
                  </a:lnTo>
                  <a:lnTo>
                    <a:pt x="47" y="52"/>
                  </a:lnTo>
                  <a:lnTo>
                    <a:pt x="44" y="47"/>
                  </a:lnTo>
                  <a:lnTo>
                    <a:pt x="41" y="44"/>
                  </a:lnTo>
                  <a:lnTo>
                    <a:pt x="32" y="41"/>
                  </a:lnTo>
                  <a:lnTo>
                    <a:pt x="26" y="43"/>
                  </a:lnTo>
                  <a:lnTo>
                    <a:pt x="21" y="46"/>
                  </a:lnTo>
                  <a:lnTo>
                    <a:pt x="17" y="50"/>
                  </a:lnTo>
                  <a:lnTo>
                    <a:pt x="14" y="55"/>
                  </a:lnTo>
                  <a:lnTo>
                    <a:pt x="14" y="104"/>
                  </a:lnTo>
                  <a:lnTo>
                    <a:pt x="0" y="10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464" name="Freeform 227"/>
            <p:cNvSpPr>
              <a:spLocks noEditPoints="1"/>
            </p:cNvSpPr>
            <p:nvPr/>
          </p:nvSpPr>
          <p:spPr bwMode="auto">
            <a:xfrm>
              <a:off x="931864" y="3933820"/>
              <a:ext cx="96838" cy="155575"/>
            </a:xfrm>
            <a:custGeom>
              <a:avLst/>
              <a:gdLst>
                <a:gd name="T0" fmla="*/ 68045372 w 61"/>
                <a:gd name="T1" fmla="*/ 100806243 h 98"/>
                <a:gd name="T2" fmla="*/ 83166383 w 61"/>
                <a:gd name="T3" fmla="*/ 100806243 h 98"/>
                <a:gd name="T4" fmla="*/ 90726096 w 61"/>
                <a:gd name="T5" fmla="*/ 108367528 h 98"/>
                <a:gd name="T6" fmla="*/ 95766433 w 61"/>
                <a:gd name="T7" fmla="*/ 115927201 h 98"/>
                <a:gd name="T8" fmla="*/ 95766433 w 61"/>
                <a:gd name="T9" fmla="*/ 131048134 h 98"/>
                <a:gd name="T10" fmla="*/ 90726096 w 61"/>
                <a:gd name="T11" fmla="*/ 138607806 h 98"/>
                <a:gd name="T12" fmla="*/ 83166383 w 61"/>
                <a:gd name="T13" fmla="*/ 141128756 h 98"/>
                <a:gd name="T14" fmla="*/ 68045372 w 61"/>
                <a:gd name="T15" fmla="*/ 141128756 h 98"/>
                <a:gd name="T16" fmla="*/ 60484072 w 61"/>
                <a:gd name="T17" fmla="*/ 138607806 h 98"/>
                <a:gd name="T18" fmla="*/ 52924360 w 61"/>
                <a:gd name="T19" fmla="*/ 123488461 h 98"/>
                <a:gd name="T20" fmla="*/ 52924360 w 61"/>
                <a:gd name="T21" fmla="*/ 115927201 h 98"/>
                <a:gd name="T22" fmla="*/ 68045372 w 61"/>
                <a:gd name="T23" fmla="*/ 100806243 h 98"/>
                <a:gd name="T24" fmla="*/ 75605084 w 61"/>
                <a:gd name="T25" fmla="*/ 22682199 h 98"/>
                <a:gd name="T26" fmla="*/ 65524409 w 61"/>
                <a:gd name="T27" fmla="*/ 27722516 h 98"/>
                <a:gd name="T28" fmla="*/ 57964697 w 61"/>
                <a:gd name="T29" fmla="*/ 30241878 h 98"/>
                <a:gd name="T30" fmla="*/ 50403385 w 61"/>
                <a:gd name="T31" fmla="*/ 37801551 h 98"/>
                <a:gd name="T32" fmla="*/ 42843673 w 61"/>
                <a:gd name="T33" fmla="*/ 50403122 h 98"/>
                <a:gd name="T34" fmla="*/ 32762998 w 61"/>
                <a:gd name="T35" fmla="*/ 80645000 h 98"/>
                <a:gd name="T36" fmla="*/ 30242036 w 61"/>
                <a:gd name="T37" fmla="*/ 123488461 h 98"/>
                <a:gd name="T38" fmla="*/ 32762998 w 61"/>
                <a:gd name="T39" fmla="*/ 166330310 h 98"/>
                <a:gd name="T40" fmla="*/ 42843673 w 61"/>
                <a:gd name="T41" fmla="*/ 196572176 h 98"/>
                <a:gd name="T42" fmla="*/ 50403385 w 61"/>
                <a:gd name="T43" fmla="*/ 211693158 h 98"/>
                <a:gd name="T44" fmla="*/ 60484072 w 61"/>
                <a:gd name="T45" fmla="*/ 219254418 h 98"/>
                <a:gd name="T46" fmla="*/ 75605084 w 61"/>
                <a:gd name="T47" fmla="*/ 221773780 h 98"/>
                <a:gd name="T48" fmla="*/ 88206721 w 61"/>
                <a:gd name="T49" fmla="*/ 219254418 h 98"/>
                <a:gd name="T50" fmla="*/ 95766433 w 61"/>
                <a:gd name="T51" fmla="*/ 214214108 h 98"/>
                <a:gd name="T52" fmla="*/ 103327732 w 61"/>
                <a:gd name="T53" fmla="*/ 206652798 h 98"/>
                <a:gd name="T54" fmla="*/ 110887469 w 61"/>
                <a:gd name="T55" fmla="*/ 196572176 h 98"/>
                <a:gd name="T56" fmla="*/ 118448769 w 61"/>
                <a:gd name="T57" fmla="*/ 166330310 h 98"/>
                <a:gd name="T58" fmla="*/ 118448769 w 61"/>
                <a:gd name="T59" fmla="*/ 80645000 h 98"/>
                <a:gd name="T60" fmla="*/ 110887469 w 61"/>
                <a:gd name="T61" fmla="*/ 50403122 h 98"/>
                <a:gd name="T62" fmla="*/ 98287395 w 61"/>
                <a:gd name="T63" fmla="*/ 35282189 h 98"/>
                <a:gd name="T64" fmla="*/ 88206721 w 61"/>
                <a:gd name="T65" fmla="*/ 27722516 h 98"/>
                <a:gd name="T66" fmla="*/ 75605084 w 61"/>
                <a:gd name="T67" fmla="*/ 22682199 h 98"/>
                <a:gd name="T68" fmla="*/ 57964697 w 61"/>
                <a:gd name="T69" fmla="*/ 0 h 98"/>
                <a:gd name="T70" fmla="*/ 90726096 w 61"/>
                <a:gd name="T71" fmla="*/ 0 h 98"/>
                <a:gd name="T72" fmla="*/ 110887469 w 61"/>
                <a:gd name="T73" fmla="*/ 7561263 h 98"/>
                <a:gd name="T74" fmla="*/ 123489106 w 61"/>
                <a:gd name="T75" fmla="*/ 15120939 h 98"/>
                <a:gd name="T76" fmla="*/ 133569781 w 61"/>
                <a:gd name="T77" fmla="*/ 30241878 h 98"/>
                <a:gd name="T78" fmla="*/ 148690793 w 61"/>
                <a:gd name="T79" fmla="*/ 68043429 h 98"/>
                <a:gd name="T80" fmla="*/ 153731130 w 61"/>
                <a:gd name="T81" fmla="*/ 123488461 h 98"/>
                <a:gd name="T82" fmla="*/ 148690793 w 61"/>
                <a:gd name="T83" fmla="*/ 176410932 h 98"/>
                <a:gd name="T84" fmla="*/ 133569781 w 61"/>
                <a:gd name="T85" fmla="*/ 214214108 h 98"/>
                <a:gd name="T86" fmla="*/ 123489106 w 61"/>
                <a:gd name="T87" fmla="*/ 231854402 h 98"/>
                <a:gd name="T88" fmla="*/ 110887469 w 61"/>
                <a:gd name="T89" fmla="*/ 239415662 h 98"/>
                <a:gd name="T90" fmla="*/ 95766433 w 61"/>
                <a:gd name="T91" fmla="*/ 246975335 h 98"/>
                <a:gd name="T92" fmla="*/ 57964697 w 61"/>
                <a:gd name="T93" fmla="*/ 246975335 h 98"/>
                <a:gd name="T94" fmla="*/ 42843673 w 61"/>
                <a:gd name="T95" fmla="*/ 239415662 h 98"/>
                <a:gd name="T96" fmla="*/ 30242036 w 61"/>
                <a:gd name="T97" fmla="*/ 231854402 h 98"/>
                <a:gd name="T98" fmla="*/ 17641980 w 61"/>
                <a:gd name="T99" fmla="*/ 214214108 h 98"/>
                <a:gd name="T100" fmla="*/ 2520963 w 61"/>
                <a:gd name="T101" fmla="*/ 176410932 h 98"/>
                <a:gd name="T102" fmla="*/ 0 w 61"/>
                <a:gd name="T103" fmla="*/ 123488461 h 98"/>
                <a:gd name="T104" fmla="*/ 2520963 w 61"/>
                <a:gd name="T105" fmla="*/ 68043429 h 98"/>
                <a:gd name="T106" fmla="*/ 17641980 w 61"/>
                <a:gd name="T107" fmla="*/ 30241878 h 98"/>
                <a:gd name="T108" fmla="*/ 30242036 w 61"/>
                <a:gd name="T109" fmla="*/ 15120939 h 98"/>
                <a:gd name="T110" fmla="*/ 42843673 w 61"/>
                <a:gd name="T111" fmla="*/ 7561263 h 98"/>
                <a:gd name="T112" fmla="*/ 57964697 w 61"/>
                <a:gd name="T113" fmla="*/ 0 h 98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61"/>
                <a:gd name="T172" fmla="*/ 0 h 98"/>
                <a:gd name="T173" fmla="*/ 61 w 61"/>
                <a:gd name="T174" fmla="*/ 98 h 98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61" h="98">
                  <a:moveTo>
                    <a:pt x="27" y="40"/>
                  </a:moveTo>
                  <a:lnTo>
                    <a:pt x="33" y="40"/>
                  </a:lnTo>
                  <a:lnTo>
                    <a:pt x="36" y="43"/>
                  </a:lnTo>
                  <a:lnTo>
                    <a:pt x="38" y="46"/>
                  </a:lnTo>
                  <a:lnTo>
                    <a:pt x="38" y="52"/>
                  </a:lnTo>
                  <a:lnTo>
                    <a:pt x="36" y="55"/>
                  </a:lnTo>
                  <a:lnTo>
                    <a:pt x="33" y="56"/>
                  </a:lnTo>
                  <a:lnTo>
                    <a:pt x="27" y="56"/>
                  </a:lnTo>
                  <a:lnTo>
                    <a:pt x="24" y="55"/>
                  </a:lnTo>
                  <a:lnTo>
                    <a:pt x="21" y="49"/>
                  </a:lnTo>
                  <a:lnTo>
                    <a:pt x="21" y="46"/>
                  </a:lnTo>
                  <a:lnTo>
                    <a:pt x="27" y="40"/>
                  </a:lnTo>
                  <a:close/>
                  <a:moveTo>
                    <a:pt x="30" y="9"/>
                  </a:moveTo>
                  <a:lnTo>
                    <a:pt x="26" y="11"/>
                  </a:lnTo>
                  <a:lnTo>
                    <a:pt x="23" y="12"/>
                  </a:lnTo>
                  <a:lnTo>
                    <a:pt x="20" y="15"/>
                  </a:lnTo>
                  <a:lnTo>
                    <a:pt x="17" y="20"/>
                  </a:lnTo>
                  <a:lnTo>
                    <a:pt x="13" y="32"/>
                  </a:lnTo>
                  <a:lnTo>
                    <a:pt x="12" y="49"/>
                  </a:lnTo>
                  <a:lnTo>
                    <a:pt x="13" y="66"/>
                  </a:lnTo>
                  <a:lnTo>
                    <a:pt x="17" y="78"/>
                  </a:lnTo>
                  <a:lnTo>
                    <a:pt x="20" y="84"/>
                  </a:lnTo>
                  <a:lnTo>
                    <a:pt x="24" y="87"/>
                  </a:lnTo>
                  <a:lnTo>
                    <a:pt x="30" y="88"/>
                  </a:lnTo>
                  <a:lnTo>
                    <a:pt x="35" y="87"/>
                  </a:lnTo>
                  <a:lnTo>
                    <a:pt x="38" y="85"/>
                  </a:lnTo>
                  <a:lnTo>
                    <a:pt x="41" y="82"/>
                  </a:lnTo>
                  <a:lnTo>
                    <a:pt x="44" y="78"/>
                  </a:lnTo>
                  <a:lnTo>
                    <a:pt x="47" y="66"/>
                  </a:lnTo>
                  <a:lnTo>
                    <a:pt x="47" y="32"/>
                  </a:lnTo>
                  <a:lnTo>
                    <a:pt x="44" y="20"/>
                  </a:lnTo>
                  <a:lnTo>
                    <a:pt x="39" y="14"/>
                  </a:lnTo>
                  <a:lnTo>
                    <a:pt x="35" y="11"/>
                  </a:lnTo>
                  <a:lnTo>
                    <a:pt x="30" y="9"/>
                  </a:lnTo>
                  <a:close/>
                  <a:moveTo>
                    <a:pt x="23" y="0"/>
                  </a:moveTo>
                  <a:lnTo>
                    <a:pt x="36" y="0"/>
                  </a:lnTo>
                  <a:lnTo>
                    <a:pt x="44" y="3"/>
                  </a:lnTo>
                  <a:lnTo>
                    <a:pt x="49" y="6"/>
                  </a:lnTo>
                  <a:lnTo>
                    <a:pt x="53" y="12"/>
                  </a:lnTo>
                  <a:lnTo>
                    <a:pt x="59" y="27"/>
                  </a:lnTo>
                  <a:lnTo>
                    <a:pt x="61" y="49"/>
                  </a:lnTo>
                  <a:lnTo>
                    <a:pt x="59" y="70"/>
                  </a:lnTo>
                  <a:lnTo>
                    <a:pt x="53" y="85"/>
                  </a:lnTo>
                  <a:lnTo>
                    <a:pt x="49" y="92"/>
                  </a:lnTo>
                  <a:lnTo>
                    <a:pt x="44" y="95"/>
                  </a:lnTo>
                  <a:lnTo>
                    <a:pt x="38" y="98"/>
                  </a:lnTo>
                  <a:lnTo>
                    <a:pt x="23" y="98"/>
                  </a:lnTo>
                  <a:lnTo>
                    <a:pt x="17" y="95"/>
                  </a:lnTo>
                  <a:lnTo>
                    <a:pt x="12" y="92"/>
                  </a:lnTo>
                  <a:lnTo>
                    <a:pt x="7" y="85"/>
                  </a:lnTo>
                  <a:lnTo>
                    <a:pt x="1" y="70"/>
                  </a:lnTo>
                  <a:lnTo>
                    <a:pt x="0" y="49"/>
                  </a:lnTo>
                  <a:lnTo>
                    <a:pt x="1" y="27"/>
                  </a:lnTo>
                  <a:lnTo>
                    <a:pt x="7" y="12"/>
                  </a:lnTo>
                  <a:lnTo>
                    <a:pt x="12" y="6"/>
                  </a:lnTo>
                  <a:lnTo>
                    <a:pt x="17" y="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465" name="Freeform 228"/>
            <p:cNvSpPr>
              <a:spLocks/>
            </p:cNvSpPr>
            <p:nvPr/>
          </p:nvSpPr>
          <p:spPr bwMode="auto">
            <a:xfrm>
              <a:off x="1057276" y="3933820"/>
              <a:ext cx="92075" cy="152400"/>
            </a:xfrm>
            <a:custGeom>
              <a:avLst/>
              <a:gdLst>
                <a:gd name="T0" fmla="*/ 50403124 w 58"/>
                <a:gd name="T1" fmla="*/ 0 h 96"/>
                <a:gd name="T2" fmla="*/ 88206264 w 58"/>
                <a:gd name="T3" fmla="*/ 0 h 96"/>
                <a:gd name="T4" fmla="*/ 108367534 w 58"/>
                <a:gd name="T5" fmla="*/ 7561263 h 96"/>
                <a:gd name="T6" fmla="*/ 123488467 w 58"/>
                <a:gd name="T7" fmla="*/ 15120939 h 96"/>
                <a:gd name="T8" fmla="*/ 138609401 w 58"/>
                <a:gd name="T9" fmla="*/ 37801550 h 96"/>
                <a:gd name="T10" fmla="*/ 141128762 w 58"/>
                <a:gd name="T11" fmla="*/ 50403121 h 96"/>
                <a:gd name="T12" fmla="*/ 141128762 w 58"/>
                <a:gd name="T13" fmla="*/ 80644999 h 96"/>
                <a:gd name="T14" fmla="*/ 133569089 w 58"/>
                <a:gd name="T15" fmla="*/ 95765932 h 96"/>
                <a:gd name="T16" fmla="*/ 131048140 w 58"/>
                <a:gd name="T17" fmla="*/ 108367528 h 96"/>
                <a:gd name="T18" fmla="*/ 123488467 w 58"/>
                <a:gd name="T19" fmla="*/ 118448149 h 96"/>
                <a:gd name="T20" fmla="*/ 110886895 w 58"/>
                <a:gd name="T21" fmla="*/ 131048133 h 96"/>
                <a:gd name="T22" fmla="*/ 108367534 w 58"/>
                <a:gd name="T23" fmla="*/ 138607806 h 96"/>
                <a:gd name="T24" fmla="*/ 95765937 w 58"/>
                <a:gd name="T25" fmla="*/ 148688427 h 96"/>
                <a:gd name="T26" fmla="*/ 88206264 w 58"/>
                <a:gd name="T27" fmla="*/ 161289998 h 96"/>
                <a:gd name="T28" fmla="*/ 78124054 w 58"/>
                <a:gd name="T29" fmla="*/ 168851258 h 96"/>
                <a:gd name="T30" fmla="*/ 65524070 w 58"/>
                <a:gd name="T31" fmla="*/ 183972191 h 96"/>
                <a:gd name="T32" fmla="*/ 50403124 w 58"/>
                <a:gd name="T33" fmla="*/ 196572175 h 96"/>
                <a:gd name="T34" fmla="*/ 35282191 w 58"/>
                <a:gd name="T35" fmla="*/ 214214106 h 96"/>
                <a:gd name="T36" fmla="*/ 146169074 w 58"/>
                <a:gd name="T37" fmla="*/ 214214106 h 96"/>
                <a:gd name="T38" fmla="*/ 146169074 w 58"/>
                <a:gd name="T39" fmla="*/ 241935022 h 96"/>
                <a:gd name="T40" fmla="*/ 0 w 58"/>
                <a:gd name="T41" fmla="*/ 241935022 h 96"/>
                <a:gd name="T42" fmla="*/ 0 w 58"/>
                <a:gd name="T43" fmla="*/ 214214106 h 96"/>
                <a:gd name="T44" fmla="*/ 27722518 w 58"/>
                <a:gd name="T45" fmla="*/ 183972191 h 96"/>
                <a:gd name="T46" fmla="*/ 65524070 w 58"/>
                <a:gd name="T47" fmla="*/ 146169066 h 96"/>
                <a:gd name="T48" fmla="*/ 78124054 w 58"/>
                <a:gd name="T49" fmla="*/ 131048133 h 96"/>
                <a:gd name="T50" fmla="*/ 85685315 w 58"/>
                <a:gd name="T51" fmla="*/ 123486873 h 96"/>
                <a:gd name="T52" fmla="*/ 100806248 w 58"/>
                <a:gd name="T53" fmla="*/ 100806243 h 96"/>
                <a:gd name="T54" fmla="*/ 103327198 w 58"/>
                <a:gd name="T55" fmla="*/ 93246570 h 96"/>
                <a:gd name="T56" fmla="*/ 110886895 w 58"/>
                <a:gd name="T57" fmla="*/ 68043428 h 96"/>
                <a:gd name="T58" fmla="*/ 103327198 w 58"/>
                <a:gd name="T59" fmla="*/ 45362810 h 96"/>
                <a:gd name="T60" fmla="*/ 100806248 w 58"/>
                <a:gd name="T61" fmla="*/ 37801550 h 96"/>
                <a:gd name="T62" fmla="*/ 88206264 w 58"/>
                <a:gd name="T63" fmla="*/ 30241878 h 96"/>
                <a:gd name="T64" fmla="*/ 78124054 w 58"/>
                <a:gd name="T65" fmla="*/ 27722516 h 96"/>
                <a:gd name="T66" fmla="*/ 50403124 w 58"/>
                <a:gd name="T67" fmla="*/ 27722516 h 96"/>
                <a:gd name="T68" fmla="*/ 35282191 w 58"/>
                <a:gd name="T69" fmla="*/ 30241878 h 96"/>
                <a:gd name="T70" fmla="*/ 20161251 w 58"/>
                <a:gd name="T71" fmla="*/ 37801550 h 96"/>
                <a:gd name="T72" fmla="*/ 0 w 58"/>
                <a:gd name="T73" fmla="*/ 45362810 h 96"/>
                <a:gd name="T74" fmla="*/ 0 w 58"/>
                <a:gd name="T75" fmla="*/ 15120939 h 96"/>
                <a:gd name="T76" fmla="*/ 20161251 w 58"/>
                <a:gd name="T77" fmla="*/ 7561263 h 96"/>
                <a:gd name="T78" fmla="*/ 50403124 w 58"/>
                <a:gd name="T79" fmla="*/ 0 h 9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58"/>
                <a:gd name="T121" fmla="*/ 0 h 96"/>
                <a:gd name="T122" fmla="*/ 58 w 58"/>
                <a:gd name="T123" fmla="*/ 96 h 9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58" h="96">
                  <a:moveTo>
                    <a:pt x="20" y="0"/>
                  </a:moveTo>
                  <a:lnTo>
                    <a:pt x="35" y="0"/>
                  </a:lnTo>
                  <a:lnTo>
                    <a:pt x="43" y="3"/>
                  </a:lnTo>
                  <a:lnTo>
                    <a:pt x="49" y="6"/>
                  </a:lnTo>
                  <a:lnTo>
                    <a:pt x="55" y="15"/>
                  </a:lnTo>
                  <a:lnTo>
                    <a:pt x="56" y="20"/>
                  </a:lnTo>
                  <a:lnTo>
                    <a:pt x="56" y="32"/>
                  </a:lnTo>
                  <a:lnTo>
                    <a:pt x="53" y="38"/>
                  </a:lnTo>
                  <a:lnTo>
                    <a:pt x="52" y="43"/>
                  </a:lnTo>
                  <a:lnTo>
                    <a:pt x="49" y="47"/>
                  </a:lnTo>
                  <a:lnTo>
                    <a:pt x="44" y="52"/>
                  </a:lnTo>
                  <a:lnTo>
                    <a:pt x="43" y="55"/>
                  </a:lnTo>
                  <a:lnTo>
                    <a:pt x="38" y="59"/>
                  </a:lnTo>
                  <a:lnTo>
                    <a:pt x="35" y="64"/>
                  </a:lnTo>
                  <a:lnTo>
                    <a:pt x="31" y="67"/>
                  </a:lnTo>
                  <a:lnTo>
                    <a:pt x="26" y="73"/>
                  </a:lnTo>
                  <a:lnTo>
                    <a:pt x="20" y="78"/>
                  </a:lnTo>
                  <a:lnTo>
                    <a:pt x="14" y="85"/>
                  </a:lnTo>
                  <a:lnTo>
                    <a:pt x="58" y="85"/>
                  </a:lnTo>
                  <a:lnTo>
                    <a:pt x="58" y="96"/>
                  </a:lnTo>
                  <a:lnTo>
                    <a:pt x="0" y="96"/>
                  </a:lnTo>
                  <a:lnTo>
                    <a:pt x="0" y="85"/>
                  </a:lnTo>
                  <a:lnTo>
                    <a:pt x="11" y="73"/>
                  </a:lnTo>
                  <a:lnTo>
                    <a:pt x="26" y="58"/>
                  </a:lnTo>
                  <a:lnTo>
                    <a:pt x="31" y="52"/>
                  </a:lnTo>
                  <a:lnTo>
                    <a:pt x="34" y="49"/>
                  </a:lnTo>
                  <a:lnTo>
                    <a:pt x="40" y="40"/>
                  </a:lnTo>
                  <a:lnTo>
                    <a:pt x="41" y="37"/>
                  </a:lnTo>
                  <a:lnTo>
                    <a:pt x="44" y="27"/>
                  </a:lnTo>
                  <a:lnTo>
                    <a:pt x="41" y="18"/>
                  </a:lnTo>
                  <a:lnTo>
                    <a:pt x="40" y="15"/>
                  </a:lnTo>
                  <a:lnTo>
                    <a:pt x="35" y="12"/>
                  </a:lnTo>
                  <a:lnTo>
                    <a:pt x="31" y="11"/>
                  </a:lnTo>
                  <a:lnTo>
                    <a:pt x="20" y="11"/>
                  </a:lnTo>
                  <a:lnTo>
                    <a:pt x="14" y="12"/>
                  </a:lnTo>
                  <a:lnTo>
                    <a:pt x="8" y="15"/>
                  </a:lnTo>
                  <a:lnTo>
                    <a:pt x="0" y="18"/>
                  </a:lnTo>
                  <a:lnTo>
                    <a:pt x="0" y="6"/>
                  </a:lnTo>
                  <a:lnTo>
                    <a:pt x="8" y="3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466" name="Freeform 229"/>
            <p:cNvSpPr>
              <a:spLocks noEditPoints="1"/>
            </p:cNvSpPr>
            <p:nvPr/>
          </p:nvSpPr>
          <p:spPr bwMode="auto">
            <a:xfrm>
              <a:off x="1214439" y="3979858"/>
              <a:ext cx="26988" cy="106362"/>
            </a:xfrm>
            <a:custGeom>
              <a:avLst/>
              <a:gdLst>
                <a:gd name="T0" fmla="*/ 0 w 17"/>
                <a:gd name="T1" fmla="*/ 118445989 h 67"/>
                <a:gd name="T2" fmla="*/ 42844237 w 17"/>
                <a:gd name="T3" fmla="*/ 118445989 h 67"/>
                <a:gd name="T4" fmla="*/ 42844237 w 17"/>
                <a:gd name="T5" fmla="*/ 168848854 h 67"/>
                <a:gd name="T6" fmla="*/ 0 w 17"/>
                <a:gd name="T7" fmla="*/ 168848854 h 67"/>
                <a:gd name="T8" fmla="*/ 0 w 17"/>
                <a:gd name="T9" fmla="*/ 118445989 h 67"/>
                <a:gd name="T10" fmla="*/ 0 w 17"/>
                <a:gd name="T11" fmla="*/ 0 h 67"/>
                <a:gd name="T12" fmla="*/ 42844237 w 17"/>
                <a:gd name="T13" fmla="*/ 0 h 67"/>
                <a:gd name="T14" fmla="*/ 42844237 w 17"/>
                <a:gd name="T15" fmla="*/ 45362591 h 67"/>
                <a:gd name="T16" fmla="*/ 0 w 17"/>
                <a:gd name="T17" fmla="*/ 45362591 h 67"/>
                <a:gd name="T18" fmla="*/ 0 w 17"/>
                <a:gd name="T19" fmla="*/ 0 h 6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7"/>
                <a:gd name="T31" fmla="*/ 0 h 67"/>
                <a:gd name="T32" fmla="*/ 17 w 17"/>
                <a:gd name="T33" fmla="*/ 67 h 6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7" h="67">
                  <a:moveTo>
                    <a:pt x="0" y="47"/>
                  </a:moveTo>
                  <a:lnTo>
                    <a:pt x="17" y="47"/>
                  </a:lnTo>
                  <a:lnTo>
                    <a:pt x="17" y="67"/>
                  </a:lnTo>
                  <a:lnTo>
                    <a:pt x="0" y="67"/>
                  </a:lnTo>
                  <a:lnTo>
                    <a:pt x="0" y="47"/>
                  </a:lnTo>
                  <a:close/>
                  <a:moveTo>
                    <a:pt x="0" y="0"/>
                  </a:moveTo>
                  <a:lnTo>
                    <a:pt x="17" y="0"/>
                  </a:lnTo>
                  <a:lnTo>
                    <a:pt x="17" y="18"/>
                  </a:lnTo>
                  <a:lnTo>
                    <a:pt x="0" y="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467" name="Freeform 230"/>
            <p:cNvSpPr>
              <a:spLocks/>
            </p:cNvSpPr>
            <p:nvPr/>
          </p:nvSpPr>
          <p:spPr bwMode="auto">
            <a:xfrm>
              <a:off x="1316039" y="3935408"/>
              <a:ext cx="84138" cy="150812"/>
            </a:xfrm>
            <a:custGeom>
              <a:avLst/>
              <a:gdLst>
                <a:gd name="T0" fmla="*/ 52924399 w 53"/>
                <a:gd name="T1" fmla="*/ 0 h 95"/>
                <a:gd name="T2" fmla="*/ 85685822 w 53"/>
                <a:gd name="T3" fmla="*/ 0 h 95"/>
                <a:gd name="T4" fmla="*/ 85685822 w 53"/>
                <a:gd name="T5" fmla="*/ 211692454 h 95"/>
                <a:gd name="T6" fmla="*/ 133569880 w 53"/>
                <a:gd name="T7" fmla="*/ 211692454 h 95"/>
                <a:gd name="T8" fmla="*/ 133569880 w 53"/>
                <a:gd name="T9" fmla="*/ 239413279 h 95"/>
                <a:gd name="T10" fmla="*/ 5040343 w 53"/>
                <a:gd name="T11" fmla="*/ 239413279 h 95"/>
                <a:gd name="T12" fmla="*/ 5040343 w 53"/>
                <a:gd name="T13" fmla="*/ 211692454 h 95"/>
                <a:gd name="T14" fmla="*/ 52924399 w 53"/>
                <a:gd name="T15" fmla="*/ 211692454 h 95"/>
                <a:gd name="T16" fmla="*/ 52924399 w 53"/>
                <a:gd name="T17" fmla="*/ 27720837 h 95"/>
                <a:gd name="T18" fmla="*/ 0 w 53"/>
                <a:gd name="T19" fmla="*/ 40322366 h 95"/>
                <a:gd name="T20" fmla="*/ 0 w 53"/>
                <a:gd name="T21" fmla="*/ 12599945 h 95"/>
                <a:gd name="T22" fmla="*/ 52924399 w 53"/>
                <a:gd name="T23" fmla="*/ 0 h 9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53"/>
                <a:gd name="T37" fmla="*/ 0 h 95"/>
                <a:gd name="T38" fmla="*/ 53 w 53"/>
                <a:gd name="T39" fmla="*/ 95 h 95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53" h="95">
                  <a:moveTo>
                    <a:pt x="21" y="0"/>
                  </a:moveTo>
                  <a:lnTo>
                    <a:pt x="34" y="0"/>
                  </a:lnTo>
                  <a:lnTo>
                    <a:pt x="34" y="84"/>
                  </a:lnTo>
                  <a:lnTo>
                    <a:pt x="53" y="84"/>
                  </a:lnTo>
                  <a:lnTo>
                    <a:pt x="53" y="95"/>
                  </a:lnTo>
                  <a:lnTo>
                    <a:pt x="2" y="95"/>
                  </a:lnTo>
                  <a:lnTo>
                    <a:pt x="2" y="84"/>
                  </a:lnTo>
                  <a:lnTo>
                    <a:pt x="21" y="84"/>
                  </a:lnTo>
                  <a:lnTo>
                    <a:pt x="21" y="11"/>
                  </a:lnTo>
                  <a:lnTo>
                    <a:pt x="0" y="16"/>
                  </a:lnTo>
                  <a:lnTo>
                    <a:pt x="0" y="5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468" name="Freeform 231"/>
            <p:cNvSpPr>
              <a:spLocks/>
            </p:cNvSpPr>
            <p:nvPr/>
          </p:nvSpPr>
          <p:spPr bwMode="auto">
            <a:xfrm>
              <a:off x="1439864" y="3935408"/>
              <a:ext cx="87313" cy="150812"/>
            </a:xfrm>
            <a:custGeom>
              <a:avLst/>
              <a:gdLst>
                <a:gd name="T0" fmla="*/ 52924388 w 55"/>
                <a:gd name="T1" fmla="*/ 0 h 95"/>
                <a:gd name="T2" fmla="*/ 88206768 w 55"/>
                <a:gd name="T3" fmla="*/ 0 h 95"/>
                <a:gd name="T4" fmla="*/ 88206768 w 55"/>
                <a:gd name="T5" fmla="*/ 211692454 h 95"/>
                <a:gd name="T6" fmla="*/ 138610192 w 55"/>
                <a:gd name="T7" fmla="*/ 211692454 h 95"/>
                <a:gd name="T8" fmla="*/ 138610192 w 55"/>
                <a:gd name="T9" fmla="*/ 239413279 h 95"/>
                <a:gd name="T10" fmla="*/ 2520965 w 55"/>
                <a:gd name="T11" fmla="*/ 239413279 h 95"/>
                <a:gd name="T12" fmla="*/ 2520965 w 55"/>
                <a:gd name="T13" fmla="*/ 211692454 h 95"/>
                <a:gd name="T14" fmla="*/ 52924388 w 55"/>
                <a:gd name="T15" fmla="*/ 211692454 h 95"/>
                <a:gd name="T16" fmla="*/ 52924388 w 55"/>
                <a:gd name="T17" fmla="*/ 27720837 h 95"/>
                <a:gd name="T18" fmla="*/ 0 w 55"/>
                <a:gd name="T19" fmla="*/ 40322366 h 95"/>
                <a:gd name="T20" fmla="*/ 0 w 55"/>
                <a:gd name="T21" fmla="*/ 12599945 h 95"/>
                <a:gd name="T22" fmla="*/ 52924388 w 55"/>
                <a:gd name="T23" fmla="*/ 0 h 9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55"/>
                <a:gd name="T37" fmla="*/ 0 h 95"/>
                <a:gd name="T38" fmla="*/ 55 w 55"/>
                <a:gd name="T39" fmla="*/ 95 h 95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55" h="95">
                  <a:moveTo>
                    <a:pt x="21" y="0"/>
                  </a:moveTo>
                  <a:lnTo>
                    <a:pt x="35" y="0"/>
                  </a:lnTo>
                  <a:lnTo>
                    <a:pt x="35" y="84"/>
                  </a:lnTo>
                  <a:lnTo>
                    <a:pt x="55" y="84"/>
                  </a:lnTo>
                  <a:lnTo>
                    <a:pt x="55" y="95"/>
                  </a:lnTo>
                  <a:lnTo>
                    <a:pt x="1" y="95"/>
                  </a:lnTo>
                  <a:lnTo>
                    <a:pt x="1" y="84"/>
                  </a:lnTo>
                  <a:lnTo>
                    <a:pt x="21" y="84"/>
                  </a:lnTo>
                  <a:lnTo>
                    <a:pt x="21" y="11"/>
                  </a:lnTo>
                  <a:lnTo>
                    <a:pt x="0" y="16"/>
                  </a:lnTo>
                  <a:lnTo>
                    <a:pt x="0" y="5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469" name="Freeform 232"/>
            <p:cNvSpPr>
              <a:spLocks noEditPoints="1"/>
            </p:cNvSpPr>
            <p:nvPr/>
          </p:nvSpPr>
          <p:spPr bwMode="auto">
            <a:xfrm>
              <a:off x="1589090" y="3979858"/>
              <a:ext cx="25400" cy="106362"/>
            </a:xfrm>
            <a:custGeom>
              <a:avLst/>
              <a:gdLst>
                <a:gd name="T0" fmla="*/ 0 w 16"/>
                <a:gd name="T1" fmla="*/ 118445989 h 67"/>
                <a:gd name="T2" fmla="*/ 40322493 w 16"/>
                <a:gd name="T3" fmla="*/ 118445989 h 67"/>
                <a:gd name="T4" fmla="*/ 40322493 w 16"/>
                <a:gd name="T5" fmla="*/ 168848854 h 67"/>
                <a:gd name="T6" fmla="*/ 0 w 16"/>
                <a:gd name="T7" fmla="*/ 168848854 h 67"/>
                <a:gd name="T8" fmla="*/ 0 w 16"/>
                <a:gd name="T9" fmla="*/ 118445989 h 67"/>
                <a:gd name="T10" fmla="*/ 0 w 16"/>
                <a:gd name="T11" fmla="*/ 0 h 67"/>
                <a:gd name="T12" fmla="*/ 40322493 w 16"/>
                <a:gd name="T13" fmla="*/ 0 h 67"/>
                <a:gd name="T14" fmla="*/ 40322493 w 16"/>
                <a:gd name="T15" fmla="*/ 45362591 h 67"/>
                <a:gd name="T16" fmla="*/ 0 w 16"/>
                <a:gd name="T17" fmla="*/ 45362591 h 67"/>
                <a:gd name="T18" fmla="*/ 0 w 16"/>
                <a:gd name="T19" fmla="*/ 0 h 6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6"/>
                <a:gd name="T31" fmla="*/ 0 h 67"/>
                <a:gd name="T32" fmla="*/ 16 w 16"/>
                <a:gd name="T33" fmla="*/ 67 h 6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6" h="67">
                  <a:moveTo>
                    <a:pt x="0" y="47"/>
                  </a:moveTo>
                  <a:lnTo>
                    <a:pt x="16" y="47"/>
                  </a:lnTo>
                  <a:lnTo>
                    <a:pt x="16" y="67"/>
                  </a:lnTo>
                  <a:lnTo>
                    <a:pt x="0" y="67"/>
                  </a:lnTo>
                  <a:lnTo>
                    <a:pt x="0" y="47"/>
                  </a:lnTo>
                  <a:close/>
                  <a:moveTo>
                    <a:pt x="0" y="0"/>
                  </a:moveTo>
                  <a:lnTo>
                    <a:pt x="16" y="0"/>
                  </a:lnTo>
                  <a:lnTo>
                    <a:pt x="16" y="18"/>
                  </a:lnTo>
                  <a:lnTo>
                    <a:pt x="0" y="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470" name="Freeform 233"/>
            <p:cNvSpPr>
              <a:spLocks/>
            </p:cNvSpPr>
            <p:nvPr/>
          </p:nvSpPr>
          <p:spPr bwMode="auto">
            <a:xfrm>
              <a:off x="1689101" y="3935408"/>
              <a:ext cx="87313" cy="150812"/>
            </a:xfrm>
            <a:custGeom>
              <a:avLst/>
              <a:gdLst>
                <a:gd name="T0" fmla="*/ 52924388 w 55"/>
                <a:gd name="T1" fmla="*/ 0 h 95"/>
                <a:gd name="T2" fmla="*/ 88206768 w 55"/>
                <a:gd name="T3" fmla="*/ 0 h 95"/>
                <a:gd name="T4" fmla="*/ 88206768 w 55"/>
                <a:gd name="T5" fmla="*/ 211692454 h 95"/>
                <a:gd name="T6" fmla="*/ 138610192 w 55"/>
                <a:gd name="T7" fmla="*/ 211692454 h 95"/>
                <a:gd name="T8" fmla="*/ 138610192 w 55"/>
                <a:gd name="T9" fmla="*/ 239413279 h 95"/>
                <a:gd name="T10" fmla="*/ 2520965 w 55"/>
                <a:gd name="T11" fmla="*/ 239413279 h 95"/>
                <a:gd name="T12" fmla="*/ 2520965 w 55"/>
                <a:gd name="T13" fmla="*/ 211692454 h 95"/>
                <a:gd name="T14" fmla="*/ 52924388 w 55"/>
                <a:gd name="T15" fmla="*/ 211692454 h 95"/>
                <a:gd name="T16" fmla="*/ 52924388 w 55"/>
                <a:gd name="T17" fmla="*/ 27720837 h 95"/>
                <a:gd name="T18" fmla="*/ 0 w 55"/>
                <a:gd name="T19" fmla="*/ 40322366 h 95"/>
                <a:gd name="T20" fmla="*/ 0 w 55"/>
                <a:gd name="T21" fmla="*/ 12599945 h 95"/>
                <a:gd name="T22" fmla="*/ 52924388 w 55"/>
                <a:gd name="T23" fmla="*/ 0 h 9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55"/>
                <a:gd name="T37" fmla="*/ 0 h 95"/>
                <a:gd name="T38" fmla="*/ 55 w 55"/>
                <a:gd name="T39" fmla="*/ 95 h 95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55" h="95">
                  <a:moveTo>
                    <a:pt x="21" y="0"/>
                  </a:moveTo>
                  <a:lnTo>
                    <a:pt x="35" y="0"/>
                  </a:lnTo>
                  <a:lnTo>
                    <a:pt x="35" y="84"/>
                  </a:lnTo>
                  <a:lnTo>
                    <a:pt x="55" y="84"/>
                  </a:lnTo>
                  <a:lnTo>
                    <a:pt x="55" y="95"/>
                  </a:lnTo>
                  <a:lnTo>
                    <a:pt x="1" y="95"/>
                  </a:lnTo>
                  <a:lnTo>
                    <a:pt x="1" y="84"/>
                  </a:lnTo>
                  <a:lnTo>
                    <a:pt x="21" y="84"/>
                  </a:lnTo>
                  <a:lnTo>
                    <a:pt x="21" y="11"/>
                  </a:lnTo>
                  <a:lnTo>
                    <a:pt x="0" y="16"/>
                  </a:lnTo>
                  <a:lnTo>
                    <a:pt x="0" y="5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471" name="Freeform 234"/>
            <p:cNvSpPr>
              <a:spLocks/>
            </p:cNvSpPr>
            <p:nvPr/>
          </p:nvSpPr>
          <p:spPr bwMode="auto">
            <a:xfrm>
              <a:off x="1814514" y="3935408"/>
              <a:ext cx="85725" cy="150812"/>
            </a:xfrm>
            <a:custGeom>
              <a:avLst/>
              <a:gdLst>
                <a:gd name="T0" fmla="*/ 55443447 w 54"/>
                <a:gd name="T1" fmla="*/ 0 h 95"/>
                <a:gd name="T2" fmla="*/ 85685313 w 54"/>
                <a:gd name="T3" fmla="*/ 0 h 95"/>
                <a:gd name="T4" fmla="*/ 85685313 w 54"/>
                <a:gd name="T5" fmla="*/ 211692454 h 95"/>
                <a:gd name="T6" fmla="*/ 136088449 w 54"/>
                <a:gd name="T7" fmla="*/ 211692454 h 95"/>
                <a:gd name="T8" fmla="*/ 136088449 w 54"/>
                <a:gd name="T9" fmla="*/ 239413279 h 95"/>
                <a:gd name="T10" fmla="*/ 5040313 w 54"/>
                <a:gd name="T11" fmla="*/ 239413279 h 95"/>
                <a:gd name="T12" fmla="*/ 5040313 w 54"/>
                <a:gd name="T13" fmla="*/ 211692454 h 95"/>
                <a:gd name="T14" fmla="*/ 55443447 w 54"/>
                <a:gd name="T15" fmla="*/ 211692454 h 95"/>
                <a:gd name="T16" fmla="*/ 55443447 w 54"/>
                <a:gd name="T17" fmla="*/ 27720837 h 95"/>
                <a:gd name="T18" fmla="*/ 0 w 54"/>
                <a:gd name="T19" fmla="*/ 40322366 h 95"/>
                <a:gd name="T20" fmla="*/ 0 w 54"/>
                <a:gd name="T21" fmla="*/ 12599945 h 95"/>
                <a:gd name="T22" fmla="*/ 55443447 w 54"/>
                <a:gd name="T23" fmla="*/ 0 h 9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54"/>
                <a:gd name="T37" fmla="*/ 0 h 95"/>
                <a:gd name="T38" fmla="*/ 54 w 54"/>
                <a:gd name="T39" fmla="*/ 95 h 95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54" h="95">
                  <a:moveTo>
                    <a:pt x="22" y="0"/>
                  </a:moveTo>
                  <a:lnTo>
                    <a:pt x="34" y="0"/>
                  </a:lnTo>
                  <a:lnTo>
                    <a:pt x="34" y="84"/>
                  </a:lnTo>
                  <a:lnTo>
                    <a:pt x="54" y="84"/>
                  </a:lnTo>
                  <a:lnTo>
                    <a:pt x="54" y="95"/>
                  </a:lnTo>
                  <a:lnTo>
                    <a:pt x="2" y="95"/>
                  </a:lnTo>
                  <a:lnTo>
                    <a:pt x="2" y="84"/>
                  </a:lnTo>
                  <a:lnTo>
                    <a:pt x="22" y="84"/>
                  </a:lnTo>
                  <a:lnTo>
                    <a:pt x="22" y="11"/>
                  </a:lnTo>
                  <a:lnTo>
                    <a:pt x="0" y="16"/>
                  </a:lnTo>
                  <a:lnTo>
                    <a:pt x="0" y="5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472" name="Rectangle 235"/>
            <p:cNvSpPr>
              <a:spLocks noChangeArrowheads="1"/>
            </p:cNvSpPr>
            <p:nvPr/>
          </p:nvSpPr>
          <p:spPr bwMode="auto">
            <a:xfrm>
              <a:off x="968376" y="2692396"/>
              <a:ext cx="901700" cy="904874"/>
            </a:xfrm>
            <a:prstGeom prst="rect">
              <a:avLst/>
            </a:prstGeom>
            <a:solidFill>
              <a:srgbClr val="93A7A6"/>
            </a:solidFill>
            <a:ln w="0">
              <a:solidFill>
                <a:srgbClr val="93A7A6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473" name="Freeform 236"/>
            <p:cNvSpPr>
              <a:spLocks noEditPoints="1"/>
            </p:cNvSpPr>
            <p:nvPr/>
          </p:nvSpPr>
          <p:spPr bwMode="auto">
            <a:xfrm>
              <a:off x="960439" y="2686047"/>
              <a:ext cx="919163" cy="920749"/>
            </a:xfrm>
            <a:custGeom>
              <a:avLst/>
              <a:gdLst>
                <a:gd name="T0" fmla="*/ 27722528 w 579"/>
                <a:gd name="T1" fmla="*/ 25201558 h 580"/>
                <a:gd name="T2" fmla="*/ 27722528 w 579"/>
                <a:gd name="T3" fmla="*/ 1433969493 h 580"/>
                <a:gd name="T4" fmla="*/ 1433970272 w 579"/>
                <a:gd name="T5" fmla="*/ 1433969493 h 580"/>
                <a:gd name="T6" fmla="*/ 1433970272 w 579"/>
                <a:gd name="T7" fmla="*/ 25201558 h 580"/>
                <a:gd name="T8" fmla="*/ 27722528 w 579"/>
                <a:gd name="T9" fmla="*/ 25201558 h 580"/>
                <a:gd name="T10" fmla="*/ 0 w 579"/>
                <a:gd name="T11" fmla="*/ 0 h 580"/>
                <a:gd name="T12" fmla="*/ 1459171838 w 579"/>
                <a:gd name="T13" fmla="*/ 0 h 580"/>
                <a:gd name="T14" fmla="*/ 1459171838 w 579"/>
                <a:gd name="T15" fmla="*/ 1461690407 h 580"/>
                <a:gd name="T16" fmla="*/ 0 w 579"/>
                <a:gd name="T17" fmla="*/ 1461690407 h 580"/>
                <a:gd name="T18" fmla="*/ 0 w 579"/>
                <a:gd name="T19" fmla="*/ 0 h 58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579"/>
                <a:gd name="T31" fmla="*/ 0 h 580"/>
                <a:gd name="T32" fmla="*/ 579 w 579"/>
                <a:gd name="T33" fmla="*/ 580 h 58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579" h="580">
                  <a:moveTo>
                    <a:pt x="11" y="10"/>
                  </a:moveTo>
                  <a:lnTo>
                    <a:pt x="11" y="569"/>
                  </a:lnTo>
                  <a:lnTo>
                    <a:pt x="569" y="569"/>
                  </a:lnTo>
                  <a:lnTo>
                    <a:pt x="569" y="10"/>
                  </a:lnTo>
                  <a:lnTo>
                    <a:pt x="11" y="10"/>
                  </a:lnTo>
                  <a:close/>
                  <a:moveTo>
                    <a:pt x="0" y="0"/>
                  </a:moveTo>
                  <a:lnTo>
                    <a:pt x="579" y="0"/>
                  </a:lnTo>
                  <a:lnTo>
                    <a:pt x="579" y="580"/>
                  </a:lnTo>
                  <a:lnTo>
                    <a:pt x="0" y="58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474" name="Freeform 237"/>
            <p:cNvSpPr>
              <a:spLocks noEditPoints="1"/>
            </p:cNvSpPr>
            <p:nvPr/>
          </p:nvSpPr>
          <p:spPr bwMode="auto">
            <a:xfrm>
              <a:off x="960439" y="2686047"/>
              <a:ext cx="919163" cy="920749"/>
            </a:xfrm>
            <a:custGeom>
              <a:avLst/>
              <a:gdLst>
                <a:gd name="T0" fmla="*/ 27722528 w 579"/>
                <a:gd name="T1" fmla="*/ 25201558 h 580"/>
                <a:gd name="T2" fmla="*/ 27722528 w 579"/>
                <a:gd name="T3" fmla="*/ 1433969493 h 580"/>
                <a:gd name="T4" fmla="*/ 1433970272 w 579"/>
                <a:gd name="T5" fmla="*/ 1433969493 h 580"/>
                <a:gd name="T6" fmla="*/ 1433970272 w 579"/>
                <a:gd name="T7" fmla="*/ 25201558 h 580"/>
                <a:gd name="T8" fmla="*/ 27722528 w 579"/>
                <a:gd name="T9" fmla="*/ 25201558 h 580"/>
                <a:gd name="T10" fmla="*/ 0 w 579"/>
                <a:gd name="T11" fmla="*/ 0 h 580"/>
                <a:gd name="T12" fmla="*/ 1459171838 w 579"/>
                <a:gd name="T13" fmla="*/ 0 h 580"/>
                <a:gd name="T14" fmla="*/ 1459171838 w 579"/>
                <a:gd name="T15" fmla="*/ 1461690407 h 580"/>
                <a:gd name="T16" fmla="*/ 0 w 579"/>
                <a:gd name="T17" fmla="*/ 1461690407 h 580"/>
                <a:gd name="T18" fmla="*/ 0 w 579"/>
                <a:gd name="T19" fmla="*/ 0 h 58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579"/>
                <a:gd name="T31" fmla="*/ 0 h 580"/>
                <a:gd name="T32" fmla="*/ 579 w 579"/>
                <a:gd name="T33" fmla="*/ 580 h 58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579" h="580">
                  <a:moveTo>
                    <a:pt x="11" y="10"/>
                  </a:moveTo>
                  <a:lnTo>
                    <a:pt x="11" y="569"/>
                  </a:lnTo>
                  <a:lnTo>
                    <a:pt x="569" y="569"/>
                  </a:lnTo>
                  <a:lnTo>
                    <a:pt x="569" y="10"/>
                  </a:lnTo>
                  <a:lnTo>
                    <a:pt x="11" y="10"/>
                  </a:lnTo>
                  <a:close/>
                  <a:moveTo>
                    <a:pt x="0" y="0"/>
                  </a:moveTo>
                  <a:lnTo>
                    <a:pt x="579" y="0"/>
                  </a:lnTo>
                  <a:lnTo>
                    <a:pt x="579" y="580"/>
                  </a:lnTo>
                  <a:lnTo>
                    <a:pt x="0" y="58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475" name="Freeform 238"/>
            <p:cNvSpPr>
              <a:spLocks/>
            </p:cNvSpPr>
            <p:nvPr/>
          </p:nvSpPr>
          <p:spPr bwMode="auto">
            <a:xfrm>
              <a:off x="1079501" y="2890836"/>
              <a:ext cx="677863" cy="507999"/>
            </a:xfrm>
            <a:custGeom>
              <a:avLst/>
              <a:gdLst>
                <a:gd name="T0" fmla="*/ 259577104 w 427"/>
                <a:gd name="T1" fmla="*/ 0 h 320"/>
                <a:gd name="T2" fmla="*/ 302418986 w 427"/>
                <a:gd name="T3" fmla="*/ 0 h 320"/>
                <a:gd name="T4" fmla="*/ 337701189 w 427"/>
                <a:gd name="T5" fmla="*/ 7559675 h 320"/>
                <a:gd name="T6" fmla="*/ 357862448 w 427"/>
                <a:gd name="T7" fmla="*/ 25201559 h 320"/>
                <a:gd name="T8" fmla="*/ 372983393 w 427"/>
                <a:gd name="T9" fmla="*/ 47883757 h 320"/>
                <a:gd name="T10" fmla="*/ 383064022 w 427"/>
                <a:gd name="T11" fmla="*/ 70564373 h 320"/>
                <a:gd name="T12" fmla="*/ 456149479 w 427"/>
                <a:gd name="T13" fmla="*/ 196572162 h 320"/>
                <a:gd name="T14" fmla="*/ 622479867 w 427"/>
                <a:gd name="T15" fmla="*/ 471268444 h 320"/>
                <a:gd name="T16" fmla="*/ 771168359 w 427"/>
                <a:gd name="T17" fmla="*/ 723285560 h 320"/>
                <a:gd name="T18" fmla="*/ 1043345556 w 427"/>
                <a:gd name="T19" fmla="*/ 723285560 h 320"/>
                <a:gd name="T20" fmla="*/ 1068547130 w 427"/>
                <a:gd name="T21" fmla="*/ 730845232 h 320"/>
                <a:gd name="T22" fmla="*/ 1076108395 w 427"/>
                <a:gd name="T23" fmla="*/ 751006474 h 320"/>
                <a:gd name="T24" fmla="*/ 1071068081 w 427"/>
                <a:gd name="T25" fmla="*/ 771167717 h 320"/>
                <a:gd name="T26" fmla="*/ 1060987451 w 427"/>
                <a:gd name="T27" fmla="*/ 788809598 h 320"/>
                <a:gd name="T28" fmla="*/ 1035785877 w 427"/>
                <a:gd name="T29" fmla="*/ 796369270 h 320"/>
                <a:gd name="T30" fmla="*/ 887095798 w 427"/>
                <a:gd name="T31" fmla="*/ 796369270 h 320"/>
                <a:gd name="T32" fmla="*/ 851813594 w 427"/>
                <a:gd name="T33" fmla="*/ 801409580 h 320"/>
                <a:gd name="T34" fmla="*/ 814011829 w 427"/>
                <a:gd name="T35" fmla="*/ 801409580 h 320"/>
                <a:gd name="T36" fmla="*/ 776208674 w 427"/>
                <a:gd name="T37" fmla="*/ 806449891 h 320"/>
                <a:gd name="T38" fmla="*/ 740926471 w 427"/>
                <a:gd name="T39" fmla="*/ 796369270 h 320"/>
                <a:gd name="T40" fmla="*/ 720765212 w 427"/>
                <a:gd name="T41" fmla="*/ 781248338 h 320"/>
                <a:gd name="T42" fmla="*/ 705644267 w 427"/>
                <a:gd name="T43" fmla="*/ 758567734 h 320"/>
                <a:gd name="T44" fmla="*/ 695563638 w 427"/>
                <a:gd name="T45" fmla="*/ 735885543 h 320"/>
                <a:gd name="T46" fmla="*/ 617439552 w 427"/>
                <a:gd name="T47" fmla="*/ 609877778 h 320"/>
                <a:gd name="T48" fmla="*/ 453628528 w 427"/>
                <a:gd name="T49" fmla="*/ 335181546 h 320"/>
                <a:gd name="T50" fmla="*/ 302418986 w 427"/>
                <a:gd name="T51" fmla="*/ 80644994 h 320"/>
                <a:gd name="T52" fmla="*/ 32762852 w 427"/>
                <a:gd name="T53" fmla="*/ 80644994 h 320"/>
                <a:gd name="T54" fmla="*/ 15120951 w 427"/>
                <a:gd name="T55" fmla="*/ 78124045 h 320"/>
                <a:gd name="T56" fmla="*/ 2520952 w 427"/>
                <a:gd name="T57" fmla="*/ 63003113 h 320"/>
                <a:gd name="T58" fmla="*/ 0 w 427"/>
                <a:gd name="T59" fmla="*/ 42843446 h 320"/>
                <a:gd name="T60" fmla="*/ 7561269 w 427"/>
                <a:gd name="T61" fmla="*/ 27720927 h 320"/>
                <a:gd name="T62" fmla="*/ 17641902 w 427"/>
                <a:gd name="T63" fmla="*/ 12601573 h 320"/>
                <a:gd name="T64" fmla="*/ 37803167 w 427"/>
                <a:gd name="T65" fmla="*/ 7559675 h 320"/>
                <a:gd name="T66" fmla="*/ 186491696 w 427"/>
                <a:gd name="T67" fmla="*/ 7559675 h 320"/>
                <a:gd name="T68" fmla="*/ 221773949 w 427"/>
                <a:gd name="T69" fmla="*/ 5040312 h 320"/>
                <a:gd name="T70" fmla="*/ 259577104 w 427"/>
                <a:gd name="T71" fmla="*/ 0 h 320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427"/>
                <a:gd name="T109" fmla="*/ 0 h 320"/>
                <a:gd name="T110" fmla="*/ 427 w 427"/>
                <a:gd name="T111" fmla="*/ 320 h 320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427" h="320">
                  <a:moveTo>
                    <a:pt x="103" y="0"/>
                  </a:moveTo>
                  <a:lnTo>
                    <a:pt x="120" y="0"/>
                  </a:lnTo>
                  <a:lnTo>
                    <a:pt x="134" y="3"/>
                  </a:lnTo>
                  <a:lnTo>
                    <a:pt x="142" y="10"/>
                  </a:lnTo>
                  <a:lnTo>
                    <a:pt x="148" y="19"/>
                  </a:lnTo>
                  <a:lnTo>
                    <a:pt x="152" y="28"/>
                  </a:lnTo>
                  <a:lnTo>
                    <a:pt x="181" y="78"/>
                  </a:lnTo>
                  <a:lnTo>
                    <a:pt x="247" y="187"/>
                  </a:lnTo>
                  <a:lnTo>
                    <a:pt x="306" y="287"/>
                  </a:lnTo>
                  <a:lnTo>
                    <a:pt x="414" y="287"/>
                  </a:lnTo>
                  <a:lnTo>
                    <a:pt x="424" y="290"/>
                  </a:lnTo>
                  <a:lnTo>
                    <a:pt x="427" y="298"/>
                  </a:lnTo>
                  <a:lnTo>
                    <a:pt x="425" y="306"/>
                  </a:lnTo>
                  <a:lnTo>
                    <a:pt x="421" y="313"/>
                  </a:lnTo>
                  <a:lnTo>
                    <a:pt x="411" y="316"/>
                  </a:lnTo>
                  <a:lnTo>
                    <a:pt x="352" y="316"/>
                  </a:lnTo>
                  <a:lnTo>
                    <a:pt x="338" y="318"/>
                  </a:lnTo>
                  <a:lnTo>
                    <a:pt x="323" y="318"/>
                  </a:lnTo>
                  <a:lnTo>
                    <a:pt x="308" y="320"/>
                  </a:lnTo>
                  <a:lnTo>
                    <a:pt x="294" y="316"/>
                  </a:lnTo>
                  <a:lnTo>
                    <a:pt x="286" y="310"/>
                  </a:lnTo>
                  <a:lnTo>
                    <a:pt x="280" y="301"/>
                  </a:lnTo>
                  <a:lnTo>
                    <a:pt x="276" y="292"/>
                  </a:lnTo>
                  <a:lnTo>
                    <a:pt x="245" y="242"/>
                  </a:lnTo>
                  <a:lnTo>
                    <a:pt x="180" y="133"/>
                  </a:lnTo>
                  <a:lnTo>
                    <a:pt x="120" y="32"/>
                  </a:lnTo>
                  <a:lnTo>
                    <a:pt x="13" y="32"/>
                  </a:lnTo>
                  <a:lnTo>
                    <a:pt x="6" y="31"/>
                  </a:lnTo>
                  <a:lnTo>
                    <a:pt x="1" y="25"/>
                  </a:lnTo>
                  <a:lnTo>
                    <a:pt x="0" y="17"/>
                  </a:lnTo>
                  <a:lnTo>
                    <a:pt x="3" y="11"/>
                  </a:lnTo>
                  <a:lnTo>
                    <a:pt x="7" y="5"/>
                  </a:lnTo>
                  <a:lnTo>
                    <a:pt x="15" y="3"/>
                  </a:lnTo>
                  <a:lnTo>
                    <a:pt x="74" y="3"/>
                  </a:lnTo>
                  <a:lnTo>
                    <a:pt x="88" y="2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0476" name="Freeform 239"/>
            <p:cNvSpPr>
              <a:spLocks/>
            </p:cNvSpPr>
            <p:nvPr/>
          </p:nvSpPr>
          <p:spPr bwMode="auto">
            <a:xfrm>
              <a:off x="1079500" y="2895600"/>
              <a:ext cx="677863" cy="496887"/>
            </a:xfrm>
            <a:custGeom>
              <a:avLst/>
              <a:gdLst>
                <a:gd name="T0" fmla="*/ 743447422 w 427"/>
                <a:gd name="T1" fmla="*/ 0 h 313"/>
                <a:gd name="T2" fmla="*/ 1043345556 w 427"/>
                <a:gd name="T3" fmla="*/ 0 h 313"/>
                <a:gd name="T4" fmla="*/ 1068547130 w 427"/>
                <a:gd name="T5" fmla="*/ 7559668 h 313"/>
                <a:gd name="T6" fmla="*/ 1076108395 w 427"/>
                <a:gd name="T7" fmla="*/ 27720899 h 313"/>
                <a:gd name="T8" fmla="*/ 1071068081 w 427"/>
                <a:gd name="T9" fmla="*/ 47882121 h 313"/>
                <a:gd name="T10" fmla="*/ 1060987451 w 427"/>
                <a:gd name="T11" fmla="*/ 65523996 h 313"/>
                <a:gd name="T12" fmla="*/ 1035785877 w 427"/>
                <a:gd name="T13" fmla="*/ 73083660 h 313"/>
                <a:gd name="T14" fmla="*/ 776208674 w 427"/>
                <a:gd name="T15" fmla="*/ 73083660 h 313"/>
                <a:gd name="T16" fmla="*/ 448588214 w 427"/>
                <a:gd name="T17" fmla="*/ 617436824 h 313"/>
                <a:gd name="T18" fmla="*/ 372983393 w 427"/>
                <a:gd name="T19" fmla="*/ 743444460 h 313"/>
                <a:gd name="T20" fmla="*/ 365423714 w 427"/>
                <a:gd name="T21" fmla="*/ 756046018 h 313"/>
                <a:gd name="T22" fmla="*/ 360383400 w 427"/>
                <a:gd name="T23" fmla="*/ 766126629 h 313"/>
                <a:gd name="T24" fmla="*/ 345262455 w 427"/>
                <a:gd name="T25" fmla="*/ 781247545 h 313"/>
                <a:gd name="T26" fmla="*/ 332660874 w 427"/>
                <a:gd name="T27" fmla="*/ 788807210 h 313"/>
                <a:gd name="T28" fmla="*/ 32762852 w 427"/>
                <a:gd name="T29" fmla="*/ 788807210 h 313"/>
                <a:gd name="T30" fmla="*/ 15120951 w 427"/>
                <a:gd name="T31" fmla="*/ 786287851 h 313"/>
                <a:gd name="T32" fmla="*/ 2520952 w 427"/>
                <a:gd name="T33" fmla="*/ 771166934 h 313"/>
                <a:gd name="T34" fmla="*/ 0 w 427"/>
                <a:gd name="T35" fmla="*/ 751005712 h 313"/>
                <a:gd name="T36" fmla="*/ 7561269 w 427"/>
                <a:gd name="T37" fmla="*/ 735884796 h 313"/>
                <a:gd name="T38" fmla="*/ 17641902 w 427"/>
                <a:gd name="T39" fmla="*/ 720763880 h 313"/>
                <a:gd name="T40" fmla="*/ 37803167 w 427"/>
                <a:gd name="T41" fmla="*/ 715723574 h 313"/>
                <a:gd name="T42" fmla="*/ 299899622 w 427"/>
                <a:gd name="T43" fmla="*/ 715723574 h 313"/>
                <a:gd name="T44" fmla="*/ 630039546 w 427"/>
                <a:gd name="T45" fmla="*/ 173889794 h 313"/>
                <a:gd name="T46" fmla="*/ 703124904 w 427"/>
                <a:gd name="T47" fmla="*/ 47882121 h 313"/>
                <a:gd name="T48" fmla="*/ 710684582 w 427"/>
                <a:gd name="T49" fmla="*/ 35282151 h 313"/>
                <a:gd name="T50" fmla="*/ 713205533 w 427"/>
                <a:gd name="T51" fmla="*/ 27720899 h 313"/>
                <a:gd name="T52" fmla="*/ 720765212 w 427"/>
                <a:gd name="T53" fmla="*/ 20161228 h 313"/>
                <a:gd name="T54" fmla="*/ 725805526 w 427"/>
                <a:gd name="T55" fmla="*/ 12599973 h 313"/>
                <a:gd name="T56" fmla="*/ 733366792 w 427"/>
                <a:gd name="T57" fmla="*/ 5040307 h 313"/>
                <a:gd name="T58" fmla="*/ 743447422 w 427"/>
                <a:gd name="T59" fmla="*/ 0 h 313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427"/>
                <a:gd name="T91" fmla="*/ 0 h 313"/>
                <a:gd name="T92" fmla="*/ 427 w 427"/>
                <a:gd name="T93" fmla="*/ 313 h 313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427" h="313">
                  <a:moveTo>
                    <a:pt x="295" y="0"/>
                  </a:moveTo>
                  <a:lnTo>
                    <a:pt x="414" y="0"/>
                  </a:lnTo>
                  <a:lnTo>
                    <a:pt x="424" y="3"/>
                  </a:lnTo>
                  <a:lnTo>
                    <a:pt x="427" y="11"/>
                  </a:lnTo>
                  <a:lnTo>
                    <a:pt x="425" y="19"/>
                  </a:lnTo>
                  <a:lnTo>
                    <a:pt x="421" y="26"/>
                  </a:lnTo>
                  <a:lnTo>
                    <a:pt x="411" y="29"/>
                  </a:lnTo>
                  <a:lnTo>
                    <a:pt x="308" y="29"/>
                  </a:lnTo>
                  <a:lnTo>
                    <a:pt x="178" y="245"/>
                  </a:lnTo>
                  <a:lnTo>
                    <a:pt x="148" y="295"/>
                  </a:lnTo>
                  <a:lnTo>
                    <a:pt x="145" y="300"/>
                  </a:lnTo>
                  <a:lnTo>
                    <a:pt x="143" y="304"/>
                  </a:lnTo>
                  <a:lnTo>
                    <a:pt x="137" y="310"/>
                  </a:lnTo>
                  <a:lnTo>
                    <a:pt x="132" y="313"/>
                  </a:lnTo>
                  <a:lnTo>
                    <a:pt x="13" y="313"/>
                  </a:lnTo>
                  <a:lnTo>
                    <a:pt x="6" y="312"/>
                  </a:lnTo>
                  <a:lnTo>
                    <a:pt x="1" y="306"/>
                  </a:lnTo>
                  <a:lnTo>
                    <a:pt x="0" y="298"/>
                  </a:lnTo>
                  <a:lnTo>
                    <a:pt x="3" y="292"/>
                  </a:lnTo>
                  <a:lnTo>
                    <a:pt x="7" y="286"/>
                  </a:lnTo>
                  <a:lnTo>
                    <a:pt x="15" y="284"/>
                  </a:lnTo>
                  <a:lnTo>
                    <a:pt x="119" y="284"/>
                  </a:lnTo>
                  <a:lnTo>
                    <a:pt x="250" y="69"/>
                  </a:lnTo>
                  <a:lnTo>
                    <a:pt x="279" y="19"/>
                  </a:lnTo>
                  <a:lnTo>
                    <a:pt x="282" y="14"/>
                  </a:lnTo>
                  <a:lnTo>
                    <a:pt x="283" y="11"/>
                  </a:lnTo>
                  <a:lnTo>
                    <a:pt x="286" y="8"/>
                  </a:lnTo>
                  <a:lnTo>
                    <a:pt x="288" y="5"/>
                  </a:lnTo>
                  <a:lnTo>
                    <a:pt x="291" y="2"/>
                  </a:lnTo>
                  <a:lnTo>
                    <a:pt x="295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The journey of a frame</a:t>
            </a:r>
            <a:endParaRPr lang="en-US" smtClean="0"/>
          </a:p>
        </p:txBody>
      </p:sp>
      <p:sp>
        <p:nvSpPr>
          <p:cNvPr id="4" name="Oval 3"/>
          <p:cNvSpPr/>
          <p:nvPr/>
        </p:nvSpPr>
        <p:spPr>
          <a:xfrm>
            <a:off x="2911475" y="2486025"/>
            <a:ext cx="1579563" cy="4222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n-GB" dirty="0" smtClean="0"/>
              <a:t>02:11:11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2911475" y="3517900"/>
            <a:ext cx="1579563" cy="4206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n-GB" dirty="0" smtClean="0"/>
              <a:t>02:22:22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2911475" y="4548188"/>
            <a:ext cx="1579563" cy="42068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n-GB" dirty="0" smtClean="0"/>
              <a:t>02:33:33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495425" y="1479550"/>
            <a:ext cx="2995613" cy="39687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n-GB" dirty="0"/>
              <a:t>Host: “00:16:17:6D:B7:CF”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487488" y="5578475"/>
            <a:ext cx="3003550" cy="39687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n-GB" dirty="0"/>
              <a:t>Host: “00:0C:F1:DF:6A:84”</a:t>
            </a:r>
            <a:endParaRPr lang="en-US" dirty="0"/>
          </a:p>
        </p:txBody>
      </p:sp>
      <p:sp>
        <p:nvSpPr>
          <p:cNvPr id="10" name="Left Arrow Callout 9"/>
          <p:cNvSpPr/>
          <p:nvPr/>
        </p:nvSpPr>
        <p:spPr>
          <a:xfrm>
            <a:off x="4572000" y="1431925"/>
            <a:ext cx="3670300" cy="528638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72766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eaLnBrk="0" hangingPunct="0">
              <a:defRPr/>
            </a:pPr>
            <a:r>
              <a:rPr lang="en-GB" sz="1400" dirty="0">
                <a:latin typeface="Bitstream Vera Sans Mono" pitchFamily="49" charset="0"/>
              </a:rPr>
              <a:t>From: 00:16:17:6D:B7:CF</a:t>
            </a:r>
          </a:p>
          <a:p>
            <a:pPr eaLnBrk="0" hangingPunct="0">
              <a:defRPr/>
            </a:pPr>
            <a:r>
              <a:rPr lang="en-GB" sz="1400" dirty="0">
                <a:latin typeface="Bitstream Vera Sans Mono" pitchFamily="49" charset="0"/>
              </a:rPr>
              <a:t>To:   broadcast</a:t>
            </a:r>
          </a:p>
        </p:txBody>
      </p:sp>
      <p:cxnSp>
        <p:nvCxnSpPr>
          <p:cNvPr id="12" name="Straight Connector 11"/>
          <p:cNvCxnSpPr>
            <a:stCxn id="8" idx="2"/>
            <a:endCxn id="4" idx="0"/>
          </p:cNvCxnSpPr>
          <p:nvPr/>
        </p:nvCxnSpPr>
        <p:spPr>
          <a:xfrm rot="16200000" flipH="1">
            <a:off x="3043238" y="1827212"/>
            <a:ext cx="609600" cy="708025"/>
          </a:xfrm>
          <a:prstGeom prst="line">
            <a:avLst/>
          </a:prstGeom>
          <a:ln w="3810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4" idx="4"/>
            <a:endCxn id="5" idx="0"/>
          </p:cNvCxnSpPr>
          <p:nvPr/>
        </p:nvCxnSpPr>
        <p:spPr>
          <a:xfrm rot="5400000">
            <a:off x="3396457" y="3212306"/>
            <a:ext cx="609600" cy="1587"/>
          </a:xfrm>
          <a:prstGeom prst="line">
            <a:avLst/>
          </a:prstGeom>
          <a:ln w="3810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5" idx="4"/>
            <a:endCxn id="6" idx="0"/>
          </p:cNvCxnSpPr>
          <p:nvPr/>
        </p:nvCxnSpPr>
        <p:spPr>
          <a:xfrm rot="5400000">
            <a:off x="3396457" y="4242594"/>
            <a:ext cx="609600" cy="1587"/>
          </a:xfrm>
          <a:prstGeom prst="line">
            <a:avLst/>
          </a:prstGeom>
          <a:ln w="3810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6" idx="4"/>
            <a:endCxn id="9" idx="0"/>
          </p:cNvCxnSpPr>
          <p:nvPr/>
        </p:nvCxnSpPr>
        <p:spPr>
          <a:xfrm rot="5400000">
            <a:off x="3040857" y="4917281"/>
            <a:ext cx="609600" cy="712787"/>
          </a:xfrm>
          <a:prstGeom prst="line">
            <a:avLst/>
          </a:prstGeom>
          <a:ln w="3810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loud Callout 23"/>
          <p:cNvSpPr/>
          <p:nvPr/>
        </p:nvSpPr>
        <p:spPr>
          <a:xfrm>
            <a:off x="144463" y="2009775"/>
            <a:ext cx="2478087" cy="854075"/>
          </a:xfrm>
          <a:prstGeom prst="cloudCallout">
            <a:avLst>
              <a:gd name="adj1" fmla="val 58525"/>
              <a:gd name="adj2" fmla="val 24472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n-GB" dirty="0"/>
              <a:t>New frame,</a:t>
            </a:r>
          </a:p>
          <a:p>
            <a:pPr algn="ctr" eaLnBrk="0" hangingPunct="0">
              <a:defRPr/>
            </a:pPr>
            <a:r>
              <a:rPr lang="en-GB" dirty="0"/>
              <a:t>so rewrite</a:t>
            </a:r>
            <a:endParaRPr lang="en-US" dirty="0"/>
          </a:p>
        </p:txBody>
      </p:sp>
      <p:sp>
        <p:nvSpPr>
          <p:cNvPr id="25" name="Left Arrow Callout 24"/>
          <p:cNvSpPr/>
          <p:nvPr/>
        </p:nvSpPr>
        <p:spPr>
          <a:xfrm>
            <a:off x="4567238" y="2401888"/>
            <a:ext cx="3670300" cy="530225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72766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eaLnBrk="0" hangingPunct="0">
              <a:defRPr/>
            </a:pPr>
            <a:r>
              <a:rPr lang="en-GB" sz="1400" dirty="0">
                <a:latin typeface="Bitstream Vera Sans Mono" pitchFamily="49" charset="0"/>
              </a:rPr>
              <a:t>From: </a:t>
            </a:r>
            <a:r>
              <a:rPr lang="en-GB" sz="1400" dirty="0" smtClean="0">
                <a:solidFill>
                  <a:srgbClr val="FF0000"/>
                </a:solidFill>
                <a:latin typeface="Bitstream Vera Sans Mono" pitchFamily="49" charset="0"/>
              </a:rPr>
              <a:t>02:11:11:00:00:01</a:t>
            </a:r>
            <a:endParaRPr lang="en-GB" sz="1400" dirty="0">
              <a:solidFill>
                <a:srgbClr val="FF0000"/>
              </a:solidFill>
              <a:latin typeface="Bitstream Vera Sans Mono" pitchFamily="49" charset="0"/>
            </a:endParaRPr>
          </a:p>
          <a:p>
            <a:pPr eaLnBrk="0" hangingPunct="0">
              <a:defRPr/>
            </a:pPr>
            <a:r>
              <a:rPr lang="en-GB" sz="1400" dirty="0">
                <a:latin typeface="Bitstream Vera Sans Mono" pitchFamily="49" charset="0"/>
              </a:rPr>
              <a:t>To:   broadcast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5.92593E-6 L 3.33333E-6 0.14214 " pathEditMode="relative" ptsTypes="AA">
                                      <p:cBhvr>
                                        <p:cTn id="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3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9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45439 " pathEditMode="relative" ptsTypes="AA">
                                      <p:cBhvr>
                                        <p:cTn id="30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24" grpId="0" animBg="1"/>
      <p:bldP spid="24" grpId="1" animBg="1"/>
      <p:bldP spid="25" grpId="0" animBg="1"/>
      <p:bldP spid="25" grpId="1" animBg="1"/>
      <p:bldP spid="25" grpId="2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Left Arrow Callout 24"/>
          <p:cNvSpPr/>
          <p:nvPr/>
        </p:nvSpPr>
        <p:spPr>
          <a:xfrm>
            <a:off x="4575175" y="4503738"/>
            <a:ext cx="3670300" cy="528637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72766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eaLnBrk="0" hangingPunct="0">
              <a:defRPr/>
            </a:pPr>
            <a:r>
              <a:rPr lang="en-GB" sz="1400" dirty="0">
                <a:latin typeface="Bitstream Vera Sans Mono" pitchFamily="49" charset="0"/>
              </a:rPr>
              <a:t>From: </a:t>
            </a:r>
            <a:r>
              <a:rPr lang="en-GB" sz="1400" dirty="0" smtClean="0">
                <a:solidFill>
                  <a:srgbClr val="FF0000"/>
                </a:solidFill>
                <a:latin typeface="Bitstream Vera Sans Mono" pitchFamily="49" charset="0"/>
              </a:rPr>
              <a:t>02:33:33:00:00:01</a:t>
            </a:r>
            <a:endParaRPr lang="en-GB" sz="1400" dirty="0">
              <a:solidFill>
                <a:srgbClr val="FF0000"/>
              </a:solidFill>
              <a:latin typeface="Bitstream Vera Sans Mono" pitchFamily="49" charset="0"/>
            </a:endParaRPr>
          </a:p>
          <a:p>
            <a:pPr eaLnBrk="0" hangingPunct="0">
              <a:defRPr/>
            </a:pPr>
            <a:r>
              <a:rPr lang="en-GB" sz="1400" dirty="0">
                <a:latin typeface="Bitstream Vera Sans Mono" pitchFamily="49" charset="0"/>
              </a:rPr>
              <a:t>To:   </a:t>
            </a:r>
            <a:r>
              <a:rPr lang="en-GB" sz="1400" dirty="0" smtClean="0">
                <a:latin typeface="Bitstream Vera Sans Mono" pitchFamily="49" charset="0"/>
              </a:rPr>
              <a:t>02:11:11:00:00:01</a:t>
            </a:r>
            <a:endParaRPr lang="en-GB" sz="1400" dirty="0">
              <a:latin typeface="Bitstream Vera Sans Mono" pitchFamily="49" charset="0"/>
            </a:endParaRPr>
          </a:p>
        </p:txBody>
      </p:sp>
      <p:sp>
        <p:nvSpPr>
          <p:cNvPr id="17" name="Left Arrow Callout 16"/>
          <p:cNvSpPr/>
          <p:nvPr/>
        </p:nvSpPr>
        <p:spPr>
          <a:xfrm>
            <a:off x="4576763" y="4503738"/>
            <a:ext cx="3668712" cy="530225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72766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eaLnBrk="0" hangingPunct="0">
              <a:defRPr/>
            </a:pPr>
            <a:r>
              <a:rPr lang="en-GB" sz="1400" dirty="0">
                <a:latin typeface="Bitstream Vera Sans Mono" pitchFamily="49" charset="0"/>
              </a:rPr>
              <a:t>From: </a:t>
            </a:r>
            <a:r>
              <a:rPr lang="en-GB" sz="1400" dirty="0" smtClean="0">
                <a:solidFill>
                  <a:schemeClr val="tx1"/>
                </a:solidFill>
                <a:latin typeface="Bitstream Vera Sans Mono" pitchFamily="49" charset="0"/>
              </a:rPr>
              <a:t>02:33:33:00:00:01</a:t>
            </a:r>
            <a:endParaRPr lang="en-GB" sz="1400" dirty="0">
              <a:solidFill>
                <a:schemeClr val="tx1"/>
              </a:solidFill>
              <a:latin typeface="Bitstream Vera Sans Mono" pitchFamily="49" charset="0"/>
            </a:endParaRPr>
          </a:p>
          <a:p>
            <a:pPr eaLnBrk="0" hangingPunct="0">
              <a:defRPr/>
            </a:pPr>
            <a:r>
              <a:rPr lang="en-GB" sz="1400" dirty="0">
                <a:latin typeface="Bitstream Vera Sans Mono" pitchFamily="49" charset="0"/>
              </a:rPr>
              <a:t>To:   </a:t>
            </a:r>
            <a:r>
              <a:rPr lang="en-GB" sz="1400" b="1" u="sng" dirty="0" smtClean="0">
                <a:solidFill>
                  <a:schemeClr val="accent1"/>
                </a:solidFill>
                <a:latin typeface="Bitstream Vera Sans Mono" pitchFamily="49" charset="0"/>
              </a:rPr>
              <a:t>02:11:11</a:t>
            </a:r>
            <a:r>
              <a:rPr lang="en-GB" sz="1400" dirty="0" smtClean="0">
                <a:latin typeface="Bitstream Vera Sans Mono" pitchFamily="49" charset="0"/>
              </a:rPr>
              <a:t>:00:00:01</a:t>
            </a:r>
            <a:endParaRPr lang="en-GB" sz="1400" dirty="0">
              <a:latin typeface="Bitstream Vera Sans Mono" pitchFamily="49" charset="0"/>
            </a:endParaRPr>
          </a:p>
        </p:txBody>
      </p:sp>
      <p:sp>
        <p:nvSpPr>
          <p:cNvPr id="24" name="Cloud Callout 23"/>
          <p:cNvSpPr/>
          <p:nvPr/>
        </p:nvSpPr>
        <p:spPr>
          <a:xfrm>
            <a:off x="144463" y="4102100"/>
            <a:ext cx="2478087" cy="855663"/>
          </a:xfrm>
          <a:prstGeom prst="cloudCallout">
            <a:avLst>
              <a:gd name="adj1" fmla="val 58525"/>
              <a:gd name="adj2" fmla="val 24472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n-GB" dirty="0"/>
              <a:t>New frame,</a:t>
            </a:r>
          </a:p>
          <a:p>
            <a:pPr algn="ctr" eaLnBrk="0" hangingPunct="0">
              <a:defRPr/>
            </a:pPr>
            <a:r>
              <a:rPr lang="en-GB" dirty="0"/>
              <a:t>so rewrite</a:t>
            </a:r>
            <a:endParaRPr lang="en-US" dirty="0"/>
          </a:p>
        </p:txBody>
      </p:sp>
      <p:sp>
        <p:nvSpPr>
          <p:cNvPr id="21" name="Cloud Callout 20"/>
          <p:cNvSpPr/>
          <p:nvPr/>
        </p:nvSpPr>
        <p:spPr>
          <a:xfrm>
            <a:off x="152400" y="4098925"/>
            <a:ext cx="2478088" cy="854075"/>
          </a:xfrm>
          <a:prstGeom prst="cloudCallout">
            <a:avLst>
              <a:gd name="adj1" fmla="val 58525"/>
              <a:gd name="adj2" fmla="val 24472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n-GB" dirty="0"/>
              <a:t>Destination is on </a:t>
            </a:r>
            <a:r>
              <a:rPr lang="en-GB" dirty="0" smtClean="0"/>
              <a:t>02:11:11</a:t>
            </a:r>
            <a:endParaRPr lang="en-US" dirty="0"/>
          </a:p>
        </p:txBody>
      </p:sp>
      <p:sp>
        <p:nvSpPr>
          <p:cNvPr id="122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The return journey of a frame</a:t>
            </a:r>
            <a:endParaRPr lang="en-US" smtClean="0"/>
          </a:p>
        </p:txBody>
      </p:sp>
      <p:sp>
        <p:nvSpPr>
          <p:cNvPr id="4" name="Oval 3"/>
          <p:cNvSpPr/>
          <p:nvPr/>
        </p:nvSpPr>
        <p:spPr>
          <a:xfrm>
            <a:off x="2911475" y="2486025"/>
            <a:ext cx="1579563" cy="4222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n-GB" dirty="0" smtClean="0"/>
              <a:t>02:11:11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2911475" y="3517900"/>
            <a:ext cx="1579563" cy="4206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n-GB" dirty="0" smtClean="0"/>
              <a:t>02:22:22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2911475" y="4548188"/>
            <a:ext cx="1579563" cy="42068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n-GB" dirty="0" smtClean="0"/>
              <a:t>02:33:33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495425" y="1479550"/>
            <a:ext cx="2995613" cy="39687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n-GB" dirty="0"/>
              <a:t>Host: “00:16:17:6D:B7:CF”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487488" y="5578475"/>
            <a:ext cx="3003550" cy="39687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n-GB" dirty="0"/>
              <a:t>Host: “00:0C:F1:DF:6A:84”</a:t>
            </a:r>
            <a:endParaRPr lang="en-US" dirty="0"/>
          </a:p>
        </p:txBody>
      </p:sp>
      <p:sp>
        <p:nvSpPr>
          <p:cNvPr id="10" name="Left Arrow Callout 9"/>
          <p:cNvSpPr/>
          <p:nvPr/>
        </p:nvSpPr>
        <p:spPr>
          <a:xfrm>
            <a:off x="4575175" y="5522913"/>
            <a:ext cx="3670300" cy="528637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72766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eaLnBrk="0" hangingPunct="0">
              <a:defRPr/>
            </a:pPr>
            <a:r>
              <a:rPr lang="en-GB" sz="1400" dirty="0">
                <a:latin typeface="Bitstream Vera Sans Mono" pitchFamily="49" charset="0"/>
              </a:rPr>
              <a:t>From: 00:0C:F1:DF:6A:84</a:t>
            </a:r>
          </a:p>
          <a:p>
            <a:pPr eaLnBrk="0" hangingPunct="0">
              <a:defRPr/>
            </a:pPr>
            <a:r>
              <a:rPr lang="en-GB" sz="1400" dirty="0">
                <a:latin typeface="Bitstream Vera Sans Mono" pitchFamily="49" charset="0"/>
              </a:rPr>
              <a:t>To:   </a:t>
            </a:r>
            <a:r>
              <a:rPr lang="en-GB" sz="1400" dirty="0" smtClean="0">
                <a:latin typeface="Bitstream Vera Sans Mono" pitchFamily="49" charset="0"/>
              </a:rPr>
              <a:t>02:11:11:00:00:01</a:t>
            </a:r>
            <a:endParaRPr lang="en-GB" sz="1400" dirty="0">
              <a:latin typeface="Bitstream Vera Sans Mono" pitchFamily="49" charset="0"/>
            </a:endParaRPr>
          </a:p>
        </p:txBody>
      </p:sp>
      <p:cxnSp>
        <p:nvCxnSpPr>
          <p:cNvPr id="12" name="Straight Connector 11"/>
          <p:cNvCxnSpPr>
            <a:stCxn id="8" idx="2"/>
            <a:endCxn id="4" idx="0"/>
          </p:cNvCxnSpPr>
          <p:nvPr/>
        </p:nvCxnSpPr>
        <p:spPr>
          <a:xfrm rot="16200000" flipH="1">
            <a:off x="3043238" y="1827212"/>
            <a:ext cx="609600" cy="708025"/>
          </a:xfrm>
          <a:prstGeom prst="line">
            <a:avLst/>
          </a:prstGeom>
          <a:ln w="38100">
            <a:headEnd type="stealth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4" idx="4"/>
            <a:endCxn id="5" idx="0"/>
          </p:cNvCxnSpPr>
          <p:nvPr/>
        </p:nvCxnSpPr>
        <p:spPr>
          <a:xfrm rot="5400000">
            <a:off x="3396457" y="3212306"/>
            <a:ext cx="609600" cy="1587"/>
          </a:xfrm>
          <a:prstGeom prst="line">
            <a:avLst/>
          </a:prstGeom>
          <a:ln w="38100">
            <a:headEnd type="stealth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5" idx="4"/>
            <a:endCxn id="6" idx="0"/>
          </p:cNvCxnSpPr>
          <p:nvPr/>
        </p:nvCxnSpPr>
        <p:spPr>
          <a:xfrm rot="5400000">
            <a:off x="3396457" y="4242594"/>
            <a:ext cx="609600" cy="1587"/>
          </a:xfrm>
          <a:prstGeom prst="line">
            <a:avLst/>
          </a:prstGeom>
          <a:ln w="38100">
            <a:headEnd type="stealth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6" idx="4"/>
            <a:endCxn id="9" idx="0"/>
          </p:cNvCxnSpPr>
          <p:nvPr/>
        </p:nvCxnSpPr>
        <p:spPr>
          <a:xfrm rot="5400000">
            <a:off x="3040857" y="4917281"/>
            <a:ext cx="609600" cy="712787"/>
          </a:xfrm>
          <a:prstGeom prst="line">
            <a:avLst/>
          </a:prstGeom>
          <a:ln w="38100">
            <a:headEnd type="stealth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loud Callout 14"/>
          <p:cNvSpPr/>
          <p:nvPr/>
        </p:nvSpPr>
        <p:spPr>
          <a:xfrm>
            <a:off x="152400" y="3063875"/>
            <a:ext cx="2478088" cy="854075"/>
          </a:xfrm>
          <a:prstGeom prst="cloudCallout">
            <a:avLst>
              <a:gd name="adj1" fmla="val 58525"/>
              <a:gd name="adj2" fmla="val 24472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n-GB" dirty="0"/>
              <a:t>Destination is on </a:t>
            </a:r>
            <a:r>
              <a:rPr lang="en-GB" dirty="0" smtClean="0"/>
              <a:t>02:11:11</a:t>
            </a:r>
            <a:endParaRPr lang="en-US" dirty="0"/>
          </a:p>
        </p:txBody>
      </p:sp>
      <p:sp>
        <p:nvSpPr>
          <p:cNvPr id="19" name="Cloud Callout 18"/>
          <p:cNvSpPr/>
          <p:nvPr/>
        </p:nvSpPr>
        <p:spPr>
          <a:xfrm>
            <a:off x="160338" y="2097088"/>
            <a:ext cx="2478087" cy="854075"/>
          </a:xfrm>
          <a:prstGeom prst="cloudCallout">
            <a:avLst>
              <a:gd name="adj1" fmla="val 58525"/>
              <a:gd name="adj2" fmla="val 24472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n-GB" dirty="0"/>
              <a:t>Destination is local</a:t>
            </a:r>
            <a:endParaRPr lang="en-US" dirty="0"/>
          </a:p>
        </p:txBody>
      </p:sp>
      <p:sp>
        <p:nvSpPr>
          <p:cNvPr id="20" name="Left Arrow Callout 19"/>
          <p:cNvSpPr/>
          <p:nvPr/>
        </p:nvSpPr>
        <p:spPr>
          <a:xfrm>
            <a:off x="4564063" y="2425700"/>
            <a:ext cx="3670300" cy="530225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72766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eaLnBrk="0" hangingPunct="0">
              <a:defRPr/>
            </a:pPr>
            <a:r>
              <a:rPr lang="en-GB" sz="1400" dirty="0">
                <a:latin typeface="Bitstream Vera Sans Mono" pitchFamily="49" charset="0"/>
              </a:rPr>
              <a:t>From: </a:t>
            </a:r>
            <a:r>
              <a:rPr lang="en-GB" sz="1400" dirty="0" smtClean="0">
                <a:solidFill>
                  <a:schemeClr val="tx1"/>
                </a:solidFill>
                <a:latin typeface="Bitstream Vera Sans Mono" pitchFamily="49" charset="0"/>
              </a:rPr>
              <a:t>02:33:33:00:00:01</a:t>
            </a:r>
            <a:endParaRPr lang="en-GB" sz="1400" dirty="0">
              <a:solidFill>
                <a:schemeClr val="tx1"/>
              </a:solidFill>
              <a:latin typeface="Bitstream Vera Sans Mono" pitchFamily="49" charset="0"/>
            </a:endParaRPr>
          </a:p>
          <a:p>
            <a:pPr eaLnBrk="0" hangingPunct="0">
              <a:defRPr/>
            </a:pPr>
            <a:r>
              <a:rPr lang="en-GB" sz="1400" dirty="0">
                <a:latin typeface="Bitstream Vera Sans Mono" pitchFamily="49" charset="0"/>
              </a:rPr>
              <a:t>To:   </a:t>
            </a:r>
            <a:r>
              <a:rPr lang="en-GB" sz="1400" dirty="0">
                <a:solidFill>
                  <a:srgbClr val="FF0000"/>
                </a:solidFill>
                <a:latin typeface="Bitstream Vera Sans Mono" pitchFamily="49" charset="0"/>
              </a:rPr>
              <a:t>00:16:17:6D:B7:CF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5 -0.00231 L 0.00035 -0.14827 " pathEditMode="relative" ptsTypes="AA">
                                      <p:cBhvr>
                                        <p:cTn id="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3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3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500"/>
                            </p:stCondLst>
                            <p:childTnLst>
                              <p:par>
                                <p:cTn id="3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4 -0.00579 L -0.00034 -0.30234 " pathEditMode="relative" ptsTypes="AA">
                                      <p:cBhvr>
                                        <p:cTn id="43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4" presetID="2" presetClass="exit" presetSubtype="8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xit" presetSubtype="8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3" presetClass="exit" presetSubtype="1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3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8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1456 " pathEditMode="relative" ptsTypes="AA">
                                      <p:cBhvr>
                                        <p:cTn id="7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5" grpId="1" animBg="1"/>
      <p:bldP spid="17" grpId="0" animBg="1"/>
      <p:bldP spid="17" grpId="1" animBg="1"/>
      <p:bldP spid="17" grpId="2" animBg="1"/>
      <p:bldP spid="24" grpId="0" animBg="1"/>
      <p:bldP spid="24" grpId="1" animBg="1"/>
      <p:bldP spid="21" grpId="0" animBg="1"/>
      <p:bldP spid="21" grpId="1" animBg="1"/>
      <p:bldP spid="10" grpId="0" animBg="1"/>
      <p:bldP spid="10" grpId="1" animBg="1"/>
      <p:bldP spid="15" grpId="0" animBg="1"/>
      <p:bldP spid="15" grpId="1" animBg="1"/>
      <p:bldP spid="19" grpId="0" animBg="1"/>
      <p:bldP spid="19" grpId="1" animBg="1"/>
      <p:bldP spid="20" grpId="0" animBg="1"/>
      <p:bldP spid="20" grpId="1" animBg="1"/>
      <p:bldP spid="20" grpId="2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Shortest path routing</a:t>
            </a:r>
            <a:endParaRPr lang="en-US" dirty="0" smtClean="0"/>
          </a:p>
        </p:txBody>
      </p:sp>
      <p:sp>
        <p:nvSpPr>
          <p:cNvPr id="2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MOOSE switch ≈ layer 3 router</a:t>
            </a:r>
          </a:p>
          <a:p>
            <a:pPr lvl="1"/>
            <a:r>
              <a:rPr lang="en-GB" dirty="0" smtClean="0"/>
              <a:t>One “subnet” per switch</a:t>
            </a:r>
          </a:p>
          <a:p>
            <a:pPr lvl="2"/>
            <a:r>
              <a:rPr lang="en-GB" dirty="0" smtClean="0"/>
              <a:t>E.g. “02:11:11:00:00:00/24”</a:t>
            </a:r>
            <a:endParaRPr lang="en-GB" dirty="0" smtClean="0"/>
          </a:p>
          <a:p>
            <a:pPr lvl="1"/>
            <a:r>
              <a:rPr lang="en-GB" dirty="0" smtClean="0"/>
              <a:t>Run a routing protocol between switches</a:t>
            </a:r>
          </a:p>
          <a:p>
            <a:pPr lvl="2"/>
            <a:r>
              <a:rPr lang="en-GB" dirty="0" smtClean="0"/>
              <a:t>Multipath-capable, ideally: OSPF-ECMP?</a:t>
            </a:r>
          </a:p>
        </p:txBody>
      </p:sp>
      <p:grpSp>
        <p:nvGrpSpPr>
          <p:cNvPr id="2" name="Group 17"/>
          <p:cNvGrpSpPr/>
          <p:nvPr/>
        </p:nvGrpSpPr>
        <p:grpSpPr>
          <a:xfrm>
            <a:off x="5364088" y="4221088"/>
            <a:ext cx="3461202" cy="2419358"/>
            <a:chOff x="1603375" y="2152650"/>
            <a:chExt cx="5205413" cy="3638550"/>
          </a:xfrm>
        </p:grpSpPr>
        <p:sp>
          <p:nvSpPr>
            <p:cNvPr id="4" name="Flowchart: Connector 3"/>
            <p:cNvSpPr/>
            <p:nvPr/>
          </p:nvSpPr>
          <p:spPr>
            <a:xfrm>
              <a:off x="4151313" y="5608638"/>
              <a:ext cx="182562" cy="182562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hangingPunct="0">
                <a:defRPr/>
              </a:pPr>
              <a:endParaRPr lang="en-US"/>
            </a:p>
          </p:txBody>
        </p:sp>
        <p:sp>
          <p:nvSpPr>
            <p:cNvPr id="5" name="Flowchart: Connector 4"/>
            <p:cNvSpPr/>
            <p:nvPr/>
          </p:nvSpPr>
          <p:spPr>
            <a:xfrm>
              <a:off x="5186363" y="3659188"/>
              <a:ext cx="182562" cy="182562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hangingPunct="0">
                <a:defRPr/>
              </a:pPr>
              <a:endParaRPr lang="en-US"/>
            </a:p>
          </p:txBody>
        </p:sp>
        <p:sp>
          <p:nvSpPr>
            <p:cNvPr id="6" name="Flowchart: Connector 5"/>
            <p:cNvSpPr/>
            <p:nvPr/>
          </p:nvSpPr>
          <p:spPr>
            <a:xfrm>
              <a:off x="6626225" y="2152650"/>
              <a:ext cx="182563" cy="182563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hangingPunct="0">
                <a:defRPr/>
              </a:pPr>
              <a:endParaRPr lang="en-US"/>
            </a:p>
          </p:txBody>
        </p:sp>
        <p:sp>
          <p:nvSpPr>
            <p:cNvPr id="7" name="Flowchart: Connector 6"/>
            <p:cNvSpPr/>
            <p:nvPr/>
          </p:nvSpPr>
          <p:spPr>
            <a:xfrm>
              <a:off x="3629025" y="2208213"/>
              <a:ext cx="182563" cy="182562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hangingPunct="0">
                <a:defRPr/>
              </a:pPr>
              <a:endParaRPr lang="en-US"/>
            </a:p>
          </p:txBody>
        </p:sp>
        <p:sp>
          <p:nvSpPr>
            <p:cNvPr id="8" name="Flowchart: Connector 7"/>
            <p:cNvSpPr/>
            <p:nvPr/>
          </p:nvSpPr>
          <p:spPr>
            <a:xfrm>
              <a:off x="2349500" y="4248150"/>
              <a:ext cx="182563" cy="182563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hangingPunct="0">
                <a:defRPr/>
              </a:pPr>
              <a:endParaRPr lang="en-US"/>
            </a:p>
          </p:txBody>
        </p:sp>
        <p:sp>
          <p:nvSpPr>
            <p:cNvPr id="9" name="Flowchart: Connector 8"/>
            <p:cNvSpPr/>
            <p:nvPr/>
          </p:nvSpPr>
          <p:spPr>
            <a:xfrm>
              <a:off x="1603375" y="2462213"/>
              <a:ext cx="182563" cy="182562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hangingPunct="0">
                <a:defRPr/>
              </a:pPr>
              <a:endParaRPr lang="en-US"/>
            </a:p>
          </p:txBody>
        </p:sp>
        <p:cxnSp>
          <p:nvCxnSpPr>
            <p:cNvPr id="11" name="Straight Connector 10"/>
            <p:cNvCxnSpPr>
              <a:stCxn id="9" idx="6"/>
              <a:endCxn id="7" idx="2"/>
            </p:cNvCxnSpPr>
            <p:nvPr/>
          </p:nvCxnSpPr>
          <p:spPr>
            <a:xfrm flipV="1">
              <a:off x="1785938" y="2300288"/>
              <a:ext cx="1843087" cy="252412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>
              <a:stCxn id="7" idx="6"/>
              <a:endCxn id="6" idx="2"/>
            </p:cNvCxnSpPr>
            <p:nvPr/>
          </p:nvCxnSpPr>
          <p:spPr>
            <a:xfrm flipV="1">
              <a:off x="3811588" y="2243138"/>
              <a:ext cx="2814637" cy="5715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stCxn id="5" idx="7"/>
              <a:endCxn id="6" idx="3"/>
            </p:cNvCxnSpPr>
            <p:nvPr/>
          </p:nvCxnSpPr>
          <p:spPr>
            <a:xfrm rot="5400000" flipH="1" flipV="1">
              <a:off x="5308601" y="2341562"/>
              <a:ext cx="1377950" cy="1311275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>
              <a:stCxn id="7" idx="5"/>
              <a:endCxn id="5" idx="1"/>
            </p:cNvCxnSpPr>
            <p:nvPr/>
          </p:nvCxnSpPr>
          <p:spPr>
            <a:xfrm rot="16200000" flipH="1">
              <a:off x="3838576" y="2312987"/>
              <a:ext cx="1320800" cy="1425575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>
              <a:stCxn id="8" idx="1"/>
              <a:endCxn id="9" idx="4"/>
            </p:cNvCxnSpPr>
            <p:nvPr/>
          </p:nvCxnSpPr>
          <p:spPr>
            <a:xfrm rot="16200000" flipV="1">
              <a:off x="1220787" y="3119438"/>
              <a:ext cx="1630363" cy="681038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>
              <a:stCxn id="7" idx="3"/>
              <a:endCxn id="8" idx="7"/>
            </p:cNvCxnSpPr>
            <p:nvPr/>
          </p:nvCxnSpPr>
          <p:spPr>
            <a:xfrm rot="5400000">
              <a:off x="2125662" y="2744788"/>
              <a:ext cx="1909763" cy="1150938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>
              <a:stCxn id="8" idx="6"/>
              <a:endCxn id="5" idx="2"/>
            </p:cNvCxnSpPr>
            <p:nvPr/>
          </p:nvCxnSpPr>
          <p:spPr>
            <a:xfrm flipV="1">
              <a:off x="2532063" y="3751263"/>
              <a:ext cx="2654300" cy="588962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>
              <a:stCxn id="8" idx="5"/>
              <a:endCxn id="4" idx="1"/>
            </p:cNvCxnSpPr>
            <p:nvPr/>
          </p:nvCxnSpPr>
          <p:spPr>
            <a:xfrm rot="16200000" flipH="1">
              <a:off x="2726532" y="4183856"/>
              <a:ext cx="1230312" cy="1673225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>
              <a:stCxn id="4" idx="7"/>
              <a:endCxn id="5" idx="3"/>
            </p:cNvCxnSpPr>
            <p:nvPr/>
          </p:nvCxnSpPr>
          <p:spPr>
            <a:xfrm rot="5400000" flipH="1" flipV="1">
              <a:off x="3848895" y="4272756"/>
              <a:ext cx="1820862" cy="904875"/>
            </a:xfrm>
            <a:prstGeom prst="line">
              <a:avLst/>
            </a:prstGeom>
            <a:ln w="6350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about ARP?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One solution: cache and proxy</a:t>
            </a:r>
          </a:p>
          <a:p>
            <a:pPr lvl="1"/>
            <a:r>
              <a:rPr lang="en-GB" dirty="0" smtClean="0"/>
              <a:t>Switches intercept ARP requests, and reply immediately if they can; otherwise, cache the answer when it appears for future use</a:t>
            </a:r>
          </a:p>
          <a:p>
            <a:pPr lvl="2"/>
            <a:r>
              <a:rPr lang="en-GB" dirty="0" smtClean="0"/>
              <a:t>ARP Reduction (Shah et al): switches maintain separate, independent caches</a:t>
            </a:r>
          </a:p>
          <a:p>
            <a:pPr lvl="2"/>
            <a:r>
              <a:rPr lang="en-GB" dirty="0" smtClean="0"/>
              <a:t>ELK (me): switches participate in a distributed directory service (convert broadcast ARP request into </a:t>
            </a:r>
            <a:r>
              <a:rPr lang="en-GB" dirty="0" err="1" smtClean="0"/>
              <a:t>unicast</a:t>
            </a:r>
            <a:r>
              <a:rPr lang="en-GB" dirty="0" smtClean="0"/>
              <a:t>)</a:t>
            </a:r>
          </a:p>
          <a:p>
            <a:pPr lvl="2"/>
            <a:r>
              <a:rPr lang="en-GB" dirty="0" smtClean="0"/>
              <a:t>SEATTLE (Kim et al): switches run a distributed hash table</a:t>
            </a:r>
          </a:p>
          <a:p>
            <a:pPr lvl="1"/>
            <a:endParaRPr lang="en-GB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Open questions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How much does MOOSE help?</a:t>
            </a:r>
          </a:p>
          <a:p>
            <a:pPr lvl="1"/>
            <a:r>
              <a:rPr lang="en-GB" dirty="0" smtClean="0"/>
              <a:t>Simulate it and see (Richard Whitehouse)</a:t>
            </a:r>
          </a:p>
          <a:p>
            <a:r>
              <a:rPr lang="en-GB" dirty="0" smtClean="0"/>
              <a:t>How much do ARP reduction techniques help?</a:t>
            </a:r>
          </a:p>
          <a:p>
            <a:pPr lvl="1"/>
            <a:r>
              <a:rPr lang="en-GB" dirty="0" smtClean="0"/>
              <a:t>Implement it and see (</a:t>
            </a:r>
            <a:r>
              <a:rPr lang="en-GB" dirty="0" err="1" smtClean="0"/>
              <a:t>Ishaan</a:t>
            </a:r>
            <a:r>
              <a:rPr lang="en-GB" dirty="0" smtClean="0"/>
              <a:t> </a:t>
            </a:r>
            <a:r>
              <a:rPr lang="en-GB" dirty="0" err="1" smtClean="0"/>
              <a:t>Aggarwal</a:t>
            </a:r>
            <a:r>
              <a:rPr lang="en-GB" dirty="0" smtClean="0"/>
              <a:t>)</a:t>
            </a:r>
          </a:p>
          <a:p>
            <a:r>
              <a:rPr lang="en-GB" dirty="0" smtClean="0"/>
              <a:t>How </a:t>
            </a:r>
            <a:r>
              <a:rPr lang="en-GB" dirty="0" smtClean="0"/>
              <a:t>much better is IPv6 Neighbour Discovery?</a:t>
            </a:r>
            <a:endParaRPr lang="en-GB" dirty="0" smtClean="0"/>
          </a:p>
          <a:p>
            <a:pPr lvl="1"/>
            <a:r>
              <a:rPr lang="en-GB" dirty="0" smtClean="0"/>
              <a:t>In theory, fixes the ARP problem entirely</a:t>
            </a:r>
          </a:p>
          <a:p>
            <a:pPr lvl="2"/>
            <a:r>
              <a:rPr lang="en-GB" dirty="0" smtClean="0"/>
              <a:t>But only if switches understand IPv6 multicast</a:t>
            </a:r>
          </a:p>
          <a:p>
            <a:pPr lvl="2"/>
            <a:r>
              <a:rPr lang="en-GB" dirty="0" smtClean="0"/>
              <a:t>And only if NICs can </a:t>
            </a:r>
            <a:r>
              <a:rPr lang="en-GB" dirty="0" smtClean="0"/>
              <a:t>track numerous multicast </a:t>
            </a:r>
            <a:r>
              <a:rPr lang="en-GB" dirty="0" smtClean="0"/>
              <a:t>groups</a:t>
            </a:r>
          </a:p>
          <a:p>
            <a:pPr lvl="1"/>
            <a:r>
              <a:rPr lang="en-GB" dirty="0" smtClean="0"/>
              <a:t>No data, just speculation...</a:t>
            </a:r>
          </a:p>
          <a:p>
            <a:pPr lvl="2"/>
            <a:r>
              <a:rPr lang="en-GB" dirty="0" smtClean="0"/>
              <a:t>Internet Engineering Task Force want someone to get data!</a:t>
            </a:r>
          </a:p>
          <a:p>
            <a:r>
              <a:rPr lang="en-GB" dirty="0" smtClean="0"/>
              <a:t>How much can VM management layer help?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Overview of Ethernet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Conclusions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Data centre operators want large Ethernet-based subnets</a:t>
            </a:r>
          </a:p>
          <a:p>
            <a:r>
              <a:rPr lang="en-GB" dirty="0" smtClean="0"/>
              <a:t>But Ethernet as it stands can’t cope</a:t>
            </a:r>
          </a:p>
          <a:p>
            <a:pPr lvl="1"/>
            <a:r>
              <a:rPr lang="en-GB" dirty="0" smtClean="0"/>
              <a:t>(Currently hack around this: MPLS, </a:t>
            </a:r>
            <a:r>
              <a:rPr lang="en-GB" dirty="0" smtClean="0"/>
              <a:t>MAC-in-MAC...)</a:t>
            </a:r>
            <a:endParaRPr lang="en-GB" dirty="0" smtClean="0"/>
          </a:p>
          <a:p>
            <a:r>
              <a:rPr lang="en-GB" dirty="0" smtClean="0"/>
              <a:t>Need to fix:</a:t>
            </a:r>
          </a:p>
          <a:p>
            <a:pPr lvl="1"/>
            <a:r>
              <a:rPr lang="en-GB" dirty="0" smtClean="0"/>
              <a:t>FDB use</a:t>
            </a:r>
          </a:p>
          <a:p>
            <a:pPr lvl="1"/>
            <a:r>
              <a:rPr lang="en-GB" dirty="0" smtClean="0"/>
              <a:t>ARP volume</a:t>
            </a:r>
          </a:p>
          <a:p>
            <a:pPr lvl="1"/>
            <a:r>
              <a:rPr lang="en-GB" dirty="0" smtClean="0"/>
              <a:t>Spanning tree</a:t>
            </a:r>
          </a:p>
          <a:p>
            <a:r>
              <a:rPr lang="en-GB" dirty="0" smtClean="0"/>
              <a:t>Active efforts </a:t>
            </a:r>
            <a:r>
              <a:rPr lang="en-GB" dirty="0" smtClean="0"/>
              <a:t>(in academia </a:t>
            </a:r>
            <a:r>
              <a:rPr lang="en-GB" dirty="0" smtClean="0"/>
              <a:t>and IETF) to come up with new standards to solve these problems</a:t>
            </a:r>
          </a:p>
          <a:p>
            <a:pPr lvl="1"/>
            <a:endParaRPr lang="en-GB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Thank you!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Malcolm Scott</a:t>
            </a:r>
          </a:p>
          <a:p>
            <a:r>
              <a:rPr lang="en-GB" dirty="0" smtClean="0"/>
              <a:t>Malcolm.Scott@cl.cam.ac.uk</a:t>
            </a:r>
          </a:p>
          <a:p>
            <a:r>
              <a:rPr lang="en-GB" dirty="0" smtClean="0"/>
              <a:t>http://www.cl.cam.ac.uk/~mas90/</a:t>
            </a:r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Ethernet: 1970s version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Shared medium (coaxial cable)</a:t>
            </a:r>
          </a:p>
          <a:p>
            <a:pPr lvl="1"/>
            <a:r>
              <a:rPr lang="en-GB" dirty="0" smtClean="0"/>
              <a:t>Every host receives every frame</a:t>
            </a:r>
          </a:p>
          <a:p>
            <a:pPr lvl="1"/>
            <a:r>
              <a:rPr lang="en-GB" dirty="0" smtClean="0"/>
              <a:t>How does a host tell which frames to process?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755576" y="5085184"/>
            <a:ext cx="7704856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5400000" flipH="1" flipV="1">
            <a:off x="971600" y="4797152"/>
            <a:ext cx="576064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 flipH="1" flipV="1">
            <a:off x="2267744" y="4797152"/>
            <a:ext cx="576064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 flipH="1" flipV="1">
            <a:off x="3563888" y="4797152"/>
            <a:ext cx="576064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 flipH="1" flipV="1">
            <a:off x="4788024" y="4797152"/>
            <a:ext cx="576064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 flipH="1" flipV="1">
            <a:off x="6084168" y="4797152"/>
            <a:ext cx="576064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 flipH="1" flipV="1">
            <a:off x="7380312" y="4797152"/>
            <a:ext cx="576064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5400000" flipH="1" flipV="1">
            <a:off x="1619672" y="5373216"/>
            <a:ext cx="576064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5400000" flipH="1" flipV="1">
            <a:off x="2915816" y="5373216"/>
            <a:ext cx="576064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 flipH="1" flipV="1">
            <a:off x="4211960" y="5373216"/>
            <a:ext cx="576064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 flipH="1" flipV="1">
            <a:off x="5436096" y="5373216"/>
            <a:ext cx="576064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5400000" flipH="1" flipV="1">
            <a:off x="6732240" y="5373216"/>
            <a:ext cx="576064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 flipH="1" flipV="1">
            <a:off x="8028384" y="5373216"/>
            <a:ext cx="576064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971600" y="3933056"/>
            <a:ext cx="576064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 25"/>
          <p:cNvSpPr/>
          <p:nvPr/>
        </p:nvSpPr>
        <p:spPr>
          <a:xfrm>
            <a:off x="3563888" y="3933056"/>
            <a:ext cx="576064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8028384" y="5661248"/>
            <a:ext cx="576064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Ethernet: 1970s: addressing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Each interface has a unique MAC address</a:t>
            </a:r>
          </a:p>
          <a:p>
            <a:pPr lvl="1"/>
            <a:r>
              <a:rPr lang="en-GB" u="sng" dirty="0" smtClean="0">
                <a:solidFill>
                  <a:schemeClr val="accent5"/>
                </a:solidFill>
                <a:latin typeface="Bitstream Vera Sans Mono" pitchFamily="49" charset="0"/>
              </a:rPr>
              <a:t>00:1f:d0</a:t>
            </a:r>
            <a:r>
              <a:rPr lang="en-GB" dirty="0" smtClean="0">
                <a:latin typeface="Bitstream Vera Sans Mono" pitchFamily="49" charset="0"/>
              </a:rPr>
              <a:t>:</a:t>
            </a:r>
            <a:r>
              <a:rPr lang="en-GB" u="sng" dirty="0" smtClean="0">
                <a:solidFill>
                  <a:schemeClr val="accent6"/>
                </a:solidFill>
                <a:latin typeface="Bitstream Vera Sans Mono" pitchFamily="49" charset="0"/>
              </a:rPr>
              <a:t>ad:cb:2a</a:t>
            </a:r>
          </a:p>
          <a:p>
            <a:pPr lvl="1"/>
            <a:endParaRPr lang="en-GB" u="sng" dirty="0">
              <a:solidFill>
                <a:schemeClr val="accent6"/>
              </a:solidFill>
              <a:latin typeface="Bitstream Vera Sans Mono" pitchFamily="49" charset="0"/>
            </a:endParaRPr>
          </a:p>
          <a:p>
            <a:pPr lvl="1">
              <a:buNone/>
            </a:pPr>
            <a:endParaRPr lang="en-GB" u="sng" dirty="0">
              <a:solidFill>
                <a:schemeClr val="accent6"/>
              </a:solidFill>
              <a:latin typeface="Bitstream Vera Sans Mono" pitchFamily="49" charset="0"/>
            </a:endParaRPr>
          </a:p>
          <a:p>
            <a:r>
              <a:rPr lang="en-GB" dirty="0" smtClean="0"/>
              <a:t>Frame header contains source and destination addresses</a:t>
            </a:r>
          </a:p>
          <a:p>
            <a:r>
              <a:rPr lang="en-GB" dirty="0" smtClean="0"/>
              <a:t>NIC filters incoming packets by destination</a:t>
            </a:r>
          </a:p>
          <a:p>
            <a:r>
              <a:rPr lang="en-GB" dirty="0" smtClean="0"/>
              <a:t>Group addresses for broadcast/multicast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35696" y="3212976"/>
            <a:ext cx="51125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5"/>
                </a:solidFill>
              </a:rPr>
              <a:t>Identifies the manufacturer</a:t>
            </a:r>
            <a:endParaRPr lang="en-GB" sz="2800" dirty="0">
              <a:solidFill>
                <a:schemeClr val="accent5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707904" y="2780928"/>
            <a:ext cx="48245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6"/>
                </a:solidFill>
              </a:rPr>
              <a:t>Assigned by the manufacturer</a:t>
            </a:r>
            <a:endParaRPr lang="en-GB" sz="2800" dirty="0">
              <a:solidFill>
                <a:schemeClr val="accent6"/>
              </a:solidFill>
            </a:endParaRPr>
          </a:p>
        </p:txBody>
      </p:sp>
      <p:cxnSp>
        <p:nvCxnSpPr>
          <p:cNvPr id="7" name="Shape 6"/>
          <p:cNvCxnSpPr>
            <a:endCxn id="4" idx="1"/>
          </p:cNvCxnSpPr>
          <p:nvPr/>
        </p:nvCxnSpPr>
        <p:spPr>
          <a:xfrm rot="16200000" flipH="1">
            <a:off x="1272843" y="2911733"/>
            <a:ext cx="837674" cy="288032"/>
          </a:xfrm>
          <a:prstGeom prst="bentConnector2">
            <a:avLst/>
          </a:prstGeom>
          <a:ln w="28575">
            <a:solidFill>
              <a:schemeClr val="accent5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hape 8"/>
          <p:cNvCxnSpPr>
            <a:endCxn id="5" idx="1"/>
          </p:cNvCxnSpPr>
          <p:nvPr/>
        </p:nvCxnSpPr>
        <p:spPr>
          <a:xfrm rot="16200000" flipH="1">
            <a:off x="3361075" y="2695709"/>
            <a:ext cx="405626" cy="288032"/>
          </a:xfrm>
          <a:prstGeom prst="bentConnector2">
            <a:avLst/>
          </a:prstGeom>
          <a:ln w="28575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Straight Connector 21"/>
          <p:cNvCxnSpPr>
            <a:stCxn id="9" idx="2"/>
            <a:endCxn id="4" idx="0"/>
          </p:cNvCxnSpPr>
          <p:nvPr/>
        </p:nvCxnSpPr>
        <p:spPr>
          <a:xfrm rot="16200000" flipH="1">
            <a:off x="2479197" y="3937627"/>
            <a:ext cx="654007" cy="212816"/>
          </a:xfrm>
          <a:prstGeom prst="line">
            <a:avLst/>
          </a:prstGeom>
          <a:ln w="571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10" idx="3"/>
            <a:endCxn id="4" idx="1"/>
          </p:cNvCxnSpPr>
          <p:nvPr/>
        </p:nvCxnSpPr>
        <p:spPr>
          <a:xfrm>
            <a:off x="1763688" y="4725144"/>
            <a:ext cx="727499" cy="68800"/>
          </a:xfrm>
          <a:prstGeom prst="line">
            <a:avLst/>
          </a:prstGeom>
          <a:ln w="571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11" idx="0"/>
            <a:endCxn id="4" idx="2"/>
          </p:cNvCxnSpPr>
          <p:nvPr/>
        </p:nvCxnSpPr>
        <p:spPr>
          <a:xfrm rot="5400000" flipH="1" flipV="1">
            <a:off x="2475988" y="5440652"/>
            <a:ext cx="660424" cy="212816"/>
          </a:xfrm>
          <a:prstGeom prst="line">
            <a:avLst/>
          </a:prstGeom>
          <a:ln w="571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4" idx="3"/>
            <a:endCxn id="16" idx="1"/>
          </p:cNvCxnSpPr>
          <p:nvPr/>
        </p:nvCxnSpPr>
        <p:spPr>
          <a:xfrm>
            <a:off x="3334028" y="4793944"/>
            <a:ext cx="2181495" cy="0"/>
          </a:xfrm>
          <a:prstGeom prst="line">
            <a:avLst/>
          </a:prstGeom>
          <a:ln w="571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>
            <a:stCxn id="16" idx="3"/>
            <a:endCxn id="12" idx="1"/>
          </p:cNvCxnSpPr>
          <p:nvPr/>
        </p:nvCxnSpPr>
        <p:spPr>
          <a:xfrm flipV="1">
            <a:off x="6358364" y="4725144"/>
            <a:ext cx="877932" cy="68800"/>
          </a:xfrm>
          <a:prstGeom prst="line">
            <a:avLst/>
          </a:prstGeom>
          <a:ln w="571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stCxn id="16" idx="2"/>
            <a:endCxn id="13" idx="0"/>
          </p:cNvCxnSpPr>
          <p:nvPr/>
        </p:nvCxnSpPr>
        <p:spPr>
          <a:xfrm rot="16200000" flipH="1">
            <a:off x="5608336" y="5545456"/>
            <a:ext cx="660424" cy="3208"/>
          </a:xfrm>
          <a:prstGeom prst="line">
            <a:avLst/>
          </a:prstGeom>
          <a:ln w="571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Ethernet: modern day version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Shared medium = poor performance</a:t>
            </a:r>
          </a:p>
          <a:p>
            <a:r>
              <a:rPr lang="en-GB" dirty="0" smtClean="0"/>
              <a:t>Instead, use point-to-point links and switches</a:t>
            </a:r>
            <a:endParaRPr lang="en-GB" dirty="0"/>
          </a:p>
        </p:txBody>
      </p:sp>
      <p:grpSp>
        <p:nvGrpSpPr>
          <p:cNvPr id="14" name="Group 13"/>
          <p:cNvGrpSpPr/>
          <p:nvPr/>
        </p:nvGrpSpPr>
        <p:grpSpPr>
          <a:xfrm>
            <a:off x="2483768" y="4365104"/>
            <a:ext cx="859164" cy="860648"/>
            <a:chOff x="2476349" y="4359169"/>
            <a:chExt cx="859164" cy="860648"/>
          </a:xfrm>
        </p:grpSpPr>
        <p:sp>
          <p:nvSpPr>
            <p:cNvPr id="4" name="Rectangle 235"/>
            <p:cNvSpPr>
              <a:spLocks noChangeArrowheads="1"/>
            </p:cNvSpPr>
            <p:nvPr/>
          </p:nvSpPr>
          <p:spPr bwMode="auto">
            <a:xfrm>
              <a:off x="2483768" y="4365104"/>
              <a:ext cx="842841" cy="845809"/>
            </a:xfrm>
            <a:prstGeom prst="rect">
              <a:avLst/>
            </a:prstGeom>
            <a:solidFill>
              <a:srgbClr val="93A7A6"/>
            </a:solidFill>
            <a:ln w="0">
              <a:solidFill>
                <a:srgbClr val="93A7A6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5" name="Freeform 236"/>
            <p:cNvSpPr>
              <a:spLocks noEditPoints="1"/>
            </p:cNvSpPr>
            <p:nvPr/>
          </p:nvSpPr>
          <p:spPr bwMode="auto">
            <a:xfrm>
              <a:off x="2476349" y="4359169"/>
              <a:ext cx="859164" cy="860648"/>
            </a:xfrm>
            <a:custGeom>
              <a:avLst/>
              <a:gdLst>
                <a:gd name="T0" fmla="*/ 27722528 w 579"/>
                <a:gd name="T1" fmla="*/ 25201558 h 580"/>
                <a:gd name="T2" fmla="*/ 27722528 w 579"/>
                <a:gd name="T3" fmla="*/ 1433969493 h 580"/>
                <a:gd name="T4" fmla="*/ 1433970272 w 579"/>
                <a:gd name="T5" fmla="*/ 1433969493 h 580"/>
                <a:gd name="T6" fmla="*/ 1433970272 w 579"/>
                <a:gd name="T7" fmla="*/ 25201558 h 580"/>
                <a:gd name="T8" fmla="*/ 27722528 w 579"/>
                <a:gd name="T9" fmla="*/ 25201558 h 580"/>
                <a:gd name="T10" fmla="*/ 0 w 579"/>
                <a:gd name="T11" fmla="*/ 0 h 580"/>
                <a:gd name="T12" fmla="*/ 1459171838 w 579"/>
                <a:gd name="T13" fmla="*/ 0 h 580"/>
                <a:gd name="T14" fmla="*/ 1459171838 w 579"/>
                <a:gd name="T15" fmla="*/ 1461690407 h 580"/>
                <a:gd name="T16" fmla="*/ 0 w 579"/>
                <a:gd name="T17" fmla="*/ 1461690407 h 580"/>
                <a:gd name="T18" fmla="*/ 0 w 579"/>
                <a:gd name="T19" fmla="*/ 0 h 58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579"/>
                <a:gd name="T31" fmla="*/ 0 h 580"/>
                <a:gd name="T32" fmla="*/ 579 w 579"/>
                <a:gd name="T33" fmla="*/ 580 h 58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579" h="580">
                  <a:moveTo>
                    <a:pt x="11" y="10"/>
                  </a:moveTo>
                  <a:lnTo>
                    <a:pt x="11" y="569"/>
                  </a:lnTo>
                  <a:lnTo>
                    <a:pt x="569" y="569"/>
                  </a:lnTo>
                  <a:lnTo>
                    <a:pt x="569" y="10"/>
                  </a:lnTo>
                  <a:lnTo>
                    <a:pt x="11" y="10"/>
                  </a:lnTo>
                  <a:close/>
                  <a:moveTo>
                    <a:pt x="0" y="0"/>
                  </a:moveTo>
                  <a:lnTo>
                    <a:pt x="579" y="0"/>
                  </a:lnTo>
                  <a:lnTo>
                    <a:pt x="579" y="580"/>
                  </a:lnTo>
                  <a:lnTo>
                    <a:pt x="0" y="58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6" name="Freeform 237"/>
            <p:cNvSpPr>
              <a:spLocks noEditPoints="1"/>
            </p:cNvSpPr>
            <p:nvPr/>
          </p:nvSpPr>
          <p:spPr bwMode="auto">
            <a:xfrm>
              <a:off x="2476349" y="4359169"/>
              <a:ext cx="859164" cy="860648"/>
            </a:xfrm>
            <a:custGeom>
              <a:avLst/>
              <a:gdLst>
                <a:gd name="T0" fmla="*/ 27722528 w 579"/>
                <a:gd name="T1" fmla="*/ 25201558 h 580"/>
                <a:gd name="T2" fmla="*/ 27722528 w 579"/>
                <a:gd name="T3" fmla="*/ 1433969493 h 580"/>
                <a:gd name="T4" fmla="*/ 1433970272 w 579"/>
                <a:gd name="T5" fmla="*/ 1433969493 h 580"/>
                <a:gd name="T6" fmla="*/ 1433970272 w 579"/>
                <a:gd name="T7" fmla="*/ 25201558 h 580"/>
                <a:gd name="T8" fmla="*/ 27722528 w 579"/>
                <a:gd name="T9" fmla="*/ 25201558 h 580"/>
                <a:gd name="T10" fmla="*/ 0 w 579"/>
                <a:gd name="T11" fmla="*/ 0 h 580"/>
                <a:gd name="T12" fmla="*/ 1459171838 w 579"/>
                <a:gd name="T13" fmla="*/ 0 h 580"/>
                <a:gd name="T14" fmla="*/ 1459171838 w 579"/>
                <a:gd name="T15" fmla="*/ 1461690407 h 580"/>
                <a:gd name="T16" fmla="*/ 0 w 579"/>
                <a:gd name="T17" fmla="*/ 1461690407 h 580"/>
                <a:gd name="T18" fmla="*/ 0 w 579"/>
                <a:gd name="T19" fmla="*/ 0 h 58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579"/>
                <a:gd name="T31" fmla="*/ 0 h 580"/>
                <a:gd name="T32" fmla="*/ 579 w 579"/>
                <a:gd name="T33" fmla="*/ 580 h 58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579" h="580">
                  <a:moveTo>
                    <a:pt x="11" y="10"/>
                  </a:moveTo>
                  <a:lnTo>
                    <a:pt x="11" y="569"/>
                  </a:lnTo>
                  <a:lnTo>
                    <a:pt x="569" y="569"/>
                  </a:lnTo>
                  <a:lnTo>
                    <a:pt x="569" y="10"/>
                  </a:lnTo>
                  <a:lnTo>
                    <a:pt x="11" y="10"/>
                  </a:lnTo>
                  <a:close/>
                  <a:moveTo>
                    <a:pt x="0" y="0"/>
                  </a:moveTo>
                  <a:lnTo>
                    <a:pt x="579" y="0"/>
                  </a:lnTo>
                  <a:lnTo>
                    <a:pt x="579" y="580"/>
                  </a:lnTo>
                  <a:lnTo>
                    <a:pt x="0" y="58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7" name="Freeform 238"/>
            <p:cNvSpPr>
              <a:spLocks/>
            </p:cNvSpPr>
            <p:nvPr/>
          </p:nvSpPr>
          <p:spPr bwMode="auto">
            <a:xfrm>
              <a:off x="2587639" y="4550589"/>
              <a:ext cx="633615" cy="474840"/>
            </a:xfrm>
            <a:custGeom>
              <a:avLst/>
              <a:gdLst>
                <a:gd name="T0" fmla="*/ 259577104 w 427"/>
                <a:gd name="T1" fmla="*/ 0 h 320"/>
                <a:gd name="T2" fmla="*/ 302418986 w 427"/>
                <a:gd name="T3" fmla="*/ 0 h 320"/>
                <a:gd name="T4" fmla="*/ 337701189 w 427"/>
                <a:gd name="T5" fmla="*/ 7559675 h 320"/>
                <a:gd name="T6" fmla="*/ 357862448 w 427"/>
                <a:gd name="T7" fmla="*/ 25201559 h 320"/>
                <a:gd name="T8" fmla="*/ 372983393 w 427"/>
                <a:gd name="T9" fmla="*/ 47883757 h 320"/>
                <a:gd name="T10" fmla="*/ 383064022 w 427"/>
                <a:gd name="T11" fmla="*/ 70564373 h 320"/>
                <a:gd name="T12" fmla="*/ 456149479 w 427"/>
                <a:gd name="T13" fmla="*/ 196572162 h 320"/>
                <a:gd name="T14" fmla="*/ 622479867 w 427"/>
                <a:gd name="T15" fmla="*/ 471268444 h 320"/>
                <a:gd name="T16" fmla="*/ 771168359 w 427"/>
                <a:gd name="T17" fmla="*/ 723285560 h 320"/>
                <a:gd name="T18" fmla="*/ 1043345556 w 427"/>
                <a:gd name="T19" fmla="*/ 723285560 h 320"/>
                <a:gd name="T20" fmla="*/ 1068547130 w 427"/>
                <a:gd name="T21" fmla="*/ 730845232 h 320"/>
                <a:gd name="T22" fmla="*/ 1076108395 w 427"/>
                <a:gd name="T23" fmla="*/ 751006474 h 320"/>
                <a:gd name="T24" fmla="*/ 1071068081 w 427"/>
                <a:gd name="T25" fmla="*/ 771167717 h 320"/>
                <a:gd name="T26" fmla="*/ 1060987451 w 427"/>
                <a:gd name="T27" fmla="*/ 788809598 h 320"/>
                <a:gd name="T28" fmla="*/ 1035785877 w 427"/>
                <a:gd name="T29" fmla="*/ 796369270 h 320"/>
                <a:gd name="T30" fmla="*/ 887095798 w 427"/>
                <a:gd name="T31" fmla="*/ 796369270 h 320"/>
                <a:gd name="T32" fmla="*/ 851813594 w 427"/>
                <a:gd name="T33" fmla="*/ 801409580 h 320"/>
                <a:gd name="T34" fmla="*/ 814011829 w 427"/>
                <a:gd name="T35" fmla="*/ 801409580 h 320"/>
                <a:gd name="T36" fmla="*/ 776208674 w 427"/>
                <a:gd name="T37" fmla="*/ 806449891 h 320"/>
                <a:gd name="T38" fmla="*/ 740926471 w 427"/>
                <a:gd name="T39" fmla="*/ 796369270 h 320"/>
                <a:gd name="T40" fmla="*/ 720765212 w 427"/>
                <a:gd name="T41" fmla="*/ 781248338 h 320"/>
                <a:gd name="T42" fmla="*/ 705644267 w 427"/>
                <a:gd name="T43" fmla="*/ 758567734 h 320"/>
                <a:gd name="T44" fmla="*/ 695563638 w 427"/>
                <a:gd name="T45" fmla="*/ 735885543 h 320"/>
                <a:gd name="T46" fmla="*/ 617439552 w 427"/>
                <a:gd name="T47" fmla="*/ 609877778 h 320"/>
                <a:gd name="T48" fmla="*/ 453628528 w 427"/>
                <a:gd name="T49" fmla="*/ 335181546 h 320"/>
                <a:gd name="T50" fmla="*/ 302418986 w 427"/>
                <a:gd name="T51" fmla="*/ 80644994 h 320"/>
                <a:gd name="T52" fmla="*/ 32762852 w 427"/>
                <a:gd name="T53" fmla="*/ 80644994 h 320"/>
                <a:gd name="T54" fmla="*/ 15120951 w 427"/>
                <a:gd name="T55" fmla="*/ 78124045 h 320"/>
                <a:gd name="T56" fmla="*/ 2520952 w 427"/>
                <a:gd name="T57" fmla="*/ 63003113 h 320"/>
                <a:gd name="T58" fmla="*/ 0 w 427"/>
                <a:gd name="T59" fmla="*/ 42843446 h 320"/>
                <a:gd name="T60" fmla="*/ 7561269 w 427"/>
                <a:gd name="T61" fmla="*/ 27720927 h 320"/>
                <a:gd name="T62" fmla="*/ 17641902 w 427"/>
                <a:gd name="T63" fmla="*/ 12601573 h 320"/>
                <a:gd name="T64" fmla="*/ 37803167 w 427"/>
                <a:gd name="T65" fmla="*/ 7559675 h 320"/>
                <a:gd name="T66" fmla="*/ 186491696 w 427"/>
                <a:gd name="T67" fmla="*/ 7559675 h 320"/>
                <a:gd name="T68" fmla="*/ 221773949 w 427"/>
                <a:gd name="T69" fmla="*/ 5040312 h 320"/>
                <a:gd name="T70" fmla="*/ 259577104 w 427"/>
                <a:gd name="T71" fmla="*/ 0 h 320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427"/>
                <a:gd name="T109" fmla="*/ 0 h 320"/>
                <a:gd name="T110" fmla="*/ 427 w 427"/>
                <a:gd name="T111" fmla="*/ 320 h 320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427" h="320">
                  <a:moveTo>
                    <a:pt x="103" y="0"/>
                  </a:moveTo>
                  <a:lnTo>
                    <a:pt x="120" y="0"/>
                  </a:lnTo>
                  <a:lnTo>
                    <a:pt x="134" y="3"/>
                  </a:lnTo>
                  <a:lnTo>
                    <a:pt x="142" y="10"/>
                  </a:lnTo>
                  <a:lnTo>
                    <a:pt x="148" y="19"/>
                  </a:lnTo>
                  <a:lnTo>
                    <a:pt x="152" y="28"/>
                  </a:lnTo>
                  <a:lnTo>
                    <a:pt x="181" y="78"/>
                  </a:lnTo>
                  <a:lnTo>
                    <a:pt x="247" y="187"/>
                  </a:lnTo>
                  <a:lnTo>
                    <a:pt x="306" y="287"/>
                  </a:lnTo>
                  <a:lnTo>
                    <a:pt x="414" y="287"/>
                  </a:lnTo>
                  <a:lnTo>
                    <a:pt x="424" y="290"/>
                  </a:lnTo>
                  <a:lnTo>
                    <a:pt x="427" y="298"/>
                  </a:lnTo>
                  <a:lnTo>
                    <a:pt x="425" y="306"/>
                  </a:lnTo>
                  <a:lnTo>
                    <a:pt x="421" y="313"/>
                  </a:lnTo>
                  <a:lnTo>
                    <a:pt x="411" y="316"/>
                  </a:lnTo>
                  <a:lnTo>
                    <a:pt x="352" y="316"/>
                  </a:lnTo>
                  <a:lnTo>
                    <a:pt x="338" y="318"/>
                  </a:lnTo>
                  <a:lnTo>
                    <a:pt x="323" y="318"/>
                  </a:lnTo>
                  <a:lnTo>
                    <a:pt x="308" y="320"/>
                  </a:lnTo>
                  <a:lnTo>
                    <a:pt x="294" y="316"/>
                  </a:lnTo>
                  <a:lnTo>
                    <a:pt x="286" y="310"/>
                  </a:lnTo>
                  <a:lnTo>
                    <a:pt x="280" y="301"/>
                  </a:lnTo>
                  <a:lnTo>
                    <a:pt x="276" y="292"/>
                  </a:lnTo>
                  <a:lnTo>
                    <a:pt x="245" y="242"/>
                  </a:lnTo>
                  <a:lnTo>
                    <a:pt x="180" y="133"/>
                  </a:lnTo>
                  <a:lnTo>
                    <a:pt x="120" y="32"/>
                  </a:lnTo>
                  <a:lnTo>
                    <a:pt x="13" y="32"/>
                  </a:lnTo>
                  <a:lnTo>
                    <a:pt x="6" y="31"/>
                  </a:lnTo>
                  <a:lnTo>
                    <a:pt x="1" y="25"/>
                  </a:lnTo>
                  <a:lnTo>
                    <a:pt x="0" y="17"/>
                  </a:lnTo>
                  <a:lnTo>
                    <a:pt x="3" y="11"/>
                  </a:lnTo>
                  <a:lnTo>
                    <a:pt x="7" y="5"/>
                  </a:lnTo>
                  <a:lnTo>
                    <a:pt x="15" y="3"/>
                  </a:lnTo>
                  <a:lnTo>
                    <a:pt x="74" y="3"/>
                  </a:lnTo>
                  <a:lnTo>
                    <a:pt x="88" y="2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8" name="Freeform 239"/>
            <p:cNvSpPr>
              <a:spLocks/>
            </p:cNvSpPr>
            <p:nvPr/>
          </p:nvSpPr>
          <p:spPr bwMode="auto">
            <a:xfrm>
              <a:off x="2587639" y="4555040"/>
              <a:ext cx="633615" cy="464453"/>
            </a:xfrm>
            <a:custGeom>
              <a:avLst/>
              <a:gdLst>
                <a:gd name="T0" fmla="*/ 743447422 w 427"/>
                <a:gd name="T1" fmla="*/ 0 h 313"/>
                <a:gd name="T2" fmla="*/ 1043345556 w 427"/>
                <a:gd name="T3" fmla="*/ 0 h 313"/>
                <a:gd name="T4" fmla="*/ 1068547130 w 427"/>
                <a:gd name="T5" fmla="*/ 7559668 h 313"/>
                <a:gd name="T6" fmla="*/ 1076108395 w 427"/>
                <a:gd name="T7" fmla="*/ 27720899 h 313"/>
                <a:gd name="T8" fmla="*/ 1071068081 w 427"/>
                <a:gd name="T9" fmla="*/ 47882121 h 313"/>
                <a:gd name="T10" fmla="*/ 1060987451 w 427"/>
                <a:gd name="T11" fmla="*/ 65523996 h 313"/>
                <a:gd name="T12" fmla="*/ 1035785877 w 427"/>
                <a:gd name="T13" fmla="*/ 73083660 h 313"/>
                <a:gd name="T14" fmla="*/ 776208674 w 427"/>
                <a:gd name="T15" fmla="*/ 73083660 h 313"/>
                <a:gd name="T16" fmla="*/ 448588214 w 427"/>
                <a:gd name="T17" fmla="*/ 617436824 h 313"/>
                <a:gd name="T18" fmla="*/ 372983393 w 427"/>
                <a:gd name="T19" fmla="*/ 743444460 h 313"/>
                <a:gd name="T20" fmla="*/ 365423714 w 427"/>
                <a:gd name="T21" fmla="*/ 756046018 h 313"/>
                <a:gd name="T22" fmla="*/ 360383400 w 427"/>
                <a:gd name="T23" fmla="*/ 766126629 h 313"/>
                <a:gd name="T24" fmla="*/ 345262455 w 427"/>
                <a:gd name="T25" fmla="*/ 781247545 h 313"/>
                <a:gd name="T26" fmla="*/ 332660874 w 427"/>
                <a:gd name="T27" fmla="*/ 788807210 h 313"/>
                <a:gd name="T28" fmla="*/ 32762852 w 427"/>
                <a:gd name="T29" fmla="*/ 788807210 h 313"/>
                <a:gd name="T30" fmla="*/ 15120951 w 427"/>
                <a:gd name="T31" fmla="*/ 786287851 h 313"/>
                <a:gd name="T32" fmla="*/ 2520952 w 427"/>
                <a:gd name="T33" fmla="*/ 771166934 h 313"/>
                <a:gd name="T34" fmla="*/ 0 w 427"/>
                <a:gd name="T35" fmla="*/ 751005712 h 313"/>
                <a:gd name="T36" fmla="*/ 7561269 w 427"/>
                <a:gd name="T37" fmla="*/ 735884796 h 313"/>
                <a:gd name="T38" fmla="*/ 17641902 w 427"/>
                <a:gd name="T39" fmla="*/ 720763880 h 313"/>
                <a:gd name="T40" fmla="*/ 37803167 w 427"/>
                <a:gd name="T41" fmla="*/ 715723574 h 313"/>
                <a:gd name="T42" fmla="*/ 299899622 w 427"/>
                <a:gd name="T43" fmla="*/ 715723574 h 313"/>
                <a:gd name="T44" fmla="*/ 630039546 w 427"/>
                <a:gd name="T45" fmla="*/ 173889794 h 313"/>
                <a:gd name="T46" fmla="*/ 703124904 w 427"/>
                <a:gd name="T47" fmla="*/ 47882121 h 313"/>
                <a:gd name="T48" fmla="*/ 710684582 w 427"/>
                <a:gd name="T49" fmla="*/ 35282151 h 313"/>
                <a:gd name="T50" fmla="*/ 713205533 w 427"/>
                <a:gd name="T51" fmla="*/ 27720899 h 313"/>
                <a:gd name="T52" fmla="*/ 720765212 w 427"/>
                <a:gd name="T53" fmla="*/ 20161228 h 313"/>
                <a:gd name="T54" fmla="*/ 725805526 w 427"/>
                <a:gd name="T55" fmla="*/ 12599973 h 313"/>
                <a:gd name="T56" fmla="*/ 733366792 w 427"/>
                <a:gd name="T57" fmla="*/ 5040307 h 313"/>
                <a:gd name="T58" fmla="*/ 743447422 w 427"/>
                <a:gd name="T59" fmla="*/ 0 h 313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427"/>
                <a:gd name="T91" fmla="*/ 0 h 313"/>
                <a:gd name="T92" fmla="*/ 427 w 427"/>
                <a:gd name="T93" fmla="*/ 313 h 313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427" h="313">
                  <a:moveTo>
                    <a:pt x="295" y="0"/>
                  </a:moveTo>
                  <a:lnTo>
                    <a:pt x="414" y="0"/>
                  </a:lnTo>
                  <a:lnTo>
                    <a:pt x="424" y="3"/>
                  </a:lnTo>
                  <a:lnTo>
                    <a:pt x="427" y="11"/>
                  </a:lnTo>
                  <a:lnTo>
                    <a:pt x="425" y="19"/>
                  </a:lnTo>
                  <a:lnTo>
                    <a:pt x="421" y="26"/>
                  </a:lnTo>
                  <a:lnTo>
                    <a:pt x="411" y="29"/>
                  </a:lnTo>
                  <a:lnTo>
                    <a:pt x="308" y="29"/>
                  </a:lnTo>
                  <a:lnTo>
                    <a:pt x="178" y="245"/>
                  </a:lnTo>
                  <a:lnTo>
                    <a:pt x="148" y="295"/>
                  </a:lnTo>
                  <a:lnTo>
                    <a:pt x="145" y="300"/>
                  </a:lnTo>
                  <a:lnTo>
                    <a:pt x="143" y="304"/>
                  </a:lnTo>
                  <a:lnTo>
                    <a:pt x="137" y="310"/>
                  </a:lnTo>
                  <a:lnTo>
                    <a:pt x="132" y="313"/>
                  </a:lnTo>
                  <a:lnTo>
                    <a:pt x="13" y="313"/>
                  </a:lnTo>
                  <a:lnTo>
                    <a:pt x="6" y="312"/>
                  </a:lnTo>
                  <a:lnTo>
                    <a:pt x="1" y="306"/>
                  </a:lnTo>
                  <a:lnTo>
                    <a:pt x="0" y="298"/>
                  </a:lnTo>
                  <a:lnTo>
                    <a:pt x="3" y="292"/>
                  </a:lnTo>
                  <a:lnTo>
                    <a:pt x="7" y="286"/>
                  </a:lnTo>
                  <a:lnTo>
                    <a:pt x="15" y="284"/>
                  </a:lnTo>
                  <a:lnTo>
                    <a:pt x="119" y="284"/>
                  </a:lnTo>
                  <a:lnTo>
                    <a:pt x="250" y="69"/>
                  </a:lnTo>
                  <a:lnTo>
                    <a:pt x="279" y="19"/>
                  </a:lnTo>
                  <a:lnTo>
                    <a:pt x="282" y="14"/>
                  </a:lnTo>
                  <a:lnTo>
                    <a:pt x="283" y="11"/>
                  </a:lnTo>
                  <a:lnTo>
                    <a:pt x="286" y="8"/>
                  </a:lnTo>
                  <a:lnTo>
                    <a:pt x="288" y="5"/>
                  </a:lnTo>
                  <a:lnTo>
                    <a:pt x="291" y="2"/>
                  </a:lnTo>
                  <a:lnTo>
                    <a:pt x="295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</p:grpSp>
      <p:sp>
        <p:nvSpPr>
          <p:cNvPr id="9" name="Rectangle 8"/>
          <p:cNvSpPr/>
          <p:nvPr/>
        </p:nvSpPr>
        <p:spPr>
          <a:xfrm>
            <a:off x="2411760" y="3140968"/>
            <a:ext cx="576064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1187624" y="4437112"/>
            <a:ext cx="576064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2411760" y="5877272"/>
            <a:ext cx="576064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7236296" y="4437112"/>
            <a:ext cx="576064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5652120" y="5877272"/>
            <a:ext cx="576064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5" name="Group 14"/>
          <p:cNvGrpSpPr/>
          <p:nvPr/>
        </p:nvGrpSpPr>
        <p:grpSpPr>
          <a:xfrm>
            <a:off x="5508104" y="4365104"/>
            <a:ext cx="859164" cy="860648"/>
            <a:chOff x="2476349" y="4359169"/>
            <a:chExt cx="859164" cy="860648"/>
          </a:xfrm>
        </p:grpSpPr>
        <p:sp>
          <p:nvSpPr>
            <p:cNvPr id="16" name="Rectangle 235"/>
            <p:cNvSpPr>
              <a:spLocks noChangeArrowheads="1"/>
            </p:cNvSpPr>
            <p:nvPr/>
          </p:nvSpPr>
          <p:spPr bwMode="auto">
            <a:xfrm>
              <a:off x="2483768" y="4365104"/>
              <a:ext cx="842841" cy="845809"/>
            </a:xfrm>
            <a:prstGeom prst="rect">
              <a:avLst/>
            </a:prstGeom>
            <a:solidFill>
              <a:srgbClr val="93A7A6"/>
            </a:solidFill>
            <a:ln w="0">
              <a:solidFill>
                <a:srgbClr val="93A7A6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7" name="Freeform 236"/>
            <p:cNvSpPr>
              <a:spLocks noEditPoints="1"/>
            </p:cNvSpPr>
            <p:nvPr/>
          </p:nvSpPr>
          <p:spPr bwMode="auto">
            <a:xfrm>
              <a:off x="2476349" y="4359169"/>
              <a:ext cx="859164" cy="860648"/>
            </a:xfrm>
            <a:custGeom>
              <a:avLst/>
              <a:gdLst>
                <a:gd name="T0" fmla="*/ 27722528 w 579"/>
                <a:gd name="T1" fmla="*/ 25201558 h 580"/>
                <a:gd name="T2" fmla="*/ 27722528 w 579"/>
                <a:gd name="T3" fmla="*/ 1433969493 h 580"/>
                <a:gd name="T4" fmla="*/ 1433970272 w 579"/>
                <a:gd name="T5" fmla="*/ 1433969493 h 580"/>
                <a:gd name="T6" fmla="*/ 1433970272 w 579"/>
                <a:gd name="T7" fmla="*/ 25201558 h 580"/>
                <a:gd name="T8" fmla="*/ 27722528 w 579"/>
                <a:gd name="T9" fmla="*/ 25201558 h 580"/>
                <a:gd name="T10" fmla="*/ 0 w 579"/>
                <a:gd name="T11" fmla="*/ 0 h 580"/>
                <a:gd name="T12" fmla="*/ 1459171838 w 579"/>
                <a:gd name="T13" fmla="*/ 0 h 580"/>
                <a:gd name="T14" fmla="*/ 1459171838 w 579"/>
                <a:gd name="T15" fmla="*/ 1461690407 h 580"/>
                <a:gd name="T16" fmla="*/ 0 w 579"/>
                <a:gd name="T17" fmla="*/ 1461690407 h 580"/>
                <a:gd name="T18" fmla="*/ 0 w 579"/>
                <a:gd name="T19" fmla="*/ 0 h 58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579"/>
                <a:gd name="T31" fmla="*/ 0 h 580"/>
                <a:gd name="T32" fmla="*/ 579 w 579"/>
                <a:gd name="T33" fmla="*/ 580 h 58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579" h="580">
                  <a:moveTo>
                    <a:pt x="11" y="10"/>
                  </a:moveTo>
                  <a:lnTo>
                    <a:pt x="11" y="569"/>
                  </a:lnTo>
                  <a:lnTo>
                    <a:pt x="569" y="569"/>
                  </a:lnTo>
                  <a:lnTo>
                    <a:pt x="569" y="10"/>
                  </a:lnTo>
                  <a:lnTo>
                    <a:pt x="11" y="10"/>
                  </a:lnTo>
                  <a:close/>
                  <a:moveTo>
                    <a:pt x="0" y="0"/>
                  </a:moveTo>
                  <a:lnTo>
                    <a:pt x="579" y="0"/>
                  </a:lnTo>
                  <a:lnTo>
                    <a:pt x="579" y="580"/>
                  </a:lnTo>
                  <a:lnTo>
                    <a:pt x="0" y="58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8" name="Freeform 237"/>
            <p:cNvSpPr>
              <a:spLocks noEditPoints="1"/>
            </p:cNvSpPr>
            <p:nvPr/>
          </p:nvSpPr>
          <p:spPr bwMode="auto">
            <a:xfrm>
              <a:off x="2476349" y="4359169"/>
              <a:ext cx="859164" cy="860648"/>
            </a:xfrm>
            <a:custGeom>
              <a:avLst/>
              <a:gdLst>
                <a:gd name="T0" fmla="*/ 27722528 w 579"/>
                <a:gd name="T1" fmla="*/ 25201558 h 580"/>
                <a:gd name="T2" fmla="*/ 27722528 w 579"/>
                <a:gd name="T3" fmla="*/ 1433969493 h 580"/>
                <a:gd name="T4" fmla="*/ 1433970272 w 579"/>
                <a:gd name="T5" fmla="*/ 1433969493 h 580"/>
                <a:gd name="T6" fmla="*/ 1433970272 w 579"/>
                <a:gd name="T7" fmla="*/ 25201558 h 580"/>
                <a:gd name="T8" fmla="*/ 27722528 w 579"/>
                <a:gd name="T9" fmla="*/ 25201558 h 580"/>
                <a:gd name="T10" fmla="*/ 0 w 579"/>
                <a:gd name="T11" fmla="*/ 0 h 580"/>
                <a:gd name="T12" fmla="*/ 1459171838 w 579"/>
                <a:gd name="T13" fmla="*/ 0 h 580"/>
                <a:gd name="T14" fmla="*/ 1459171838 w 579"/>
                <a:gd name="T15" fmla="*/ 1461690407 h 580"/>
                <a:gd name="T16" fmla="*/ 0 w 579"/>
                <a:gd name="T17" fmla="*/ 1461690407 h 580"/>
                <a:gd name="T18" fmla="*/ 0 w 579"/>
                <a:gd name="T19" fmla="*/ 0 h 58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579"/>
                <a:gd name="T31" fmla="*/ 0 h 580"/>
                <a:gd name="T32" fmla="*/ 579 w 579"/>
                <a:gd name="T33" fmla="*/ 580 h 58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579" h="580">
                  <a:moveTo>
                    <a:pt x="11" y="10"/>
                  </a:moveTo>
                  <a:lnTo>
                    <a:pt x="11" y="569"/>
                  </a:lnTo>
                  <a:lnTo>
                    <a:pt x="569" y="569"/>
                  </a:lnTo>
                  <a:lnTo>
                    <a:pt x="569" y="10"/>
                  </a:lnTo>
                  <a:lnTo>
                    <a:pt x="11" y="10"/>
                  </a:lnTo>
                  <a:close/>
                  <a:moveTo>
                    <a:pt x="0" y="0"/>
                  </a:moveTo>
                  <a:lnTo>
                    <a:pt x="579" y="0"/>
                  </a:lnTo>
                  <a:lnTo>
                    <a:pt x="579" y="580"/>
                  </a:lnTo>
                  <a:lnTo>
                    <a:pt x="0" y="58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19" name="Freeform 238"/>
            <p:cNvSpPr>
              <a:spLocks/>
            </p:cNvSpPr>
            <p:nvPr/>
          </p:nvSpPr>
          <p:spPr bwMode="auto">
            <a:xfrm>
              <a:off x="2587639" y="4550589"/>
              <a:ext cx="633615" cy="474840"/>
            </a:xfrm>
            <a:custGeom>
              <a:avLst/>
              <a:gdLst>
                <a:gd name="T0" fmla="*/ 259577104 w 427"/>
                <a:gd name="T1" fmla="*/ 0 h 320"/>
                <a:gd name="T2" fmla="*/ 302418986 w 427"/>
                <a:gd name="T3" fmla="*/ 0 h 320"/>
                <a:gd name="T4" fmla="*/ 337701189 w 427"/>
                <a:gd name="T5" fmla="*/ 7559675 h 320"/>
                <a:gd name="T6" fmla="*/ 357862448 w 427"/>
                <a:gd name="T7" fmla="*/ 25201559 h 320"/>
                <a:gd name="T8" fmla="*/ 372983393 w 427"/>
                <a:gd name="T9" fmla="*/ 47883757 h 320"/>
                <a:gd name="T10" fmla="*/ 383064022 w 427"/>
                <a:gd name="T11" fmla="*/ 70564373 h 320"/>
                <a:gd name="T12" fmla="*/ 456149479 w 427"/>
                <a:gd name="T13" fmla="*/ 196572162 h 320"/>
                <a:gd name="T14" fmla="*/ 622479867 w 427"/>
                <a:gd name="T15" fmla="*/ 471268444 h 320"/>
                <a:gd name="T16" fmla="*/ 771168359 w 427"/>
                <a:gd name="T17" fmla="*/ 723285560 h 320"/>
                <a:gd name="T18" fmla="*/ 1043345556 w 427"/>
                <a:gd name="T19" fmla="*/ 723285560 h 320"/>
                <a:gd name="T20" fmla="*/ 1068547130 w 427"/>
                <a:gd name="T21" fmla="*/ 730845232 h 320"/>
                <a:gd name="T22" fmla="*/ 1076108395 w 427"/>
                <a:gd name="T23" fmla="*/ 751006474 h 320"/>
                <a:gd name="T24" fmla="*/ 1071068081 w 427"/>
                <a:gd name="T25" fmla="*/ 771167717 h 320"/>
                <a:gd name="T26" fmla="*/ 1060987451 w 427"/>
                <a:gd name="T27" fmla="*/ 788809598 h 320"/>
                <a:gd name="T28" fmla="*/ 1035785877 w 427"/>
                <a:gd name="T29" fmla="*/ 796369270 h 320"/>
                <a:gd name="T30" fmla="*/ 887095798 w 427"/>
                <a:gd name="T31" fmla="*/ 796369270 h 320"/>
                <a:gd name="T32" fmla="*/ 851813594 w 427"/>
                <a:gd name="T33" fmla="*/ 801409580 h 320"/>
                <a:gd name="T34" fmla="*/ 814011829 w 427"/>
                <a:gd name="T35" fmla="*/ 801409580 h 320"/>
                <a:gd name="T36" fmla="*/ 776208674 w 427"/>
                <a:gd name="T37" fmla="*/ 806449891 h 320"/>
                <a:gd name="T38" fmla="*/ 740926471 w 427"/>
                <a:gd name="T39" fmla="*/ 796369270 h 320"/>
                <a:gd name="T40" fmla="*/ 720765212 w 427"/>
                <a:gd name="T41" fmla="*/ 781248338 h 320"/>
                <a:gd name="T42" fmla="*/ 705644267 w 427"/>
                <a:gd name="T43" fmla="*/ 758567734 h 320"/>
                <a:gd name="T44" fmla="*/ 695563638 w 427"/>
                <a:gd name="T45" fmla="*/ 735885543 h 320"/>
                <a:gd name="T46" fmla="*/ 617439552 w 427"/>
                <a:gd name="T47" fmla="*/ 609877778 h 320"/>
                <a:gd name="T48" fmla="*/ 453628528 w 427"/>
                <a:gd name="T49" fmla="*/ 335181546 h 320"/>
                <a:gd name="T50" fmla="*/ 302418986 w 427"/>
                <a:gd name="T51" fmla="*/ 80644994 h 320"/>
                <a:gd name="T52" fmla="*/ 32762852 w 427"/>
                <a:gd name="T53" fmla="*/ 80644994 h 320"/>
                <a:gd name="T54" fmla="*/ 15120951 w 427"/>
                <a:gd name="T55" fmla="*/ 78124045 h 320"/>
                <a:gd name="T56" fmla="*/ 2520952 w 427"/>
                <a:gd name="T57" fmla="*/ 63003113 h 320"/>
                <a:gd name="T58" fmla="*/ 0 w 427"/>
                <a:gd name="T59" fmla="*/ 42843446 h 320"/>
                <a:gd name="T60" fmla="*/ 7561269 w 427"/>
                <a:gd name="T61" fmla="*/ 27720927 h 320"/>
                <a:gd name="T62" fmla="*/ 17641902 w 427"/>
                <a:gd name="T63" fmla="*/ 12601573 h 320"/>
                <a:gd name="T64" fmla="*/ 37803167 w 427"/>
                <a:gd name="T65" fmla="*/ 7559675 h 320"/>
                <a:gd name="T66" fmla="*/ 186491696 w 427"/>
                <a:gd name="T67" fmla="*/ 7559675 h 320"/>
                <a:gd name="T68" fmla="*/ 221773949 w 427"/>
                <a:gd name="T69" fmla="*/ 5040312 h 320"/>
                <a:gd name="T70" fmla="*/ 259577104 w 427"/>
                <a:gd name="T71" fmla="*/ 0 h 320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427"/>
                <a:gd name="T109" fmla="*/ 0 h 320"/>
                <a:gd name="T110" fmla="*/ 427 w 427"/>
                <a:gd name="T111" fmla="*/ 320 h 320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427" h="320">
                  <a:moveTo>
                    <a:pt x="103" y="0"/>
                  </a:moveTo>
                  <a:lnTo>
                    <a:pt x="120" y="0"/>
                  </a:lnTo>
                  <a:lnTo>
                    <a:pt x="134" y="3"/>
                  </a:lnTo>
                  <a:lnTo>
                    <a:pt x="142" y="10"/>
                  </a:lnTo>
                  <a:lnTo>
                    <a:pt x="148" y="19"/>
                  </a:lnTo>
                  <a:lnTo>
                    <a:pt x="152" y="28"/>
                  </a:lnTo>
                  <a:lnTo>
                    <a:pt x="181" y="78"/>
                  </a:lnTo>
                  <a:lnTo>
                    <a:pt x="247" y="187"/>
                  </a:lnTo>
                  <a:lnTo>
                    <a:pt x="306" y="287"/>
                  </a:lnTo>
                  <a:lnTo>
                    <a:pt x="414" y="287"/>
                  </a:lnTo>
                  <a:lnTo>
                    <a:pt x="424" y="290"/>
                  </a:lnTo>
                  <a:lnTo>
                    <a:pt x="427" y="298"/>
                  </a:lnTo>
                  <a:lnTo>
                    <a:pt x="425" y="306"/>
                  </a:lnTo>
                  <a:lnTo>
                    <a:pt x="421" y="313"/>
                  </a:lnTo>
                  <a:lnTo>
                    <a:pt x="411" y="316"/>
                  </a:lnTo>
                  <a:lnTo>
                    <a:pt x="352" y="316"/>
                  </a:lnTo>
                  <a:lnTo>
                    <a:pt x="338" y="318"/>
                  </a:lnTo>
                  <a:lnTo>
                    <a:pt x="323" y="318"/>
                  </a:lnTo>
                  <a:lnTo>
                    <a:pt x="308" y="320"/>
                  </a:lnTo>
                  <a:lnTo>
                    <a:pt x="294" y="316"/>
                  </a:lnTo>
                  <a:lnTo>
                    <a:pt x="286" y="310"/>
                  </a:lnTo>
                  <a:lnTo>
                    <a:pt x="280" y="301"/>
                  </a:lnTo>
                  <a:lnTo>
                    <a:pt x="276" y="292"/>
                  </a:lnTo>
                  <a:lnTo>
                    <a:pt x="245" y="242"/>
                  </a:lnTo>
                  <a:lnTo>
                    <a:pt x="180" y="133"/>
                  </a:lnTo>
                  <a:lnTo>
                    <a:pt x="120" y="32"/>
                  </a:lnTo>
                  <a:lnTo>
                    <a:pt x="13" y="32"/>
                  </a:lnTo>
                  <a:lnTo>
                    <a:pt x="6" y="31"/>
                  </a:lnTo>
                  <a:lnTo>
                    <a:pt x="1" y="25"/>
                  </a:lnTo>
                  <a:lnTo>
                    <a:pt x="0" y="17"/>
                  </a:lnTo>
                  <a:lnTo>
                    <a:pt x="3" y="11"/>
                  </a:lnTo>
                  <a:lnTo>
                    <a:pt x="7" y="5"/>
                  </a:lnTo>
                  <a:lnTo>
                    <a:pt x="15" y="3"/>
                  </a:lnTo>
                  <a:lnTo>
                    <a:pt x="74" y="3"/>
                  </a:lnTo>
                  <a:lnTo>
                    <a:pt x="88" y="2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  <p:sp>
          <p:nvSpPr>
            <p:cNvPr id="20" name="Freeform 239"/>
            <p:cNvSpPr>
              <a:spLocks/>
            </p:cNvSpPr>
            <p:nvPr/>
          </p:nvSpPr>
          <p:spPr bwMode="auto">
            <a:xfrm>
              <a:off x="2587639" y="4555040"/>
              <a:ext cx="633615" cy="464453"/>
            </a:xfrm>
            <a:custGeom>
              <a:avLst/>
              <a:gdLst>
                <a:gd name="T0" fmla="*/ 743447422 w 427"/>
                <a:gd name="T1" fmla="*/ 0 h 313"/>
                <a:gd name="T2" fmla="*/ 1043345556 w 427"/>
                <a:gd name="T3" fmla="*/ 0 h 313"/>
                <a:gd name="T4" fmla="*/ 1068547130 w 427"/>
                <a:gd name="T5" fmla="*/ 7559668 h 313"/>
                <a:gd name="T6" fmla="*/ 1076108395 w 427"/>
                <a:gd name="T7" fmla="*/ 27720899 h 313"/>
                <a:gd name="T8" fmla="*/ 1071068081 w 427"/>
                <a:gd name="T9" fmla="*/ 47882121 h 313"/>
                <a:gd name="T10" fmla="*/ 1060987451 w 427"/>
                <a:gd name="T11" fmla="*/ 65523996 h 313"/>
                <a:gd name="T12" fmla="*/ 1035785877 w 427"/>
                <a:gd name="T13" fmla="*/ 73083660 h 313"/>
                <a:gd name="T14" fmla="*/ 776208674 w 427"/>
                <a:gd name="T15" fmla="*/ 73083660 h 313"/>
                <a:gd name="T16" fmla="*/ 448588214 w 427"/>
                <a:gd name="T17" fmla="*/ 617436824 h 313"/>
                <a:gd name="T18" fmla="*/ 372983393 w 427"/>
                <a:gd name="T19" fmla="*/ 743444460 h 313"/>
                <a:gd name="T20" fmla="*/ 365423714 w 427"/>
                <a:gd name="T21" fmla="*/ 756046018 h 313"/>
                <a:gd name="T22" fmla="*/ 360383400 w 427"/>
                <a:gd name="T23" fmla="*/ 766126629 h 313"/>
                <a:gd name="T24" fmla="*/ 345262455 w 427"/>
                <a:gd name="T25" fmla="*/ 781247545 h 313"/>
                <a:gd name="T26" fmla="*/ 332660874 w 427"/>
                <a:gd name="T27" fmla="*/ 788807210 h 313"/>
                <a:gd name="T28" fmla="*/ 32762852 w 427"/>
                <a:gd name="T29" fmla="*/ 788807210 h 313"/>
                <a:gd name="T30" fmla="*/ 15120951 w 427"/>
                <a:gd name="T31" fmla="*/ 786287851 h 313"/>
                <a:gd name="T32" fmla="*/ 2520952 w 427"/>
                <a:gd name="T33" fmla="*/ 771166934 h 313"/>
                <a:gd name="T34" fmla="*/ 0 w 427"/>
                <a:gd name="T35" fmla="*/ 751005712 h 313"/>
                <a:gd name="T36" fmla="*/ 7561269 w 427"/>
                <a:gd name="T37" fmla="*/ 735884796 h 313"/>
                <a:gd name="T38" fmla="*/ 17641902 w 427"/>
                <a:gd name="T39" fmla="*/ 720763880 h 313"/>
                <a:gd name="T40" fmla="*/ 37803167 w 427"/>
                <a:gd name="T41" fmla="*/ 715723574 h 313"/>
                <a:gd name="T42" fmla="*/ 299899622 w 427"/>
                <a:gd name="T43" fmla="*/ 715723574 h 313"/>
                <a:gd name="T44" fmla="*/ 630039546 w 427"/>
                <a:gd name="T45" fmla="*/ 173889794 h 313"/>
                <a:gd name="T46" fmla="*/ 703124904 w 427"/>
                <a:gd name="T47" fmla="*/ 47882121 h 313"/>
                <a:gd name="T48" fmla="*/ 710684582 w 427"/>
                <a:gd name="T49" fmla="*/ 35282151 h 313"/>
                <a:gd name="T50" fmla="*/ 713205533 w 427"/>
                <a:gd name="T51" fmla="*/ 27720899 h 313"/>
                <a:gd name="T52" fmla="*/ 720765212 w 427"/>
                <a:gd name="T53" fmla="*/ 20161228 h 313"/>
                <a:gd name="T54" fmla="*/ 725805526 w 427"/>
                <a:gd name="T55" fmla="*/ 12599973 h 313"/>
                <a:gd name="T56" fmla="*/ 733366792 w 427"/>
                <a:gd name="T57" fmla="*/ 5040307 h 313"/>
                <a:gd name="T58" fmla="*/ 743447422 w 427"/>
                <a:gd name="T59" fmla="*/ 0 h 313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427"/>
                <a:gd name="T91" fmla="*/ 0 h 313"/>
                <a:gd name="T92" fmla="*/ 427 w 427"/>
                <a:gd name="T93" fmla="*/ 313 h 313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427" h="313">
                  <a:moveTo>
                    <a:pt x="295" y="0"/>
                  </a:moveTo>
                  <a:lnTo>
                    <a:pt x="414" y="0"/>
                  </a:lnTo>
                  <a:lnTo>
                    <a:pt x="424" y="3"/>
                  </a:lnTo>
                  <a:lnTo>
                    <a:pt x="427" y="11"/>
                  </a:lnTo>
                  <a:lnTo>
                    <a:pt x="425" y="19"/>
                  </a:lnTo>
                  <a:lnTo>
                    <a:pt x="421" y="26"/>
                  </a:lnTo>
                  <a:lnTo>
                    <a:pt x="411" y="29"/>
                  </a:lnTo>
                  <a:lnTo>
                    <a:pt x="308" y="29"/>
                  </a:lnTo>
                  <a:lnTo>
                    <a:pt x="178" y="245"/>
                  </a:lnTo>
                  <a:lnTo>
                    <a:pt x="148" y="295"/>
                  </a:lnTo>
                  <a:lnTo>
                    <a:pt x="145" y="300"/>
                  </a:lnTo>
                  <a:lnTo>
                    <a:pt x="143" y="304"/>
                  </a:lnTo>
                  <a:lnTo>
                    <a:pt x="137" y="310"/>
                  </a:lnTo>
                  <a:lnTo>
                    <a:pt x="132" y="313"/>
                  </a:lnTo>
                  <a:lnTo>
                    <a:pt x="13" y="313"/>
                  </a:lnTo>
                  <a:lnTo>
                    <a:pt x="6" y="312"/>
                  </a:lnTo>
                  <a:lnTo>
                    <a:pt x="1" y="306"/>
                  </a:lnTo>
                  <a:lnTo>
                    <a:pt x="0" y="298"/>
                  </a:lnTo>
                  <a:lnTo>
                    <a:pt x="3" y="292"/>
                  </a:lnTo>
                  <a:lnTo>
                    <a:pt x="7" y="286"/>
                  </a:lnTo>
                  <a:lnTo>
                    <a:pt x="15" y="284"/>
                  </a:lnTo>
                  <a:lnTo>
                    <a:pt x="119" y="284"/>
                  </a:lnTo>
                  <a:lnTo>
                    <a:pt x="250" y="69"/>
                  </a:lnTo>
                  <a:lnTo>
                    <a:pt x="279" y="19"/>
                  </a:lnTo>
                  <a:lnTo>
                    <a:pt x="282" y="14"/>
                  </a:lnTo>
                  <a:lnTo>
                    <a:pt x="283" y="11"/>
                  </a:lnTo>
                  <a:lnTo>
                    <a:pt x="286" y="8"/>
                  </a:lnTo>
                  <a:lnTo>
                    <a:pt x="288" y="5"/>
                  </a:lnTo>
                  <a:lnTo>
                    <a:pt x="291" y="2"/>
                  </a:lnTo>
                  <a:lnTo>
                    <a:pt x="295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GB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Ethernet: switching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Switch learns the location of a MAC address when it first sees a frame from that address</a:t>
            </a:r>
          </a:p>
          <a:p>
            <a:pPr lvl="1"/>
            <a:r>
              <a:rPr lang="en-GB" b="1" dirty="0" smtClean="0">
                <a:solidFill>
                  <a:schemeClr val="accent2"/>
                </a:solidFill>
              </a:rPr>
              <a:t>Forwarding database (FDB) </a:t>
            </a:r>
            <a:r>
              <a:rPr lang="en-GB" dirty="0" smtClean="0"/>
              <a:t>stores mapping from MAC address to physical port</a:t>
            </a:r>
          </a:p>
          <a:p>
            <a:pPr lvl="1"/>
            <a:r>
              <a:rPr lang="en-GB" dirty="0" smtClean="0"/>
              <a:t>Since control messages (ARP, DHCP, ...) are broadcast, this will be refreshed often</a:t>
            </a:r>
          </a:p>
          <a:p>
            <a:r>
              <a:rPr lang="en-GB" dirty="0" smtClean="0"/>
              <a:t>Switch forwards frames using FDB</a:t>
            </a:r>
          </a:p>
          <a:p>
            <a:pPr lvl="1"/>
            <a:r>
              <a:rPr lang="en-GB" dirty="0" smtClean="0"/>
              <a:t>Floods frames where destination is not known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Ethernet in the OSI model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30263" cy="22250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78496"/>
                <a:gridCol w="5444804"/>
                <a:gridCol w="1406963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OSI layer</a:t>
                      </a:r>
                      <a:endParaRPr lang="en-GB" dirty="0"/>
                    </a:p>
                  </a:txBody>
                  <a:tcPr marL="94034" marR="94034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Functions</a:t>
                      </a:r>
                      <a:endParaRPr lang="en-GB" dirty="0"/>
                    </a:p>
                  </a:txBody>
                  <a:tcPr marL="94034" marR="94034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Standard</a:t>
                      </a:r>
                      <a:endParaRPr lang="en-GB" dirty="0"/>
                    </a:p>
                  </a:txBody>
                  <a:tcPr marL="94034" marR="94034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...</a:t>
                      </a:r>
                      <a:endParaRPr lang="en-GB" dirty="0"/>
                    </a:p>
                  </a:txBody>
                  <a:tcPr marL="94034" marR="94034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...</a:t>
                      </a:r>
                      <a:endParaRPr lang="en-GB" dirty="0"/>
                    </a:p>
                  </a:txBody>
                  <a:tcPr marL="94034" marR="94034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94034" marR="94034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3 – Network</a:t>
                      </a:r>
                      <a:endParaRPr lang="en-GB" dirty="0"/>
                    </a:p>
                  </a:txBody>
                  <a:tcPr marL="94034" marR="94034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IP;</a:t>
                      </a:r>
                      <a:r>
                        <a:rPr lang="en-GB" baseline="0" dirty="0" smtClean="0"/>
                        <a:t> routing</a:t>
                      </a:r>
                      <a:endParaRPr lang="en-GB" dirty="0" smtClean="0"/>
                    </a:p>
                  </a:txBody>
                  <a:tcPr marL="94034" marR="94034"/>
                </a:tc>
                <a:tc>
                  <a:txBody>
                    <a:bodyPr/>
                    <a:lstStyle/>
                    <a:p>
                      <a:endParaRPr lang="en-GB" dirty="0" smtClean="0"/>
                    </a:p>
                  </a:txBody>
                  <a:tcPr marL="94034" marR="94034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i="0" dirty="0" smtClean="0">
                          <a:solidFill>
                            <a:schemeClr val="bg1"/>
                          </a:solidFill>
                        </a:rPr>
                        <a:t>2¼?</a:t>
                      </a:r>
                      <a:endParaRPr lang="en-GB" i="0" dirty="0">
                        <a:solidFill>
                          <a:schemeClr val="bg1"/>
                        </a:solidFill>
                      </a:endParaRPr>
                    </a:p>
                  </a:txBody>
                  <a:tcPr marL="94034" marR="94034"/>
                </a:tc>
                <a:tc>
                  <a:txBody>
                    <a:bodyPr/>
                    <a:lstStyle/>
                    <a:p>
                      <a:r>
                        <a:rPr lang="en-GB" b="1" i="0" dirty="0" smtClean="0"/>
                        <a:t>Ethernet</a:t>
                      </a:r>
                      <a:r>
                        <a:rPr lang="en-GB" b="1" i="0" baseline="0" dirty="0" smtClean="0"/>
                        <a:t> switching (“MAC bridges”)</a:t>
                      </a:r>
                      <a:endParaRPr lang="en-GB" b="1" i="0" dirty="0" smtClean="0"/>
                    </a:p>
                  </a:txBody>
                  <a:tcPr marL="94034" marR="94034"/>
                </a:tc>
                <a:tc>
                  <a:txBody>
                    <a:bodyPr/>
                    <a:lstStyle/>
                    <a:p>
                      <a:r>
                        <a:rPr lang="en-GB" b="1" i="0" dirty="0" smtClean="0"/>
                        <a:t>IEEE 802.1D</a:t>
                      </a:r>
                    </a:p>
                  </a:txBody>
                  <a:tcPr marL="94034" marR="94034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2 – Data link</a:t>
                      </a:r>
                      <a:endParaRPr lang="en-GB" dirty="0"/>
                    </a:p>
                  </a:txBody>
                  <a:tcPr marL="94034" marR="94034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Ethernet MAC (addressing, etc.)</a:t>
                      </a:r>
                    </a:p>
                  </a:txBody>
                  <a:tcPr marL="94034" marR="94034"/>
                </a:tc>
                <a:tc rowSpan="2">
                  <a:txBody>
                    <a:bodyPr/>
                    <a:lstStyle/>
                    <a:p>
                      <a:r>
                        <a:rPr lang="en-GB" dirty="0" smtClean="0"/>
                        <a:t>IEEE 802.3</a:t>
                      </a:r>
                    </a:p>
                  </a:txBody>
                  <a:tcPr marL="94034" marR="94034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1 –</a:t>
                      </a:r>
                      <a:r>
                        <a:rPr lang="en-GB" baseline="0" dirty="0" smtClean="0"/>
                        <a:t> Physical</a:t>
                      </a:r>
                      <a:endParaRPr lang="en-GB" dirty="0"/>
                    </a:p>
                  </a:txBody>
                  <a:tcPr marL="94034" marR="94034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Ethernet PHY (“Gigabit Ethernet”: 1000BASE-T, etc.)</a:t>
                      </a:r>
                    </a:p>
                  </a:txBody>
                  <a:tcPr marL="94034" marR="94034"/>
                </a:tc>
                <a:tc vMerge="1">
                  <a:txBody>
                    <a:bodyPr/>
                    <a:lstStyle/>
                    <a:p>
                      <a:endParaRPr lang="en-GB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4149080"/>
            <a:ext cx="8229600" cy="230425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“Ethernet” means three different things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Switch behaviour is specified separately from the rest of Ethernet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GB" sz="2800" dirty="0" smtClean="0"/>
              <a:t>(Originally bridging: join together shared-medium Ethernets)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392</TotalTime>
  <Words>1481</Words>
  <Application>Microsoft Office PowerPoint</Application>
  <PresentationFormat>On-screen Show (4:3)</PresentationFormat>
  <Paragraphs>274</Paragraphs>
  <Slides>41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2" baseType="lpstr">
      <vt:lpstr>Office Theme</vt:lpstr>
      <vt:lpstr>Data centre networking</vt:lpstr>
      <vt:lpstr>Who am I?</vt:lpstr>
      <vt:lpstr>What I’ll talk about</vt:lpstr>
      <vt:lpstr>Overview of Ethernet</vt:lpstr>
      <vt:lpstr>Ethernet: 1970s version</vt:lpstr>
      <vt:lpstr>Ethernet: 1970s: addressing</vt:lpstr>
      <vt:lpstr>Ethernet: modern day version</vt:lpstr>
      <vt:lpstr>Ethernet: switching</vt:lpstr>
      <vt:lpstr>Ethernet in the OSI model</vt:lpstr>
      <vt:lpstr>Ethernet and IP</vt:lpstr>
      <vt:lpstr>Ethernet: assorted extra features</vt:lpstr>
      <vt:lpstr>Spanning tree switching illustrated</vt:lpstr>
      <vt:lpstr>Spanning tree switching illustrated</vt:lpstr>
      <vt:lpstr>The data centre scenario</vt:lpstr>
      <vt:lpstr>Virtualisation is key</vt:lpstr>
      <vt:lpstr>Virtual machine migration</vt:lpstr>
      <vt:lpstr>The scale of the problem</vt:lpstr>
      <vt:lpstr>Data centre topology: rack</vt:lpstr>
      <vt:lpstr>Data centre entropy</vt:lpstr>
      <vt:lpstr>Data centre entropy</vt:lpstr>
      <vt:lpstr>Data centre topology: row</vt:lpstr>
      <vt:lpstr>Data centre topology: core</vt:lpstr>
      <vt:lpstr>Data centre topology: multi-centre</vt:lpstr>
      <vt:lpstr>Ethernet Scalability</vt:lpstr>
      <vt:lpstr>So what goes wrong?</vt:lpstr>
      <vt:lpstr>So what goes wrong?</vt:lpstr>
      <vt:lpstr>So what goes wrong?</vt:lpstr>
      <vt:lpstr>Data centre operators’ perspective</vt:lpstr>
      <vt:lpstr>How to fix Ethernet</vt:lpstr>
      <vt:lpstr>Ethernet’s underlying problem</vt:lpstr>
      <vt:lpstr>Flat vs. Hierarchical address spaces</vt:lpstr>
      <vt:lpstr>Hierarchical addresses: how?</vt:lpstr>
      <vt:lpstr>MOOSE Multi-level Origin-Organised Scalable Ethernet</vt:lpstr>
      <vt:lpstr>MOOSE</vt:lpstr>
      <vt:lpstr>The journey of a frame</vt:lpstr>
      <vt:lpstr>The return journey of a frame</vt:lpstr>
      <vt:lpstr>Shortest path routing</vt:lpstr>
      <vt:lpstr>What about ARP?</vt:lpstr>
      <vt:lpstr>Open questions</vt:lpstr>
      <vt:lpstr>Conclusions</vt:lpstr>
      <vt:lpstr>Thank you!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centre networking</dc:title>
  <dc:creator>Malcolm Scott</dc:creator>
  <cp:lastModifiedBy>Malcolm Scott</cp:lastModifiedBy>
  <cp:revision>46</cp:revision>
  <dcterms:created xsi:type="dcterms:W3CDTF">2010-11-17T13:12:50Z</dcterms:created>
  <dcterms:modified xsi:type="dcterms:W3CDTF">2010-11-17T23:44:02Z</dcterms:modified>
</cp:coreProperties>
</file>