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1100"/>
      </a:spcBef>
      <a:spcAft>
        <a:spcPts val="0"/>
      </a:spcAft>
      <a:buClr>
        <a:srgbClr val="FF0000"/>
      </a:buClr>
      <a:buSzPct val="100000"/>
      <a:buFontTx/>
      <a:buChar char="▪"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omic Sans MS"/>
        <a:ea typeface="Comic Sans MS"/>
        <a:cs typeface="Comic Sans MS"/>
        <a:sym typeface="Comic Sans MS"/>
      </a:defRPr>
    </a:lvl1pPr>
    <a:lvl2pPr marL="457200" marR="0" indent="0" algn="l" defTabSz="914400" rtl="0" fontAlgn="auto" latinLnBrk="0" hangingPunct="0">
      <a:lnSpc>
        <a:spcPct val="100000"/>
      </a:lnSpc>
      <a:spcBef>
        <a:spcPts val="1100"/>
      </a:spcBef>
      <a:spcAft>
        <a:spcPts val="0"/>
      </a:spcAft>
      <a:buClr>
        <a:srgbClr val="FF0000"/>
      </a:buClr>
      <a:buSzPct val="100000"/>
      <a:buFontTx/>
      <a:buChar char="▪"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omic Sans MS"/>
        <a:ea typeface="Comic Sans MS"/>
        <a:cs typeface="Comic Sans MS"/>
        <a:sym typeface="Comic Sans MS"/>
      </a:defRPr>
    </a:lvl2pPr>
    <a:lvl3pPr marL="914400" marR="0" indent="0" algn="l" defTabSz="914400" rtl="0" fontAlgn="auto" latinLnBrk="0" hangingPunct="0">
      <a:lnSpc>
        <a:spcPct val="100000"/>
      </a:lnSpc>
      <a:spcBef>
        <a:spcPts val="1100"/>
      </a:spcBef>
      <a:spcAft>
        <a:spcPts val="0"/>
      </a:spcAft>
      <a:buClr>
        <a:srgbClr val="FF0000"/>
      </a:buClr>
      <a:buSzPct val="100000"/>
      <a:buFontTx/>
      <a:buChar char="▪"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omic Sans MS"/>
        <a:ea typeface="Comic Sans MS"/>
        <a:cs typeface="Comic Sans MS"/>
        <a:sym typeface="Comic Sans MS"/>
      </a:defRPr>
    </a:lvl3pPr>
    <a:lvl4pPr marL="1371600" marR="0" indent="0" algn="l" defTabSz="914400" rtl="0" fontAlgn="auto" latinLnBrk="0" hangingPunct="0">
      <a:lnSpc>
        <a:spcPct val="100000"/>
      </a:lnSpc>
      <a:spcBef>
        <a:spcPts val="1100"/>
      </a:spcBef>
      <a:spcAft>
        <a:spcPts val="0"/>
      </a:spcAft>
      <a:buClr>
        <a:srgbClr val="FF0000"/>
      </a:buClr>
      <a:buSzPct val="100000"/>
      <a:buFontTx/>
      <a:buChar char="▪"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omic Sans MS"/>
        <a:ea typeface="Comic Sans MS"/>
        <a:cs typeface="Comic Sans MS"/>
        <a:sym typeface="Comic Sans MS"/>
      </a:defRPr>
    </a:lvl4pPr>
    <a:lvl5pPr marL="1828800" marR="0" indent="0" algn="l" defTabSz="914400" rtl="0" fontAlgn="auto" latinLnBrk="0" hangingPunct="0">
      <a:lnSpc>
        <a:spcPct val="100000"/>
      </a:lnSpc>
      <a:spcBef>
        <a:spcPts val="1100"/>
      </a:spcBef>
      <a:spcAft>
        <a:spcPts val="0"/>
      </a:spcAft>
      <a:buClr>
        <a:srgbClr val="FF0000"/>
      </a:buClr>
      <a:buSzPct val="100000"/>
      <a:buFontTx/>
      <a:buChar char="▪"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omic Sans MS"/>
        <a:ea typeface="Comic Sans MS"/>
        <a:cs typeface="Comic Sans MS"/>
        <a:sym typeface="Comic Sans MS"/>
      </a:defRPr>
    </a:lvl5pPr>
    <a:lvl6pPr marL="0" marR="0" indent="0" algn="l" defTabSz="914400" rtl="0" fontAlgn="auto" latinLnBrk="0" hangingPunct="0">
      <a:lnSpc>
        <a:spcPct val="100000"/>
      </a:lnSpc>
      <a:spcBef>
        <a:spcPts val="1100"/>
      </a:spcBef>
      <a:spcAft>
        <a:spcPts val="0"/>
      </a:spcAft>
      <a:buClr>
        <a:srgbClr val="FF0000"/>
      </a:buClr>
      <a:buSzTx/>
      <a:buFont typeface="Wingdings"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omic Sans MS"/>
        <a:ea typeface="Comic Sans MS"/>
        <a:cs typeface="Comic Sans MS"/>
        <a:sym typeface="Comic Sans MS"/>
      </a:defRPr>
    </a:lvl6pPr>
    <a:lvl7pPr marL="0" marR="0" indent="0" algn="l" defTabSz="914400" rtl="0" fontAlgn="auto" latinLnBrk="0" hangingPunct="0">
      <a:lnSpc>
        <a:spcPct val="100000"/>
      </a:lnSpc>
      <a:spcBef>
        <a:spcPts val="1100"/>
      </a:spcBef>
      <a:spcAft>
        <a:spcPts val="0"/>
      </a:spcAft>
      <a:buClr>
        <a:srgbClr val="FF0000"/>
      </a:buClr>
      <a:buSzTx/>
      <a:buFont typeface="Wingdings"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omic Sans MS"/>
        <a:ea typeface="Comic Sans MS"/>
        <a:cs typeface="Comic Sans MS"/>
        <a:sym typeface="Comic Sans MS"/>
      </a:defRPr>
    </a:lvl7pPr>
    <a:lvl8pPr marL="0" marR="0" indent="0" algn="l" defTabSz="914400" rtl="0" fontAlgn="auto" latinLnBrk="0" hangingPunct="0">
      <a:lnSpc>
        <a:spcPct val="100000"/>
      </a:lnSpc>
      <a:spcBef>
        <a:spcPts val="1100"/>
      </a:spcBef>
      <a:spcAft>
        <a:spcPts val="0"/>
      </a:spcAft>
      <a:buClr>
        <a:srgbClr val="FF0000"/>
      </a:buClr>
      <a:buSzTx/>
      <a:buFont typeface="Wingdings"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omic Sans MS"/>
        <a:ea typeface="Comic Sans MS"/>
        <a:cs typeface="Comic Sans MS"/>
        <a:sym typeface="Comic Sans MS"/>
      </a:defRPr>
    </a:lvl8pPr>
    <a:lvl9pPr marL="0" marR="0" indent="0" algn="l" defTabSz="914400" rtl="0" fontAlgn="auto" latinLnBrk="0" hangingPunct="0">
      <a:lnSpc>
        <a:spcPct val="100000"/>
      </a:lnSpc>
      <a:spcBef>
        <a:spcPts val="1100"/>
      </a:spcBef>
      <a:spcAft>
        <a:spcPts val="0"/>
      </a:spcAft>
      <a:buClr>
        <a:srgbClr val="FF0000"/>
      </a:buClr>
      <a:buSzTx/>
      <a:buFont typeface="Wingdings"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omic Sans MS"/>
        <a:ea typeface="Comic Sans MS"/>
        <a:cs typeface="Comic Sans MS"/>
        <a:sym typeface="Comic Sans M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Comic Sans MS"/>
          <a:ea typeface="Comic Sans MS"/>
          <a:cs typeface="Comic Sans MS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F5E1"/>
          </a:solidFill>
        </a:fill>
      </a:tcStyle>
    </a:wholeTbl>
    <a:band2H>
      <a:tcTxStyle b="def" i="def"/>
      <a:tcStyle>
        <a:tcBdr/>
        <a:fill>
          <a:solidFill>
            <a:srgbClr val="E6FAF1"/>
          </a:solidFill>
        </a:fill>
      </a:tcStyle>
    </a:band2H>
    <a:firstCol>
      <a:tcTxStyle b="on" i="off">
        <a:font>
          <a:latin typeface="Comic Sans MS"/>
          <a:ea typeface="Comic Sans MS"/>
          <a:cs typeface="Comic Sans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omic Sans MS"/>
          <a:ea typeface="Comic Sans MS"/>
          <a:cs typeface="Comic Sans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omic Sans MS"/>
          <a:ea typeface="Comic Sans MS"/>
          <a:cs typeface="Comic Sans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Comic Sans MS"/>
          <a:ea typeface="Comic Sans MS"/>
          <a:cs typeface="Comic Sans MS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>
          <a:latin typeface="Comic Sans MS"/>
          <a:ea typeface="Comic Sans MS"/>
          <a:cs typeface="Comic Sans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Comic Sans MS"/>
          <a:ea typeface="Comic Sans MS"/>
          <a:cs typeface="Comic Sans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Comic Sans MS"/>
          <a:ea typeface="Comic Sans MS"/>
          <a:cs typeface="Comic Sans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Comic Sans MS"/>
          <a:ea typeface="Comic Sans MS"/>
          <a:cs typeface="Comic Sans MS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>
          <a:latin typeface="Comic Sans MS"/>
          <a:ea typeface="Comic Sans MS"/>
          <a:cs typeface="Comic Sans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Comic Sans MS"/>
          <a:ea typeface="Comic Sans MS"/>
          <a:cs typeface="Comic Sans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Comic Sans MS"/>
          <a:ea typeface="Comic Sans MS"/>
          <a:cs typeface="Comic Sans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Comic Sans MS"/>
          <a:ea typeface="Comic Sans MS"/>
          <a:cs typeface="Comic Sans MS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omic Sans MS"/>
          <a:ea typeface="Comic Sans MS"/>
          <a:cs typeface="Comic Sans MS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omic Sans MS"/>
          <a:ea typeface="Comic Sans MS"/>
          <a:cs typeface="Comic Sans MS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Comic Sans MS"/>
          <a:ea typeface="Comic Sans MS"/>
          <a:cs typeface="Comic Sans MS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Comic Sans MS"/>
          <a:ea typeface="Comic Sans MS"/>
          <a:cs typeface="Comic Sans MS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Comic Sans MS"/>
          <a:ea typeface="Comic Sans MS"/>
          <a:cs typeface="Comic Sans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Comic Sans MS"/>
          <a:ea typeface="Comic Sans MS"/>
          <a:cs typeface="Comic Sans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Comic Sans MS"/>
          <a:ea typeface="Comic Sans MS"/>
          <a:cs typeface="Comic Sans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Comic Sans MS"/>
          <a:ea typeface="Comic Sans MS"/>
          <a:cs typeface="Comic Sans MS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omic Sans MS"/>
          <a:ea typeface="Comic Sans MS"/>
          <a:cs typeface="Comic Sans MS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Comic Sans MS"/>
          <a:ea typeface="Comic Sans MS"/>
          <a:cs typeface="Comic Sans MS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Comic Sans MS"/>
          <a:ea typeface="Comic Sans MS"/>
          <a:cs typeface="Comic Sans MS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42" name="Shape 42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n-lt"/>
        <a:ea typeface="+mn-ea"/>
        <a:cs typeface="+mn-cs"/>
        <a:sym typeface="Arial"/>
      </a:defRPr>
    </a:lvl1pPr>
    <a:lvl2pPr indent="2286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2pPr>
    <a:lvl3pPr indent="4572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3pPr>
    <a:lvl4pPr indent="6858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4pPr>
    <a:lvl5pPr indent="9144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5pPr>
    <a:lvl6pPr indent="11430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6pPr>
    <a:lvl7pPr indent="13716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7pPr>
    <a:lvl8pPr indent="16002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8pPr>
    <a:lvl9pPr indent="18288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"/>
          <p:cNvGrpSpPr/>
          <p:nvPr/>
        </p:nvGrpSpPr>
        <p:grpSpPr>
          <a:xfrm>
            <a:off x="-1" y="2438400"/>
            <a:ext cx="9009064" cy="1052513"/>
            <a:chOff x="0" y="0"/>
            <a:chExt cx="9009062" cy="1052512"/>
          </a:xfrm>
        </p:grpSpPr>
        <p:grpSp>
          <p:nvGrpSpPr>
            <p:cNvPr id="27" name="Group"/>
            <p:cNvGrpSpPr/>
            <p:nvPr/>
          </p:nvGrpSpPr>
          <p:grpSpPr>
            <a:xfrm>
              <a:off x="290512" y="107950"/>
              <a:ext cx="711201" cy="474663"/>
              <a:chOff x="0" y="0"/>
              <a:chExt cx="711200" cy="474662"/>
            </a:xfrm>
          </p:grpSpPr>
          <p:sp>
            <p:nvSpPr>
              <p:cNvPr id="25" name="Rectangle"/>
              <p:cNvSpPr/>
              <p:nvPr/>
            </p:nvSpPr>
            <p:spPr>
              <a:xfrm>
                <a:off x="-1" y="0"/>
                <a:ext cx="437663" cy="474663"/>
              </a:xfrm>
              <a:prstGeom prst="rect">
                <a:avLst/>
              </a:prstGeom>
              <a:solidFill>
                <a:srgbClr val="3333CC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defTabSz="457200">
                  <a:spcBef>
                    <a:spcPts val="800"/>
                  </a:spcBef>
                  <a:defRPr sz="1800"/>
                </a:pPr>
              </a:p>
            </p:txBody>
          </p:sp>
          <p:sp>
            <p:nvSpPr>
              <p:cNvPr id="26" name="Rectangle"/>
              <p:cNvSpPr/>
              <p:nvPr/>
            </p:nvSpPr>
            <p:spPr>
              <a:xfrm>
                <a:off x="382953" y="0"/>
                <a:ext cx="328248" cy="474663"/>
              </a:xfrm>
              <a:prstGeom prst="rect">
                <a:avLst/>
              </a:prstGeom>
              <a:gradFill flip="none" rotWithShape="1">
                <a:gsLst>
                  <a:gs pos="0">
                    <a:srgbClr val="3333CC"/>
                  </a:gs>
                  <a:gs pos="100000">
                    <a:srgbClr val="FFFFFF"/>
                  </a:gs>
                </a:gsLst>
                <a:lin ang="0" scaled="0"/>
              </a:gra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defTabSz="457200">
                  <a:spcBef>
                    <a:spcPts val="800"/>
                  </a:spcBef>
                  <a:defRPr sz="1800"/>
                </a:pPr>
              </a:p>
            </p:txBody>
          </p:sp>
        </p:grpSp>
        <p:grpSp>
          <p:nvGrpSpPr>
            <p:cNvPr id="30" name="Group"/>
            <p:cNvGrpSpPr/>
            <p:nvPr/>
          </p:nvGrpSpPr>
          <p:grpSpPr>
            <a:xfrm>
              <a:off x="414337" y="530225"/>
              <a:ext cx="738188" cy="474663"/>
              <a:chOff x="0" y="0"/>
              <a:chExt cx="738187" cy="474662"/>
            </a:xfrm>
          </p:grpSpPr>
          <p:sp>
            <p:nvSpPr>
              <p:cNvPr id="28" name="Rectangle"/>
              <p:cNvSpPr/>
              <p:nvPr/>
            </p:nvSpPr>
            <p:spPr>
              <a:xfrm>
                <a:off x="-1" y="0"/>
                <a:ext cx="421823" cy="474663"/>
              </a:xfrm>
              <a:prstGeom prst="rect">
                <a:avLst/>
              </a:pr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defTabSz="457200">
                  <a:spcBef>
                    <a:spcPts val="800"/>
                  </a:spcBef>
                  <a:defRPr sz="1800"/>
                </a:pPr>
              </a:p>
            </p:txBody>
          </p:sp>
          <p:sp>
            <p:nvSpPr>
              <p:cNvPr id="29" name="Rectangle"/>
              <p:cNvSpPr/>
              <p:nvPr/>
            </p:nvSpPr>
            <p:spPr>
              <a:xfrm>
                <a:off x="370192" y="0"/>
                <a:ext cx="367996" cy="474663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100000">
                    <a:srgbClr val="FFFFFF"/>
                  </a:gs>
                </a:gsLst>
                <a:lin ang="0" scaled="0"/>
              </a:gra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defTabSz="457200">
                  <a:spcBef>
                    <a:spcPts val="800"/>
                  </a:spcBef>
                  <a:defRPr sz="1800"/>
                </a:pPr>
              </a:p>
            </p:txBody>
          </p:sp>
        </p:grpSp>
        <p:sp>
          <p:nvSpPr>
            <p:cNvPr id="31" name="Rectangle"/>
            <p:cNvSpPr/>
            <p:nvPr/>
          </p:nvSpPr>
          <p:spPr>
            <a:xfrm>
              <a:off x="-1" y="457200"/>
              <a:ext cx="560389" cy="422275"/>
            </a:xfrm>
            <a:prstGeom prst="rect">
              <a:avLst/>
            </a:prstGeom>
            <a:gradFill flip="none" rotWithShape="1">
              <a:gsLst>
                <a:gs pos="0">
                  <a:srgbClr val="FFFFFF"/>
                </a:gs>
                <a:gs pos="100000">
                  <a:srgbClr val="FF0000"/>
                </a:gs>
              </a:gsLst>
              <a:lin ang="189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defTabSz="457200">
                <a:spcBef>
                  <a:spcPts val="800"/>
                </a:spcBef>
                <a:defRPr sz="1800"/>
              </a:pPr>
            </a:p>
          </p:txBody>
        </p:sp>
        <p:sp>
          <p:nvSpPr>
            <p:cNvPr id="32" name="Rectangle"/>
            <p:cNvSpPr/>
            <p:nvPr/>
          </p:nvSpPr>
          <p:spPr>
            <a:xfrm>
              <a:off x="635000" y="0"/>
              <a:ext cx="31750" cy="1052513"/>
            </a:xfrm>
            <a:prstGeom prst="rect">
              <a:avLst/>
            </a:prstGeom>
            <a:solidFill>
              <a:srgbClr val="1C1C1C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defTabSz="457200">
                <a:spcBef>
                  <a:spcPts val="800"/>
                </a:spcBef>
                <a:defRPr sz="1800"/>
              </a:pPr>
            </a:p>
          </p:txBody>
        </p:sp>
        <p:sp>
          <p:nvSpPr>
            <p:cNvPr id="33" name="Rectangle"/>
            <p:cNvSpPr/>
            <p:nvPr/>
          </p:nvSpPr>
          <p:spPr>
            <a:xfrm flipH="1" rot="10800000">
              <a:off x="315912" y="822325"/>
              <a:ext cx="8693151" cy="55563"/>
            </a:xfrm>
            <a:prstGeom prst="rect">
              <a:avLst/>
            </a:prstGeom>
            <a:gradFill flip="none" rotWithShape="1">
              <a:gsLst>
                <a:gs pos="0">
                  <a:srgbClr val="1C1C1C"/>
                </a:gs>
                <a:gs pos="100000">
                  <a:srgbClr val="FFFFFF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defTabSz="457200">
                <a:spcBef>
                  <a:spcPts val="800"/>
                </a:spcBef>
                <a:defRPr sz="1800"/>
              </a:pPr>
            </a:p>
          </p:txBody>
        </p:sp>
      </p:grpSp>
      <p:sp>
        <p:nvSpPr>
          <p:cNvPr id="35" name="Slide Number"/>
          <p:cNvSpPr txBox="1"/>
          <p:nvPr>
            <p:ph type="sldNum" sz="quarter" idx="2"/>
          </p:nvPr>
        </p:nvSpPr>
        <p:spPr>
          <a:xfrm>
            <a:off x="8464738" y="6398260"/>
            <a:ext cx="298263" cy="3073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"/>
          <p:cNvSpPr/>
          <p:nvPr/>
        </p:nvSpPr>
        <p:spPr>
          <a:xfrm>
            <a:off x="417512" y="557212"/>
            <a:ext cx="438151" cy="474663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457200">
              <a:spcBef>
                <a:spcPts val="0"/>
              </a:spcBef>
              <a:defRPr sz="1800">
                <a:latin typeface="Tahoma"/>
                <a:ea typeface="Tahoma"/>
                <a:cs typeface="Tahoma"/>
                <a:sym typeface="Tahoma"/>
              </a:defRPr>
            </a:pPr>
          </a:p>
        </p:txBody>
      </p:sp>
      <p:sp>
        <p:nvSpPr>
          <p:cNvPr id="3" name="Rectangle"/>
          <p:cNvSpPr/>
          <p:nvPr/>
        </p:nvSpPr>
        <p:spPr>
          <a:xfrm>
            <a:off x="800100" y="557212"/>
            <a:ext cx="328613" cy="474663"/>
          </a:xfrm>
          <a:prstGeom prst="rect">
            <a:avLst/>
          </a:prstGeom>
          <a:gradFill>
            <a:gsLst>
              <a:gs pos="0">
                <a:schemeClr val="accent2"/>
              </a:gs>
              <a:gs pos="100000">
                <a:srgbClr val="FFFFFF"/>
              </a:gs>
            </a:gsLst>
          </a:gradFill>
          <a:ln w="12700">
            <a:miter lim="400000"/>
          </a:ln>
        </p:spPr>
        <p:txBody>
          <a:bodyPr lIns="45719" rIns="45719" anchor="ctr"/>
          <a:lstStyle/>
          <a:p>
            <a:pPr algn="ctr" defTabSz="457200">
              <a:spcBef>
                <a:spcPts val="0"/>
              </a:spcBef>
              <a:defRPr sz="1800">
                <a:latin typeface="Tahoma"/>
                <a:ea typeface="Tahoma"/>
                <a:cs typeface="Tahoma"/>
                <a:sym typeface="Tahoma"/>
              </a:defRPr>
            </a:pPr>
          </a:p>
        </p:txBody>
      </p:sp>
      <p:sp>
        <p:nvSpPr>
          <p:cNvPr id="4" name="Rectangle"/>
          <p:cNvSpPr/>
          <p:nvPr/>
        </p:nvSpPr>
        <p:spPr>
          <a:xfrm>
            <a:off x="541337" y="979487"/>
            <a:ext cx="422276" cy="474663"/>
          </a:xfrm>
          <a:prstGeom prst="rect">
            <a:avLst/>
          </a:prstGeom>
          <a:solidFill>
            <a:srgbClr val="3333CC"/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457200">
              <a:spcBef>
                <a:spcPts val="0"/>
              </a:spcBef>
              <a:defRPr sz="1800">
                <a:latin typeface="Tahoma"/>
                <a:ea typeface="Tahoma"/>
                <a:cs typeface="Tahoma"/>
                <a:sym typeface="Tahoma"/>
              </a:defRPr>
            </a:pPr>
          </a:p>
        </p:txBody>
      </p:sp>
      <p:sp>
        <p:nvSpPr>
          <p:cNvPr id="5" name="Rectangle"/>
          <p:cNvSpPr/>
          <p:nvPr/>
        </p:nvSpPr>
        <p:spPr>
          <a:xfrm>
            <a:off x="911225" y="979487"/>
            <a:ext cx="368301" cy="474663"/>
          </a:xfrm>
          <a:prstGeom prst="rect">
            <a:avLst/>
          </a:prstGeom>
          <a:gradFill>
            <a:gsLst>
              <a:gs pos="0">
                <a:srgbClr val="3333CC"/>
              </a:gs>
              <a:gs pos="100000">
                <a:srgbClr val="FFFFFF"/>
              </a:gs>
            </a:gsLst>
          </a:gradFill>
          <a:ln w="12700">
            <a:miter lim="400000"/>
          </a:ln>
        </p:spPr>
        <p:txBody>
          <a:bodyPr lIns="45719" rIns="45719" anchor="ctr"/>
          <a:lstStyle/>
          <a:p>
            <a:pPr algn="ctr" defTabSz="457200">
              <a:spcBef>
                <a:spcPts val="0"/>
              </a:spcBef>
              <a:defRPr sz="1800">
                <a:latin typeface="Tahoma"/>
                <a:ea typeface="Tahoma"/>
                <a:cs typeface="Tahoma"/>
                <a:sym typeface="Tahoma"/>
              </a:defRPr>
            </a:pPr>
          </a:p>
        </p:txBody>
      </p:sp>
      <p:sp>
        <p:nvSpPr>
          <p:cNvPr id="6" name="Rectangle"/>
          <p:cNvSpPr/>
          <p:nvPr/>
        </p:nvSpPr>
        <p:spPr>
          <a:xfrm>
            <a:off x="126999" y="906462"/>
            <a:ext cx="560389" cy="422276"/>
          </a:xfrm>
          <a:prstGeom prst="rect">
            <a:avLst/>
          </a:prstGeom>
          <a:gradFill>
            <a:gsLst>
              <a:gs pos="0">
                <a:srgbClr val="FFFFFF"/>
              </a:gs>
              <a:gs pos="100000">
                <a:srgbClr val="FF0000"/>
              </a:gs>
            </a:gsLst>
            <a:lin ang="18900000"/>
          </a:gradFill>
          <a:ln w="12700">
            <a:miter lim="400000"/>
          </a:ln>
        </p:spPr>
        <p:txBody>
          <a:bodyPr lIns="45719" rIns="45719" anchor="ctr"/>
          <a:lstStyle/>
          <a:p>
            <a:pPr algn="ctr" defTabSz="457200">
              <a:spcBef>
                <a:spcPts val="0"/>
              </a:spcBef>
              <a:defRPr sz="1800">
                <a:latin typeface="Tahoma"/>
                <a:ea typeface="Tahoma"/>
                <a:cs typeface="Tahoma"/>
                <a:sym typeface="Tahoma"/>
              </a:defRPr>
            </a:pPr>
          </a:p>
        </p:txBody>
      </p:sp>
      <p:sp>
        <p:nvSpPr>
          <p:cNvPr id="7" name="Rectangle"/>
          <p:cNvSpPr/>
          <p:nvPr/>
        </p:nvSpPr>
        <p:spPr>
          <a:xfrm>
            <a:off x="762000" y="457200"/>
            <a:ext cx="31750" cy="1052513"/>
          </a:xfrm>
          <a:prstGeom prst="rect">
            <a:avLst/>
          </a:prstGeom>
          <a:solidFill>
            <a:srgbClr val="1C1C1C"/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457200">
              <a:spcBef>
                <a:spcPts val="0"/>
              </a:spcBef>
              <a:defRPr sz="1800">
                <a:latin typeface="Tahoma"/>
                <a:ea typeface="Tahoma"/>
                <a:cs typeface="Tahoma"/>
                <a:sym typeface="Tahoma"/>
              </a:defRPr>
            </a:pPr>
          </a:p>
        </p:txBody>
      </p:sp>
      <p:sp>
        <p:nvSpPr>
          <p:cNvPr id="8" name="Rectangle"/>
          <p:cNvSpPr/>
          <p:nvPr/>
        </p:nvSpPr>
        <p:spPr>
          <a:xfrm>
            <a:off x="457200" y="1211262"/>
            <a:ext cx="8226425" cy="31751"/>
          </a:xfrm>
          <a:prstGeom prst="rect">
            <a:avLst/>
          </a:prstGeom>
          <a:gradFill>
            <a:gsLst>
              <a:gs pos="0">
                <a:srgbClr val="1C1C1C"/>
              </a:gs>
              <a:gs pos="100000">
                <a:srgbClr val="FFFFFF"/>
              </a:gs>
            </a:gsLst>
          </a:gradFill>
          <a:ln w="12700">
            <a:miter lim="400000"/>
          </a:ln>
        </p:spPr>
        <p:txBody>
          <a:bodyPr lIns="45719" rIns="45719" anchor="ctr"/>
          <a:lstStyle/>
          <a:p>
            <a:pPr algn="ctr" defTabSz="457200">
              <a:spcBef>
                <a:spcPts val="0"/>
              </a:spcBef>
              <a:defRPr sz="1800">
                <a:latin typeface="Tahoma"/>
                <a:ea typeface="Tahoma"/>
                <a:cs typeface="Tahoma"/>
                <a:sym typeface="Tahoma"/>
              </a:defRPr>
            </a:pPr>
          </a:p>
        </p:txBody>
      </p:sp>
      <p:sp>
        <p:nvSpPr>
          <p:cNvPr id="9" name="Title Text"/>
          <p:cNvSpPr txBox="1"/>
          <p:nvPr>
            <p:ph type="title"/>
          </p:nvPr>
        </p:nvSpPr>
        <p:spPr>
          <a:xfrm>
            <a:off x="457200" y="0"/>
            <a:ext cx="8229600" cy="14176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b"/>
          <a:lstStyle/>
          <a:p>
            <a:pPr/>
            <a:r>
              <a:t>Title Text</a:t>
            </a:r>
          </a:p>
        </p:txBody>
      </p:sp>
      <p:sp>
        <p:nvSpPr>
          <p:cNvPr id="10" name="Body Level One…"/>
          <p:cNvSpPr txBox="1"/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" name="Slide Number"/>
          <p:cNvSpPr txBox="1"/>
          <p:nvPr>
            <p:ph type="sldNum" sz="quarter" idx="2"/>
          </p:nvPr>
        </p:nvSpPr>
        <p:spPr>
          <a:xfrm>
            <a:off x="8388538" y="6474460"/>
            <a:ext cx="298263" cy="307340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b">
            <a:spAutoFit/>
          </a:bodyPr>
          <a:lstStyle>
            <a:lvl1pPr algn="r" defTabSz="457200">
              <a:spcBef>
                <a:spcPts val="0"/>
              </a:spcBef>
              <a:buClrTx/>
              <a:buSzTx/>
              <a:buNone/>
              <a:defRPr sz="1400"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333399"/>
          </a:solidFill>
          <a:uFillTx/>
          <a:latin typeface="Comic Sans MS"/>
          <a:ea typeface="Comic Sans MS"/>
          <a:cs typeface="Comic Sans MS"/>
          <a:sym typeface="Comic Sans MS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333399"/>
          </a:solidFill>
          <a:uFillTx/>
          <a:latin typeface="Comic Sans MS"/>
          <a:ea typeface="Comic Sans MS"/>
          <a:cs typeface="Comic Sans MS"/>
          <a:sym typeface="Comic Sans MS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333399"/>
          </a:solidFill>
          <a:uFillTx/>
          <a:latin typeface="Comic Sans MS"/>
          <a:ea typeface="Comic Sans MS"/>
          <a:cs typeface="Comic Sans MS"/>
          <a:sym typeface="Comic Sans MS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333399"/>
          </a:solidFill>
          <a:uFillTx/>
          <a:latin typeface="Comic Sans MS"/>
          <a:ea typeface="Comic Sans MS"/>
          <a:cs typeface="Comic Sans MS"/>
          <a:sym typeface="Comic Sans MS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333399"/>
          </a:solidFill>
          <a:uFillTx/>
          <a:latin typeface="Comic Sans MS"/>
          <a:ea typeface="Comic Sans MS"/>
          <a:cs typeface="Comic Sans MS"/>
          <a:sym typeface="Comic Sans MS"/>
        </a:defRPr>
      </a:lvl5pPr>
      <a:lvl6pPr marL="0" marR="0" indent="457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333399"/>
          </a:solidFill>
          <a:uFillTx/>
          <a:latin typeface="Comic Sans MS"/>
          <a:ea typeface="Comic Sans MS"/>
          <a:cs typeface="Comic Sans MS"/>
          <a:sym typeface="Comic Sans MS"/>
        </a:defRPr>
      </a:lvl6pPr>
      <a:lvl7pPr marL="0" marR="0" indent="914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333399"/>
          </a:solidFill>
          <a:uFillTx/>
          <a:latin typeface="Comic Sans MS"/>
          <a:ea typeface="Comic Sans MS"/>
          <a:cs typeface="Comic Sans MS"/>
          <a:sym typeface="Comic Sans MS"/>
        </a:defRPr>
      </a:lvl7pPr>
      <a:lvl8pPr marL="0" marR="0" indent="1371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333399"/>
          </a:solidFill>
          <a:uFillTx/>
          <a:latin typeface="Comic Sans MS"/>
          <a:ea typeface="Comic Sans MS"/>
          <a:cs typeface="Comic Sans MS"/>
          <a:sym typeface="Comic Sans MS"/>
        </a:defRPr>
      </a:lvl8pPr>
      <a:lvl9pPr marL="0" marR="0" indent="1828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333399"/>
          </a:solidFill>
          <a:uFillTx/>
          <a:latin typeface="Comic Sans MS"/>
          <a:ea typeface="Comic Sans MS"/>
          <a:cs typeface="Comic Sans MS"/>
          <a:sym typeface="Comic Sans MS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3333CC"/>
        </a:buClr>
        <a:buSzPct val="60000"/>
        <a:buFontTx/>
        <a:buChar char="■"/>
        <a:tabLst/>
        <a:defRPr b="0" baseline="0" cap="none" i="0" spc="0" strike="noStrike" sz="3200" u="none">
          <a:solidFill>
            <a:srgbClr val="000000"/>
          </a:solidFill>
          <a:uFillTx/>
          <a:latin typeface="Comic Sans MS"/>
          <a:ea typeface="Comic Sans MS"/>
          <a:cs typeface="Comic Sans MS"/>
          <a:sym typeface="Comic Sans MS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3333CC"/>
        </a:buClr>
        <a:buSzPct val="55000"/>
        <a:buFontTx/>
        <a:buChar char="■"/>
        <a:tabLst/>
        <a:defRPr b="0" baseline="0" cap="none" i="0" spc="0" strike="noStrike" sz="3200" u="none">
          <a:solidFill>
            <a:srgbClr val="000000"/>
          </a:solidFill>
          <a:uFillTx/>
          <a:latin typeface="Comic Sans MS"/>
          <a:ea typeface="Comic Sans MS"/>
          <a:cs typeface="Comic Sans MS"/>
          <a:sym typeface="Comic Sans MS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3333CC"/>
        </a:buClr>
        <a:buSzPct val="50000"/>
        <a:buFontTx/>
        <a:buChar char="■"/>
        <a:tabLst/>
        <a:defRPr b="0" baseline="0" cap="none" i="0" spc="0" strike="noStrike" sz="3200" u="none">
          <a:solidFill>
            <a:srgbClr val="000000"/>
          </a:solidFill>
          <a:uFillTx/>
          <a:latin typeface="Comic Sans MS"/>
          <a:ea typeface="Comic Sans MS"/>
          <a:cs typeface="Comic Sans MS"/>
          <a:sym typeface="Comic Sans MS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3333CC"/>
        </a:buClr>
        <a:buSzPct val="55000"/>
        <a:buFontTx/>
        <a:buChar char="■"/>
        <a:tabLst/>
        <a:defRPr b="0" baseline="0" cap="none" i="0" spc="0" strike="noStrike" sz="3200" u="none">
          <a:solidFill>
            <a:srgbClr val="000000"/>
          </a:solidFill>
          <a:uFillTx/>
          <a:latin typeface="Comic Sans MS"/>
          <a:ea typeface="Comic Sans MS"/>
          <a:cs typeface="Comic Sans MS"/>
          <a:sym typeface="Comic Sans MS"/>
        </a:defRPr>
      </a:lvl4pPr>
      <a:lvl5pPr marL="22352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3333CC"/>
        </a:buClr>
        <a:buSzPct val="50000"/>
        <a:buFontTx/>
        <a:buChar char="■"/>
        <a:tabLst/>
        <a:defRPr b="0" baseline="0" cap="none" i="0" spc="0" strike="noStrike" sz="3200" u="none">
          <a:solidFill>
            <a:srgbClr val="000000"/>
          </a:solidFill>
          <a:uFillTx/>
          <a:latin typeface="Comic Sans MS"/>
          <a:ea typeface="Comic Sans MS"/>
          <a:cs typeface="Comic Sans MS"/>
          <a:sym typeface="Comic Sans MS"/>
        </a:defRPr>
      </a:lvl5pPr>
      <a:lvl6pPr marL="26924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3333CC"/>
        </a:buClr>
        <a:buSzPct val="50000"/>
        <a:buFont typeface="Wingdings"/>
        <a:buChar char=""/>
        <a:tabLst/>
        <a:defRPr b="0" baseline="0" cap="none" i="0" spc="0" strike="noStrike" sz="3200" u="none">
          <a:solidFill>
            <a:srgbClr val="000000"/>
          </a:solidFill>
          <a:uFillTx/>
          <a:latin typeface="Comic Sans MS"/>
          <a:ea typeface="Comic Sans MS"/>
          <a:cs typeface="Comic Sans MS"/>
          <a:sym typeface="Comic Sans MS"/>
        </a:defRPr>
      </a:lvl6pPr>
      <a:lvl7pPr marL="31496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3333CC"/>
        </a:buClr>
        <a:buSzPct val="50000"/>
        <a:buFont typeface="Wingdings"/>
        <a:buChar char=""/>
        <a:tabLst/>
        <a:defRPr b="0" baseline="0" cap="none" i="0" spc="0" strike="noStrike" sz="3200" u="none">
          <a:solidFill>
            <a:srgbClr val="000000"/>
          </a:solidFill>
          <a:uFillTx/>
          <a:latin typeface="Comic Sans MS"/>
          <a:ea typeface="Comic Sans MS"/>
          <a:cs typeface="Comic Sans MS"/>
          <a:sym typeface="Comic Sans MS"/>
        </a:defRPr>
      </a:lvl7pPr>
      <a:lvl8pPr marL="36068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3333CC"/>
        </a:buClr>
        <a:buSzPct val="50000"/>
        <a:buFont typeface="Wingdings"/>
        <a:buChar char=""/>
        <a:tabLst/>
        <a:defRPr b="0" baseline="0" cap="none" i="0" spc="0" strike="noStrike" sz="3200" u="none">
          <a:solidFill>
            <a:srgbClr val="000000"/>
          </a:solidFill>
          <a:uFillTx/>
          <a:latin typeface="Comic Sans MS"/>
          <a:ea typeface="Comic Sans MS"/>
          <a:cs typeface="Comic Sans MS"/>
          <a:sym typeface="Comic Sans MS"/>
        </a:defRPr>
      </a:lvl8pPr>
      <a:lvl9pPr marL="40640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3333CC"/>
        </a:buClr>
        <a:buSzPct val="50000"/>
        <a:buFont typeface="Wingdings"/>
        <a:buChar char=""/>
        <a:tabLst/>
        <a:defRPr b="0" baseline="0" cap="none" i="0" spc="0" strike="noStrike" sz="3200" u="none">
          <a:solidFill>
            <a:srgbClr val="000000"/>
          </a:solidFill>
          <a:uFillTx/>
          <a:latin typeface="Comic Sans MS"/>
          <a:ea typeface="Comic Sans MS"/>
          <a:cs typeface="Comic Sans MS"/>
          <a:sym typeface="Comic Sans MS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Tahoma"/>
        </a:defRPr>
      </a:lvl1pPr>
      <a:lvl2pPr marL="45720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00000"/>
        <a:buFontTx/>
        <a:buChar char="▪"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Tahoma"/>
        </a:defRPr>
      </a:lvl2pPr>
      <a:lvl3pPr marL="91440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00000"/>
        <a:buFontTx/>
        <a:buChar char="▪"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Tahoma"/>
        </a:defRPr>
      </a:lvl3pPr>
      <a:lvl4pPr marL="137160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00000"/>
        <a:buFontTx/>
        <a:buChar char="▪"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Tahoma"/>
        </a:defRPr>
      </a:lvl4pPr>
      <a:lvl5pPr marL="182880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00000"/>
        <a:buFontTx/>
        <a:buChar char="▪"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Tahoma"/>
        </a:defRPr>
      </a:lvl5pPr>
      <a:lvl6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Tahoma"/>
        </a:defRPr>
      </a:lvl6pPr>
      <a:lvl7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Tahoma"/>
        </a:defRPr>
      </a:lvl7pPr>
      <a:lvl8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Tahoma"/>
        </a:defRPr>
      </a:lvl8pPr>
      <a:lvl9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Tahoma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l.cam.ac.uk/~jac22" TargetMode="Externa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ontact Tracing….mind the gap"/>
          <p:cNvSpPr txBox="1"/>
          <p:nvPr>
            <p:ph type="title" idx="4294967295"/>
          </p:nvPr>
        </p:nvSpPr>
        <p:spPr>
          <a:xfrm>
            <a:off x="1013271" y="2033785"/>
            <a:ext cx="7444929" cy="1052514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defTabSz="694944">
              <a:defRPr sz="2736"/>
            </a:lvl1pPr>
          </a:lstStyle>
          <a:p>
            <a:pPr/>
            <a:r>
              <a:t>Contact Tracing….mind the gap</a:t>
            </a:r>
          </a:p>
        </p:txBody>
      </p:sp>
      <p:sp>
        <p:nvSpPr>
          <p:cNvPr id="45" name="Jon Crowcroft,…"/>
          <p:cNvSpPr txBox="1"/>
          <p:nvPr>
            <p:ph type="body" sz="half" idx="4294967295"/>
          </p:nvPr>
        </p:nvSpPr>
        <p:spPr>
          <a:xfrm>
            <a:off x="762000" y="4343400"/>
            <a:ext cx="7620000" cy="17526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0" indent="0" algn="ctr">
              <a:buSzTx/>
              <a:buFont typeface="Wingdings"/>
              <a:buNone/>
            </a:pPr>
            <a:r>
              <a:t>Jon Crowcroft, </a:t>
            </a:r>
          </a:p>
          <a:p>
            <a:pPr marL="0" indent="0" algn="ctr">
              <a:buSzTx/>
              <a:buFont typeface="Wingdings"/>
              <a:buNone/>
            </a:pPr>
            <a:r>
              <a:rPr u="sng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hlinkClick r:id="rId2" invalidUrl="" action="" tgtFrame="" tooltip="" history="1" highlightClick="0" endSnd="0"/>
              </a:rPr>
              <a:t>http://www.cl.cam.ac.uk/~jac22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Do no harm…"/>
          <p:cNvSpPr txBox="1"/>
          <p:nvPr>
            <p:ph type="title" idx="4294967295"/>
          </p:nvPr>
        </p:nvSpPr>
        <p:spPr>
          <a:xfrm>
            <a:off x="1371600" y="76199"/>
            <a:ext cx="7793038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Do no harm</a:t>
            </a:r>
            <a:r>
              <a:t>…</a:t>
            </a:r>
          </a:p>
        </p:txBody>
      </p:sp>
      <p:grpSp>
        <p:nvGrpSpPr>
          <p:cNvPr id="50" name="Image Gallery"/>
          <p:cNvGrpSpPr/>
          <p:nvPr/>
        </p:nvGrpSpPr>
        <p:grpSpPr>
          <a:xfrm>
            <a:off x="911225" y="1422400"/>
            <a:ext cx="7366000" cy="5156200"/>
            <a:chOff x="0" y="0"/>
            <a:chExt cx="7366000" cy="5156200"/>
          </a:xfrm>
        </p:grpSpPr>
        <p:pic>
          <p:nvPicPr>
            <p:cNvPr id="48" name="cat.jpg" descr="cat.jpg"/>
            <p:cNvPicPr>
              <a:picLocks noChangeAspect="1"/>
            </p:cNvPicPr>
            <p:nvPr/>
          </p:nvPicPr>
          <p:blipFill>
            <a:blip r:embed="rId2">
              <a:extLst/>
            </a:blip>
            <a:srcRect l="6091" t="0" r="6091" b="0"/>
            <a:stretch>
              <a:fillRect/>
            </a:stretch>
          </p:blipFill>
          <p:spPr>
            <a:xfrm>
              <a:off x="0" y="0"/>
              <a:ext cx="7366000" cy="471170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49" name="Type to enter a caption."/>
            <p:cNvSpPr/>
            <p:nvPr/>
          </p:nvSpPr>
          <p:spPr>
            <a:xfrm>
              <a:off x="0" y="4787900"/>
              <a:ext cx="7366000" cy="3683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6200" tIns="76200" rIns="76200" bIns="76200" numCol="1" anchor="t">
              <a:noAutofit/>
            </a:bodyPr>
            <a:lstStyle>
              <a:lvl1pPr algn="r" defTabSz="457200">
                <a:spcBef>
                  <a:spcPts val="0"/>
                </a:spcBef>
                <a:buClrTx/>
                <a:buSzTx/>
                <a:buNone/>
                <a:defRPr sz="1400">
                  <a:solidFill>
                    <a:srgbClr val="1C1C1C"/>
                  </a:solidFill>
                  <a:latin typeface="Tahoma"/>
                  <a:ea typeface="Tahoma"/>
                  <a:cs typeface="Tahoma"/>
                  <a:sym typeface="Tahoma"/>
                </a:defRPr>
              </a:lvl1pPr>
            </a:lstStyle>
            <a:p>
              <a:pPr/>
              <a:r>
                <a:t>Type to enter a caption.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Way out of lockdown"/>
          <p:cNvSpPr txBox="1"/>
          <p:nvPr>
            <p:ph type="title" idx="4294967295"/>
          </p:nvPr>
        </p:nvSpPr>
        <p:spPr>
          <a:xfrm>
            <a:off x="1371600" y="76199"/>
            <a:ext cx="7793038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Way out of lockdown</a:t>
            </a:r>
          </a:p>
        </p:txBody>
      </p:sp>
      <p:sp>
        <p:nvSpPr>
          <p:cNvPr id="53" name="non Covid-19 deaths (not just due to rescheduled NHS resource) prob at 2k/month now…"/>
          <p:cNvSpPr txBox="1"/>
          <p:nvPr>
            <p:ph type="body" idx="4294967295"/>
          </p:nvPr>
        </p:nvSpPr>
        <p:spPr>
          <a:xfrm>
            <a:off x="457200" y="1866900"/>
            <a:ext cx="8229600" cy="46482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483488" indent="-483488" defTabSz="859536">
              <a:buAutoNum type="arabicPeriod" startAt="1"/>
              <a:defRPr sz="3008"/>
            </a:pPr>
            <a:r>
              <a:t>non Covid-19 deaths (not just due to rescheduled NHS resource) prob at 2k/month now</a:t>
            </a:r>
          </a:p>
          <a:p>
            <a:pPr marL="483488" indent="-483488" defTabSz="859536">
              <a:buAutoNum type="arabicPeriod" startAt="1"/>
              <a:defRPr sz="3008"/>
            </a:pPr>
            <a:r>
              <a:t>(not just economy, stupid)</a:t>
            </a:r>
          </a:p>
          <a:p>
            <a:pPr marL="483488" indent="-483488" defTabSz="859536">
              <a:buAutoNum type="arabicPeriod" startAt="1"/>
              <a:defRPr sz="3008"/>
            </a:pPr>
            <a:r>
              <a:t>Medical ethics suggest we need test/contact tracing as less bad  than current practice. </a:t>
            </a:r>
          </a:p>
          <a:p>
            <a:pPr marL="483488" indent="-483488" defTabSz="859536">
              <a:buAutoNum type="arabicPeriod" startAt="1"/>
              <a:defRPr sz="3008"/>
            </a:pPr>
            <a:r>
              <a:t>Of course PPE&amp;treatment&amp;vaccine priority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o what goes wrong with tracing?"/>
          <p:cNvSpPr txBox="1"/>
          <p:nvPr>
            <p:ph type="title" idx="4294967295"/>
          </p:nvPr>
        </p:nvSpPr>
        <p:spPr>
          <a:xfrm>
            <a:off x="1384300" y="76199"/>
            <a:ext cx="7793038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So what goes wrong with tracing?</a:t>
            </a:r>
          </a:p>
        </p:txBody>
      </p:sp>
      <p:sp>
        <p:nvSpPr>
          <p:cNvPr id="56" name="False Positives == Fake News…"/>
          <p:cNvSpPr txBox="1"/>
          <p:nvPr>
            <p:ph type="body" idx="4294967295"/>
          </p:nvPr>
        </p:nvSpPr>
        <p:spPr>
          <a:xfrm>
            <a:off x="457200" y="1866900"/>
            <a:ext cx="8229600" cy="46482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427789" indent="-427789">
              <a:buClrTx/>
              <a:buSzPct val="100000"/>
              <a:buAutoNum type="arabicPeriod" startAt="1"/>
            </a:pPr>
            <a:r>
              <a:t>False Positives == Fake News</a:t>
            </a:r>
          </a:p>
          <a:p>
            <a:pPr marL="427789" indent="-427789">
              <a:buClrTx/>
              <a:buSzPct val="100000"/>
              <a:buAutoNum type="arabicPeriod" startAt="1"/>
            </a:pPr>
            <a:r>
              <a:t>excess data gathered (e.g. location)</a:t>
            </a:r>
          </a:p>
          <a:p>
            <a:pPr marL="427789" indent="-427789">
              <a:buClrTx/>
              <a:buSzPct val="100000"/>
              <a:buAutoNum type="arabicPeriod" startAt="1"/>
            </a:pPr>
            <a:r>
              <a:t>data possibly retained too long</a:t>
            </a:r>
          </a:p>
          <a:p>
            <a:pPr marL="427789" indent="-427789">
              <a:buClrTx/>
              <a:buSzPct val="100000"/>
              <a:buAutoNum type="arabicPeriod" startAt="1"/>
            </a:pPr>
            <a:r>
              <a:t>Elephant in the room…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tand by to repel borders"/>
          <p:cNvSpPr txBox="1"/>
          <p:nvPr>
            <p:ph type="title" idx="4294967295"/>
          </p:nvPr>
        </p:nvSpPr>
        <p:spPr>
          <a:xfrm>
            <a:off x="1371600" y="76199"/>
            <a:ext cx="7793038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Stand by to repel borders</a:t>
            </a:r>
          </a:p>
        </p:txBody>
      </p:sp>
      <p:sp>
        <p:nvSpPr>
          <p:cNvPr id="59" name="Irish land (non-)border…"/>
          <p:cNvSpPr txBox="1"/>
          <p:nvPr>
            <p:ph type="body" idx="4294967295"/>
          </p:nvPr>
        </p:nvSpPr>
        <p:spPr>
          <a:xfrm>
            <a:off x="266700" y="1841500"/>
            <a:ext cx="8229600" cy="46482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427789" indent="-427789">
              <a:buClrTx/>
              <a:buSzPct val="100000"/>
              <a:buAutoNum type="arabicPeriod" startAt="1"/>
            </a:pPr>
            <a:r>
              <a:t>Irish land (non-)border</a:t>
            </a:r>
          </a:p>
          <a:p>
            <a:pPr marL="427789" indent="-427789">
              <a:buClrTx/>
              <a:buSzPct val="100000"/>
              <a:buAutoNum type="arabicPeriod" startAt="1"/>
            </a:pPr>
            <a:r>
              <a:t>viruses and people cross it</a:t>
            </a:r>
          </a:p>
          <a:p>
            <a:pPr marL="427789" indent="-427789">
              <a:buClrTx/>
              <a:buSzPct val="100000"/>
              <a:buAutoNum type="arabicPeriod" startAt="1"/>
            </a:pPr>
            <a:r>
              <a:t>test results/status and app notifications don’t</a:t>
            </a:r>
          </a:p>
          <a:p>
            <a:pPr marL="427789" indent="-427789">
              <a:buClrTx/>
              <a:buSzPct val="100000"/>
              <a:buAutoNum type="arabicPeriod" startAt="1"/>
            </a:pPr>
            <a:r>
              <a:t>brexit mindset actually will kill people.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Federating test&amp;contact tracers"/>
          <p:cNvSpPr txBox="1"/>
          <p:nvPr>
            <p:ph type="title" idx="4294967295"/>
          </p:nvPr>
        </p:nvSpPr>
        <p:spPr>
          <a:xfrm>
            <a:off x="1246187" y="36512"/>
            <a:ext cx="8073480" cy="1038226"/>
          </a:xfrm>
          <a:prstGeom prst="rect">
            <a:avLst/>
          </a:prstGeom>
        </p:spPr>
        <p:txBody>
          <a:bodyPr/>
          <a:lstStyle/>
          <a:p>
            <a:pPr/>
            <a:r>
              <a:t>Federating test&amp;contact tracers</a:t>
            </a:r>
          </a:p>
        </p:txBody>
      </p:sp>
      <p:sp>
        <p:nvSpPr>
          <p:cNvPr id="62" name="Isn’t just for christmas…"/>
          <p:cNvSpPr txBox="1"/>
          <p:nvPr>
            <p:ph type="body" idx="4294967295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Isn’t just for christmas</a:t>
            </a:r>
          </a:p>
          <a:p>
            <a:pPr/>
            <a:r>
              <a:t>Going to need solutions  now for</a:t>
            </a:r>
          </a:p>
          <a:p>
            <a:pPr marL="427789" indent="-427789">
              <a:buClrTx/>
              <a:buSzPct val="100000"/>
              <a:buAutoNum type="arabicPeriod" startAt="1"/>
            </a:pPr>
            <a:r>
              <a:t>NHSX should switch to DP-3T/HSE</a:t>
            </a:r>
          </a:p>
          <a:p>
            <a:pPr marL="427789" indent="-427789">
              <a:buClrTx/>
              <a:buSzPct val="100000"/>
              <a:buAutoNum type="arabicPeriod" startAt="1"/>
            </a:pPr>
            <a:r>
              <a:t>Expiring/revokable immunity cert non-coerce needed</a:t>
            </a:r>
          </a:p>
          <a:p>
            <a:pPr marL="427789" indent="-427789">
              <a:buClrTx/>
              <a:buSzPct val="100000"/>
              <a:buAutoNum type="arabicPeriod" startAt="1"/>
            </a:pPr>
            <a:r>
              <a:t>Need a vaccine for trump’s tweets.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Who Am I?"/>
          <p:cNvSpPr txBox="1"/>
          <p:nvPr>
            <p:ph type="title" idx="4294967295"/>
          </p:nvPr>
        </p:nvSpPr>
        <p:spPr>
          <a:xfrm>
            <a:off x="1371600" y="76199"/>
            <a:ext cx="7793038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Who Am I?</a:t>
            </a:r>
          </a:p>
        </p:txBody>
      </p:sp>
      <p:pic>
        <p:nvPicPr>
          <p:cNvPr id="65" name="MV5BMTI4MDM0NjM2Ml5BMl5BanBnXkFtZTcwMTcwNjUxMQ@@._V1_SX214_.jpg" descr="MV5BMTI4MDM0NjM2Ml5BMl5BanBnXkFtZTcwMTcwNjUxMQ@@._V1_SX214_.jpg"/>
          <p:cNvPicPr>
            <a:picLocks noChangeAspect="1"/>
          </p:cNvPicPr>
          <p:nvPr/>
        </p:nvPicPr>
        <p:blipFill>
          <a:blip r:embed="rId2">
            <a:extLst/>
          </a:blip>
          <a:srcRect l="0" t="32066" r="0" b="32066"/>
          <a:stretch>
            <a:fillRect/>
          </a:stretch>
        </p:blipFill>
        <p:spPr>
          <a:xfrm>
            <a:off x="4937125" y="4465637"/>
            <a:ext cx="4206875" cy="23749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Blends">
  <a:themeElements>
    <a:clrScheme name="Blends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E4A8"/>
      </a:accent1>
      <a:accent2>
        <a:srgbClr val="FFCF01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Blends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Blend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1100"/>
          </a:spcBef>
          <a:spcAft>
            <a:spcPts val="0"/>
          </a:spcAft>
          <a:buClr>
            <a:srgbClr val="FF0000"/>
          </a:buClr>
          <a:buSzPct val="100000"/>
          <a:buFontTx/>
          <a:buChar char="▪"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omic Sans MS"/>
            <a:ea typeface="Comic Sans MS"/>
            <a:cs typeface="Comic Sans MS"/>
            <a:sym typeface="Comic Sans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1100"/>
          </a:spcBef>
          <a:spcAft>
            <a:spcPts val="0"/>
          </a:spcAft>
          <a:buClr>
            <a:srgbClr val="FF0000"/>
          </a:buClr>
          <a:buSzPct val="100000"/>
          <a:buFontTx/>
          <a:buChar char="▪"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omic Sans MS"/>
            <a:ea typeface="Comic Sans MS"/>
            <a:cs typeface="Comic Sans MS"/>
            <a:sym typeface="Comic Sans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lends">
  <a:themeElements>
    <a:clrScheme name="Blends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E4A8"/>
      </a:accent1>
      <a:accent2>
        <a:srgbClr val="FFCF01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Blends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Blend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1100"/>
          </a:spcBef>
          <a:spcAft>
            <a:spcPts val="0"/>
          </a:spcAft>
          <a:buClr>
            <a:srgbClr val="FF0000"/>
          </a:buClr>
          <a:buSzPct val="100000"/>
          <a:buFontTx/>
          <a:buChar char="▪"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omic Sans MS"/>
            <a:ea typeface="Comic Sans MS"/>
            <a:cs typeface="Comic Sans MS"/>
            <a:sym typeface="Comic Sans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1100"/>
          </a:spcBef>
          <a:spcAft>
            <a:spcPts val="0"/>
          </a:spcAft>
          <a:buClr>
            <a:srgbClr val="FF0000"/>
          </a:buClr>
          <a:buSzPct val="100000"/>
          <a:buFontTx/>
          <a:buChar char="▪"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omic Sans MS"/>
            <a:ea typeface="Comic Sans MS"/>
            <a:cs typeface="Comic Sans MS"/>
            <a:sym typeface="Comic Sans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